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3.xml" ContentType="application/vnd.openxmlformats-officedocument.drawingml.chart+xml"/>
  <Override PartName="/ppt/tags/tag1.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5.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p:sldMasterIdLst>
    <p:sldMasterId id="2147483648" r:id="rId1"/>
  </p:sldMasterIdLst>
  <p:notesMasterIdLst>
    <p:notesMasterId r:id="rId92"/>
  </p:notesMasterIdLst>
  <p:handoutMasterIdLst>
    <p:handoutMasterId r:id="rId93"/>
  </p:handoutMasterIdLst>
  <p:sldIdLst>
    <p:sldId id="447" r:id="rId2"/>
    <p:sldId id="550" r:id="rId3"/>
    <p:sldId id="449" r:id="rId4"/>
    <p:sldId id="450" r:id="rId5"/>
    <p:sldId id="451" r:id="rId6"/>
    <p:sldId id="452" r:id="rId7"/>
    <p:sldId id="458" r:id="rId8"/>
    <p:sldId id="459" r:id="rId9"/>
    <p:sldId id="469" r:id="rId10"/>
    <p:sldId id="462" r:id="rId11"/>
    <p:sldId id="461" r:id="rId12"/>
    <p:sldId id="490" r:id="rId13"/>
    <p:sldId id="491" r:id="rId14"/>
    <p:sldId id="492" r:id="rId15"/>
    <p:sldId id="553" r:id="rId16"/>
    <p:sldId id="554" r:id="rId17"/>
    <p:sldId id="547" r:id="rId18"/>
    <p:sldId id="555" r:id="rId19"/>
    <p:sldId id="556" r:id="rId20"/>
    <p:sldId id="558" r:id="rId21"/>
    <p:sldId id="493" r:id="rId22"/>
    <p:sldId id="542" r:id="rId23"/>
    <p:sldId id="551" r:id="rId24"/>
    <p:sldId id="552" r:id="rId25"/>
    <p:sldId id="573" r:id="rId26"/>
    <p:sldId id="468" r:id="rId27"/>
    <p:sldId id="562" r:id="rId28"/>
    <p:sldId id="563" r:id="rId29"/>
    <p:sldId id="564" r:id="rId30"/>
    <p:sldId id="565" r:id="rId31"/>
    <p:sldId id="566" r:id="rId32"/>
    <p:sldId id="567" r:id="rId33"/>
    <p:sldId id="568" r:id="rId34"/>
    <p:sldId id="569" r:id="rId35"/>
    <p:sldId id="570" r:id="rId36"/>
    <p:sldId id="571" r:id="rId37"/>
    <p:sldId id="572" r:id="rId38"/>
    <p:sldId id="574" r:id="rId39"/>
    <p:sldId id="471" r:id="rId40"/>
    <p:sldId id="532" r:id="rId41"/>
    <p:sldId id="614" r:id="rId42"/>
    <p:sldId id="615" r:id="rId43"/>
    <p:sldId id="616" r:id="rId44"/>
    <p:sldId id="559" r:id="rId45"/>
    <p:sldId id="560" r:id="rId46"/>
    <p:sldId id="561" r:id="rId47"/>
    <p:sldId id="617" r:id="rId48"/>
    <p:sldId id="618" r:id="rId49"/>
    <p:sldId id="619" r:id="rId50"/>
    <p:sldId id="620" r:id="rId51"/>
    <p:sldId id="621" r:id="rId52"/>
    <p:sldId id="622" r:id="rId53"/>
    <p:sldId id="623" r:id="rId54"/>
    <p:sldId id="624" r:id="rId55"/>
    <p:sldId id="625" r:id="rId56"/>
    <p:sldId id="626" r:id="rId57"/>
    <p:sldId id="627" r:id="rId58"/>
    <p:sldId id="628" r:id="rId59"/>
    <p:sldId id="629" r:id="rId60"/>
    <p:sldId id="630" r:id="rId61"/>
    <p:sldId id="631" r:id="rId62"/>
    <p:sldId id="632" r:id="rId63"/>
    <p:sldId id="633" r:id="rId64"/>
    <p:sldId id="634" r:id="rId65"/>
    <p:sldId id="635" r:id="rId66"/>
    <p:sldId id="636" r:id="rId67"/>
    <p:sldId id="637" r:id="rId68"/>
    <p:sldId id="638" r:id="rId69"/>
    <p:sldId id="639" r:id="rId70"/>
    <p:sldId id="640" r:id="rId71"/>
    <p:sldId id="641" r:id="rId72"/>
    <p:sldId id="642" r:id="rId73"/>
    <p:sldId id="643" r:id="rId74"/>
    <p:sldId id="644" r:id="rId75"/>
    <p:sldId id="645" r:id="rId76"/>
    <p:sldId id="646" r:id="rId77"/>
    <p:sldId id="647" r:id="rId78"/>
    <p:sldId id="648" r:id="rId79"/>
    <p:sldId id="649" r:id="rId80"/>
    <p:sldId id="650" r:id="rId81"/>
    <p:sldId id="651" r:id="rId82"/>
    <p:sldId id="652" r:id="rId83"/>
    <p:sldId id="653" r:id="rId84"/>
    <p:sldId id="654" r:id="rId85"/>
    <p:sldId id="655" r:id="rId86"/>
    <p:sldId id="656" r:id="rId87"/>
    <p:sldId id="657" r:id="rId88"/>
    <p:sldId id="658" r:id="rId89"/>
    <p:sldId id="659" r:id="rId90"/>
    <p:sldId id="660" r:id="rId91"/>
  </p:sldIdLst>
  <p:sldSz cx="9906000" cy="6858000" type="A4"/>
  <p:notesSz cx="10007600" cy="6794500"/>
  <p:defaultTextStyle>
    <a:defPPr>
      <a:defRPr lang="de-DE"/>
    </a:defPPr>
    <a:lvl1pPr algn="l" rtl="0" eaLnBrk="0" fontAlgn="base" hangingPunct="0">
      <a:spcBef>
        <a:spcPct val="0"/>
      </a:spcBef>
      <a:spcAft>
        <a:spcPct val="0"/>
      </a:spcAft>
      <a:defRPr kern="1200">
        <a:solidFill>
          <a:schemeClr val="bg1"/>
        </a:solidFill>
        <a:latin typeface="VW Headline OT-Book"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bg1"/>
        </a:solidFill>
        <a:latin typeface="VW Headline OT-Book"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bg1"/>
        </a:solidFill>
        <a:latin typeface="VW Headline OT-Book"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bg1"/>
        </a:solidFill>
        <a:latin typeface="VW Headline OT-Book"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bg1"/>
        </a:solidFill>
        <a:latin typeface="VW Headline OT-Book" pitchFamily="34" charset="0"/>
        <a:ea typeface="宋体" panose="02010600030101010101" pitchFamily="2" charset="-122"/>
        <a:cs typeface="+mn-cs"/>
      </a:defRPr>
    </a:lvl5pPr>
    <a:lvl6pPr marL="2286000" algn="l" defTabSz="914400" rtl="0" eaLnBrk="1" latinLnBrk="0" hangingPunct="1">
      <a:defRPr kern="1200">
        <a:solidFill>
          <a:schemeClr val="bg1"/>
        </a:solidFill>
        <a:latin typeface="VW Headline OT-Book" pitchFamily="34" charset="0"/>
        <a:ea typeface="宋体" panose="02010600030101010101" pitchFamily="2" charset="-122"/>
        <a:cs typeface="+mn-cs"/>
      </a:defRPr>
    </a:lvl6pPr>
    <a:lvl7pPr marL="2743200" algn="l" defTabSz="914400" rtl="0" eaLnBrk="1" latinLnBrk="0" hangingPunct="1">
      <a:defRPr kern="1200">
        <a:solidFill>
          <a:schemeClr val="bg1"/>
        </a:solidFill>
        <a:latin typeface="VW Headline OT-Book" pitchFamily="34" charset="0"/>
        <a:ea typeface="宋体" panose="02010600030101010101" pitchFamily="2" charset="-122"/>
        <a:cs typeface="+mn-cs"/>
      </a:defRPr>
    </a:lvl7pPr>
    <a:lvl8pPr marL="3200400" algn="l" defTabSz="914400" rtl="0" eaLnBrk="1" latinLnBrk="0" hangingPunct="1">
      <a:defRPr kern="1200">
        <a:solidFill>
          <a:schemeClr val="bg1"/>
        </a:solidFill>
        <a:latin typeface="VW Headline OT-Book" pitchFamily="34" charset="0"/>
        <a:ea typeface="宋体" panose="02010600030101010101" pitchFamily="2" charset="-122"/>
        <a:cs typeface="+mn-cs"/>
      </a:defRPr>
    </a:lvl8pPr>
    <a:lvl9pPr marL="3657600" algn="l" defTabSz="914400" rtl="0" eaLnBrk="1" latinLnBrk="0" hangingPunct="1">
      <a:defRPr kern="1200">
        <a:solidFill>
          <a:schemeClr val="bg1"/>
        </a:solidFill>
        <a:latin typeface="VW Headline OT-Book"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918">
          <p15:clr>
            <a:srgbClr val="A4A3A4"/>
          </p15:clr>
        </p15:guide>
        <p15:guide id="2" orient="horz" pos="2674">
          <p15:clr>
            <a:srgbClr val="A4A3A4"/>
          </p15:clr>
        </p15:guide>
        <p15:guide id="3" orient="horz" pos="117">
          <p15:clr>
            <a:srgbClr val="A4A3A4"/>
          </p15:clr>
        </p15:guide>
        <p15:guide id="4" orient="horz" pos="4129">
          <p15:clr>
            <a:srgbClr val="A4A3A4"/>
          </p15:clr>
        </p15:guide>
        <p15:guide id="5" pos="146">
          <p15:clr>
            <a:srgbClr val="A4A3A4"/>
          </p15:clr>
        </p15:guide>
        <p15:guide id="6" pos="6126">
          <p15:clr>
            <a:srgbClr val="A4A3A4"/>
          </p15:clr>
        </p15:guide>
        <p15:guide id="7" pos="5674">
          <p15:clr>
            <a:srgbClr val="A4A3A4"/>
          </p15:clr>
        </p15:guide>
        <p15:guide id="8" pos="651">
          <p15:clr>
            <a:srgbClr val="A4A3A4"/>
          </p15:clr>
        </p15:guide>
      </p15:sldGuideLst>
    </p:ext>
    <p:ext uri="{2D200454-40CA-4A62-9FC3-DE9A4176ACB9}">
      <p15:notesGuideLst xmlns:p15="http://schemas.microsoft.com/office/powerpoint/2012/main">
        <p15:guide id="1" orient="horz" pos="2140">
          <p15:clr>
            <a:srgbClr val="A4A3A4"/>
          </p15:clr>
        </p15:guide>
        <p15:guide id="2" pos="315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F7F7F"/>
    <a:srgbClr val="73B1DD"/>
    <a:srgbClr val="003C65"/>
    <a:srgbClr val="FF871F"/>
    <a:srgbClr val="C82D20"/>
    <a:srgbClr val="33434C"/>
    <a:srgbClr val="730019"/>
    <a:srgbClr val="8994A0"/>
    <a:srgbClr val="51A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ABFCF23-3B69-468F-B69F-88F6DE6A72F2}" styleName="中度样式 1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243" autoAdjust="0"/>
    <p:restoredTop sz="85472" autoAdjust="0"/>
  </p:normalViewPr>
  <p:slideViewPr>
    <p:cSldViewPr snapToGrid="0">
      <p:cViewPr varScale="1">
        <p:scale>
          <a:sx n="97" d="100"/>
          <a:sy n="97" d="100"/>
        </p:scale>
        <p:origin x="2196" y="96"/>
      </p:cViewPr>
      <p:guideLst>
        <p:guide orient="horz" pos="3918"/>
        <p:guide orient="horz" pos="2674"/>
        <p:guide orient="horz" pos="117"/>
        <p:guide orient="horz" pos="4129"/>
        <p:guide pos="146"/>
        <p:guide pos="6126"/>
        <p:guide pos="5674"/>
        <p:guide pos="651"/>
      </p:guideLst>
    </p:cSldViewPr>
  </p:slideViewPr>
  <p:notesTextViewPr>
    <p:cViewPr>
      <p:scale>
        <a:sx n="100" d="100"/>
        <a:sy n="100" d="100"/>
      </p:scale>
      <p:origin x="0" y="0"/>
    </p:cViewPr>
  </p:notesTextViewPr>
  <p:sorterViewPr>
    <p:cViewPr>
      <p:scale>
        <a:sx n="66" d="100"/>
        <a:sy n="66" d="100"/>
      </p:scale>
      <p:origin x="0" y="9540"/>
    </p:cViewPr>
  </p:sorterViewPr>
  <p:notesViewPr>
    <p:cSldViewPr snapToGrid="0">
      <p:cViewPr varScale="1">
        <p:scale>
          <a:sx n="78" d="100"/>
          <a:sy n="78" d="100"/>
        </p:scale>
        <p:origin x="1836" y="90"/>
      </p:cViewPr>
      <p:guideLst>
        <p:guide orient="horz" pos="2140"/>
        <p:guide pos="315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file:///E:\&#31185;&#32764;&#26446;&#29855;201703&#36215;\&#27604;&#31295;\&#22823;&#20247;&#26391;&#36920;\&#20998;&#24037;\&#20570;&#25968;-&#26446;&#29855;20170420.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31185;&#32764;&#26446;&#29855;201703&#36215;\&#27604;&#31295;\&#22823;&#20247;&#26391;&#36920;\&#20998;&#24037;\&#20570;&#25968;-&#26446;&#29855;20170420.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31185;&#32764;&#26446;&#29855;201703&#36215;\&#27604;&#31295;\&#22823;&#20247;&#26391;&#36920;\&#20998;&#24037;\&#20570;&#25968;-&#26446;&#29855;20170420.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0ucyi\&#26391;&#36920;\&#20570;&#25968;-&#26446;&#29855;20170421-&#21016;&#30021;.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31185;&#32764;&#26446;&#29855;201703&#36215;\&#27604;&#31295;\&#22823;&#20247;&#26391;&#36920;\&#20998;&#24037;\&#20570;&#25968;-&#26446;&#29855;201704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invertIfNegative val="0"/>
          <c:dPt>
            <c:idx val="4"/>
            <c:invertIfNegative val="0"/>
            <c:bubble3D val="0"/>
            <c:spPr>
              <a:solidFill>
                <a:srgbClr val="73B1DD"/>
              </a:solidFill>
            </c:spPr>
            <c:extLst>
              <c:ext xmlns:c16="http://schemas.microsoft.com/office/drawing/2014/chart" uri="{C3380CC4-5D6E-409C-BE32-E72D297353CC}">
                <c16:uniqueId val="{00000001-548D-42B2-BE7C-32BBA40509DB}"/>
              </c:ext>
            </c:extLst>
          </c:dPt>
          <c:dPt>
            <c:idx val="5"/>
            <c:invertIfNegative val="0"/>
            <c:bubble3D val="0"/>
            <c:spPr>
              <a:solidFill>
                <a:srgbClr val="73B1DD"/>
              </a:solidFill>
            </c:spPr>
            <c:extLst>
              <c:ext xmlns:c16="http://schemas.microsoft.com/office/drawing/2014/chart" uri="{C3380CC4-5D6E-409C-BE32-E72D297353CC}">
                <c16:uniqueId val="{00000003-548D-42B2-BE7C-32BBA40509DB}"/>
              </c:ext>
            </c:extLst>
          </c:dPt>
          <c:dPt>
            <c:idx val="6"/>
            <c:invertIfNegative val="0"/>
            <c:bubble3D val="0"/>
            <c:spPr>
              <a:solidFill>
                <a:srgbClr val="73B1DD"/>
              </a:solidFill>
            </c:spPr>
            <c:extLst>
              <c:ext xmlns:c16="http://schemas.microsoft.com/office/drawing/2014/chart" uri="{C3380CC4-5D6E-409C-BE32-E72D297353CC}">
                <c16:uniqueId val="{00000005-548D-42B2-BE7C-32BBA40509DB}"/>
              </c:ext>
            </c:extLst>
          </c:dPt>
          <c:dPt>
            <c:idx val="7"/>
            <c:invertIfNegative val="0"/>
            <c:bubble3D val="0"/>
            <c:spPr>
              <a:solidFill>
                <a:srgbClr val="2274AC"/>
              </a:solidFill>
            </c:spPr>
            <c:extLst>
              <c:ext xmlns:c16="http://schemas.microsoft.com/office/drawing/2014/chart" uri="{C3380CC4-5D6E-409C-BE32-E72D297353CC}">
                <c16:uniqueId val="{00000007-548D-42B2-BE7C-32BBA40509DB}"/>
              </c:ext>
            </c:extLst>
          </c:dPt>
          <c:dPt>
            <c:idx val="8"/>
            <c:invertIfNegative val="0"/>
            <c:bubble3D val="0"/>
            <c:spPr>
              <a:solidFill>
                <a:srgbClr val="2274AC"/>
              </a:solidFill>
            </c:spPr>
            <c:extLst>
              <c:ext xmlns:c16="http://schemas.microsoft.com/office/drawing/2014/chart" uri="{C3380CC4-5D6E-409C-BE32-E72D297353CC}">
                <c16:uniqueId val="{00000009-548D-42B2-BE7C-32BBA40509DB}"/>
              </c:ext>
            </c:extLst>
          </c:dPt>
          <c:dPt>
            <c:idx val="9"/>
            <c:invertIfNegative val="0"/>
            <c:bubble3D val="0"/>
            <c:spPr>
              <a:solidFill>
                <a:srgbClr val="2274AC"/>
              </a:solidFill>
            </c:spPr>
            <c:extLst>
              <c:ext xmlns:c16="http://schemas.microsoft.com/office/drawing/2014/chart" uri="{C3380CC4-5D6E-409C-BE32-E72D297353CC}">
                <c16:uniqueId val="{0000000B-548D-42B2-BE7C-32BBA40509DB}"/>
              </c:ext>
            </c:extLst>
          </c:dPt>
          <c:dLbls>
            <c:dLbl>
              <c:idx val="0"/>
              <c:delete val="1"/>
              <c:extLst>
                <c:ext xmlns:c15="http://schemas.microsoft.com/office/drawing/2012/chart" uri="{CE6537A1-D6FC-4f65-9D91-7224C49458BB}"/>
                <c:ext xmlns:c16="http://schemas.microsoft.com/office/drawing/2014/chart" uri="{C3380CC4-5D6E-409C-BE32-E72D297353CC}">
                  <c16:uniqueId val="{0000000C-548D-42B2-BE7C-32BBA40509DB}"/>
                </c:ext>
              </c:extLst>
            </c:dLbl>
            <c:dLbl>
              <c:idx val="1"/>
              <c:delete val="1"/>
              <c:extLst>
                <c:ext xmlns:c15="http://schemas.microsoft.com/office/drawing/2012/chart" uri="{CE6537A1-D6FC-4f65-9D91-7224C49458BB}"/>
                <c:ext xmlns:c16="http://schemas.microsoft.com/office/drawing/2014/chart" uri="{C3380CC4-5D6E-409C-BE32-E72D297353CC}">
                  <c16:uniqueId val="{0000000D-548D-42B2-BE7C-32BBA40509DB}"/>
                </c:ext>
              </c:extLst>
            </c:dLbl>
            <c:dLbl>
              <c:idx val="2"/>
              <c:delete val="1"/>
              <c:extLst>
                <c:ext xmlns:c15="http://schemas.microsoft.com/office/drawing/2012/chart" uri="{CE6537A1-D6FC-4f65-9D91-7224C49458BB}"/>
                <c:ext xmlns:c16="http://schemas.microsoft.com/office/drawing/2014/chart" uri="{C3380CC4-5D6E-409C-BE32-E72D297353CC}">
                  <c16:uniqueId val="{0000000E-548D-42B2-BE7C-32BBA40509DB}"/>
                </c:ext>
              </c:extLst>
            </c:dLbl>
            <c:dLbl>
              <c:idx val="3"/>
              <c:delete val="1"/>
              <c:extLst>
                <c:ext xmlns:c15="http://schemas.microsoft.com/office/drawing/2012/chart" uri="{CE6537A1-D6FC-4f65-9D91-7224C49458BB}"/>
                <c:ext xmlns:c16="http://schemas.microsoft.com/office/drawing/2014/chart" uri="{C3380CC4-5D6E-409C-BE32-E72D297353CC}">
                  <c16:uniqueId val="{0000000F-548D-42B2-BE7C-32BBA40509DB}"/>
                </c:ext>
              </c:extLst>
            </c:dLbl>
            <c:dLbl>
              <c:idx val="4"/>
              <c:delete val="1"/>
              <c:extLst>
                <c:ext xmlns:c15="http://schemas.microsoft.com/office/drawing/2012/chart" uri="{CE6537A1-D6FC-4f65-9D91-7224C49458BB}"/>
                <c:ext xmlns:c16="http://schemas.microsoft.com/office/drawing/2014/chart" uri="{C3380CC4-5D6E-409C-BE32-E72D297353CC}">
                  <c16:uniqueId val="{00000001-548D-42B2-BE7C-32BBA40509DB}"/>
                </c:ext>
              </c:extLst>
            </c:dLbl>
            <c:dLbl>
              <c:idx val="5"/>
              <c:delete val="1"/>
              <c:extLst>
                <c:ext xmlns:c15="http://schemas.microsoft.com/office/drawing/2012/chart" uri="{CE6537A1-D6FC-4f65-9D91-7224C49458BB}"/>
                <c:ext xmlns:c16="http://schemas.microsoft.com/office/drawing/2014/chart" uri="{C3380CC4-5D6E-409C-BE32-E72D297353CC}">
                  <c16:uniqueId val="{00000003-548D-42B2-BE7C-32BBA40509DB}"/>
                </c:ext>
              </c:extLst>
            </c:dLbl>
            <c:dLbl>
              <c:idx val="6"/>
              <c:delete val="1"/>
              <c:extLst>
                <c:ext xmlns:c15="http://schemas.microsoft.com/office/drawing/2012/chart" uri="{CE6537A1-D6FC-4f65-9D91-7224C49458BB}"/>
                <c:ext xmlns:c16="http://schemas.microsoft.com/office/drawing/2014/chart" uri="{C3380CC4-5D6E-409C-BE32-E72D297353CC}">
                  <c16:uniqueId val="{00000005-548D-42B2-BE7C-32BBA40509DB}"/>
                </c:ext>
              </c:extLst>
            </c:dLbl>
            <c:dLbl>
              <c:idx val="7"/>
              <c:delete val="1"/>
              <c:extLst>
                <c:ext xmlns:c15="http://schemas.microsoft.com/office/drawing/2012/chart" uri="{CE6537A1-D6FC-4f65-9D91-7224C49458BB}"/>
                <c:ext xmlns:c16="http://schemas.microsoft.com/office/drawing/2014/chart" uri="{C3380CC4-5D6E-409C-BE32-E72D297353CC}">
                  <c16:uniqueId val="{00000007-548D-42B2-BE7C-32BBA40509DB}"/>
                </c:ext>
              </c:extLst>
            </c:dLbl>
            <c:dLbl>
              <c:idx val="8"/>
              <c:delete val="1"/>
              <c:extLst>
                <c:ext xmlns:c15="http://schemas.microsoft.com/office/drawing/2012/chart" uri="{CE6537A1-D6FC-4f65-9D91-7224C49458BB}"/>
                <c:ext xmlns:c16="http://schemas.microsoft.com/office/drawing/2014/chart" uri="{C3380CC4-5D6E-409C-BE32-E72D297353CC}">
                  <c16:uniqueId val="{00000009-548D-42B2-BE7C-32BBA40509DB}"/>
                </c:ext>
              </c:extLst>
            </c:dLbl>
            <c:dLbl>
              <c:idx val="9"/>
              <c:layout>
                <c:manualLayout>
                  <c:x val="3.3641484029167802E-3"/>
                  <c:y val="-2.222222222222219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548D-42B2-BE7C-32BBA40509DB}"/>
                </c:ext>
              </c:extLst>
            </c:dLbl>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rgbClr val="FF0000"/>
                    </a:solidFill>
                    <a:latin typeface="+mn-lt"/>
                    <a:ea typeface="+mn-ea"/>
                    <a:cs typeface="+mn-cs"/>
                  </a:defRPr>
                </a:pPr>
                <a:endParaRPr lang="zh-CN"/>
              </a:p>
            </c:txPr>
            <c:dLblPos val="outEnd"/>
            <c:showLegendKey val="0"/>
            <c:showVal val="0"/>
            <c:showCatName val="0"/>
            <c:showSerName val="0"/>
            <c:showPercent val="0"/>
            <c:showBubbleSize val="0"/>
            <c:extLst>
              <c:ext xmlns:c15="http://schemas.microsoft.com/office/drawing/2012/chart" uri="{CE6537A1-D6FC-4f65-9D91-7224C49458BB}">
                <c15:showLeaderLines val="0"/>
              </c:ext>
            </c:extLst>
          </c:dLbls>
          <c:cat>
            <c:numRef>
              <c:f>Sheet1!$B$2:$K$2</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Sheet1!$B$3:$K$3</c:f>
              <c:numCache>
                <c:formatCode>General</c:formatCode>
                <c:ptCount val="10"/>
                <c:pt idx="0">
                  <c:v>6.5</c:v>
                </c:pt>
                <c:pt idx="1">
                  <c:v>9.6</c:v>
                </c:pt>
                <c:pt idx="2">
                  <c:v>11.8</c:v>
                </c:pt>
                <c:pt idx="3">
                  <c:v>17.100000000000001</c:v>
                </c:pt>
                <c:pt idx="4">
                  <c:v>18.8</c:v>
                </c:pt>
                <c:pt idx="5">
                  <c:v>17.8</c:v>
                </c:pt>
                <c:pt idx="6">
                  <c:v>17.399999999999999</c:v>
                </c:pt>
                <c:pt idx="7">
                  <c:v>19.2</c:v>
                </c:pt>
                <c:pt idx="8">
                  <c:v>20.100000000000001</c:v>
                </c:pt>
                <c:pt idx="9">
                  <c:v>28</c:v>
                </c:pt>
              </c:numCache>
            </c:numRef>
          </c:val>
          <c:extLst>
            <c:ext xmlns:c16="http://schemas.microsoft.com/office/drawing/2014/chart" uri="{C3380CC4-5D6E-409C-BE32-E72D297353CC}">
              <c16:uniqueId val="{00000010-548D-42B2-BE7C-32BBA40509DB}"/>
            </c:ext>
          </c:extLst>
        </c:ser>
        <c:dLbls>
          <c:showLegendKey val="0"/>
          <c:showVal val="0"/>
          <c:showCatName val="0"/>
          <c:showSerName val="0"/>
          <c:showPercent val="0"/>
          <c:showBubbleSize val="0"/>
        </c:dLbls>
        <c:gapWidth val="150"/>
        <c:axId val="102751232"/>
        <c:axId val="103031552"/>
      </c:barChart>
      <c:lineChart>
        <c:grouping val="standard"/>
        <c:varyColors val="0"/>
        <c:ser>
          <c:idx val="1"/>
          <c:order val="1"/>
          <c:spPr>
            <a:ln w="28575" cap="rnd" cmpd="sng" algn="ctr">
              <a:solidFill>
                <a:srgbClr val="FFD100"/>
              </a:solidFill>
              <a:prstDash val="solid"/>
              <a:round/>
            </a:ln>
          </c:spPr>
          <c:marker>
            <c:symbol val="none"/>
          </c:marker>
          <c:dLbls>
            <c:dLbl>
              <c:idx val="1"/>
              <c:layout>
                <c:manualLayout>
                  <c:x val="-3.0277335626252299E-2"/>
                  <c:y val="3.55555555555555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548D-42B2-BE7C-32BBA40509DB}"/>
                </c:ext>
              </c:extLst>
            </c:dLbl>
            <c:dLbl>
              <c:idx val="2"/>
              <c:layout>
                <c:manualLayout>
                  <c:x val="-2.8595261424793801E-2"/>
                  <c:y val="4.444444444444449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548D-42B2-BE7C-32BBA40509DB}"/>
                </c:ext>
              </c:extLst>
            </c:dLbl>
            <c:dLbl>
              <c:idx val="3"/>
              <c:layout>
                <c:manualLayout>
                  <c:x val="-2.8595261424793801E-2"/>
                  <c:y val="3.1111111111111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48D-42B2-BE7C-32BBA40509DB}"/>
                </c:ext>
              </c:extLst>
            </c:dLbl>
            <c:dLbl>
              <c:idx val="9"/>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rgbClr val="FF0000"/>
                      </a:solidFill>
                      <a:latin typeface="+mn-lt"/>
                      <a:ea typeface="+mn-ea"/>
                      <a:cs typeface="+mn-cs"/>
                    </a:defRPr>
                  </a:pPr>
                  <a:endParaRPr lang="zh-CN"/>
                </a:p>
              </c:txPr>
              <c:dLblPos val="r"/>
              <c:showLegendKey val="0"/>
              <c:showVal val="1"/>
              <c:showCatName val="0"/>
              <c:showSerName val="0"/>
              <c:showPercent val="0"/>
              <c:showBubbleSize val="0"/>
              <c:extLst>
                <c:ext xmlns:c16="http://schemas.microsoft.com/office/drawing/2014/chart" uri="{C3380CC4-5D6E-409C-BE32-E72D297353CC}">
                  <c16:uniqueId val="{00000014-548D-42B2-BE7C-32BBA40509DB}"/>
                </c:ext>
              </c:extLst>
            </c:dLbl>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endParaRPr lang="zh-CN"/>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Sheet1!$B$2:$K$2</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Sheet1!$B$4:$K$4</c:f>
              <c:numCache>
                <c:formatCode>0%</c:formatCode>
                <c:ptCount val="10"/>
                <c:pt idx="1">
                  <c:v>0.47692307692307701</c:v>
                </c:pt>
                <c:pt idx="2">
                  <c:v>0.22916666666666699</c:v>
                </c:pt>
                <c:pt idx="3">
                  <c:v>0.44915254237288099</c:v>
                </c:pt>
                <c:pt idx="4">
                  <c:v>9.9415204678362498E-2</c:v>
                </c:pt>
                <c:pt idx="5">
                  <c:v>-5.31914893617021E-2</c:v>
                </c:pt>
                <c:pt idx="6">
                  <c:v>-2.24719101123599E-2</c:v>
                </c:pt>
                <c:pt idx="7">
                  <c:v>0.10344827586206901</c:v>
                </c:pt>
                <c:pt idx="8">
                  <c:v>4.6875000000000097E-2</c:v>
                </c:pt>
                <c:pt idx="9">
                  <c:v>0.39303482587064897</c:v>
                </c:pt>
              </c:numCache>
            </c:numRef>
          </c:val>
          <c:smooth val="0"/>
          <c:extLst>
            <c:ext xmlns:c16="http://schemas.microsoft.com/office/drawing/2014/chart" uri="{C3380CC4-5D6E-409C-BE32-E72D297353CC}">
              <c16:uniqueId val="{00000015-548D-42B2-BE7C-32BBA40509DB}"/>
            </c:ext>
          </c:extLst>
        </c:ser>
        <c:dLbls>
          <c:showLegendKey val="0"/>
          <c:showVal val="0"/>
          <c:showCatName val="0"/>
          <c:showSerName val="0"/>
          <c:showPercent val="0"/>
          <c:showBubbleSize val="0"/>
        </c:dLbls>
        <c:marker val="1"/>
        <c:smooth val="0"/>
        <c:axId val="103043072"/>
        <c:axId val="103033088"/>
      </c:lineChart>
      <c:catAx>
        <c:axId val="102751232"/>
        <c:scaling>
          <c:orientation val="minMax"/>
        </c:scaling>
        <c:delete val="0"/>
        <c:axPos val="b"/>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03031552"/>
        <c:crosses val="autoZero"/>
        <c:auto val="1"/>
        <c:lblAlgn val="ctr"/>
        <c:lblOffset val="100"/>
        <c:noMultiLvlLbl val="0"/>
      </c:catAx>
      <c:valAx>
        <c:axId val="103031552"/>
        <c:scaling>
          <c:orientation val="minMax"/>
        </c:scaling>
        <c:delete val="0"/>
        <c:axPos val="l"/>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02751232"/>
        <c:crosses val="autoZero"/>
        <c:crossBetween val="between"/>
      </c:valAx>
      <c:catAx>
        <c:axId val="103043072"/>
        <c:scaling>
          <c:orientation val="minMax"/>
        </c:scaling>
        <c:delete val="1"/>
        <c:axPos val="b"/>
        <c:numFmt formatCode="General" sourceLinked="1"/>
        <c:majorTickMark val="out"/>
        <c:minorTickMark val="none"/>
        <c:tickLblPos val="none"/>
        <c:crossAx val="103033088"/>
        <c:crosses val="autoZero"/>
        <c:auto val="1"/>
        <c:lblAlgn val="ctr"/>
        <c:lblOffset val="100"/>
        <c:noMultiLvlLbl val="0"/>
      </c:catAx>
      <c:valAx>
        <c:axId val="103033088"/>
        <c:scaling>
          <c:orientation val="minMax"/>
        </c:scaling>
        <c:delete val="0"/>
        <c:axPos val="r"/>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03043072"/>
        <c:crosses val="max"/>
        <c:crossBetween val="between"/>
      </c:valAx>
    </c:plotArea>
    <c:plotVisOnly val="1"/>
    <c:dispBlanksAs val="gap"/>
    <c:showDLblsOverMax val="0"/>
  </c:chart>
  <c:txPr>
    <a:bodyPr/>
    <a:lstStyle/>
    <a:p>
      <a:pPr>
        <a:defRPr lang="zh-CN"/>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6044062485249401E-2"/>
          <c:y val="0"/>
          <c:w val="0.96791187502950304"/>
          <c:h val="0.91186794818219796"/>
        </c:manualLayout>
      </c:layout>
      <c:barChart>
        <c:barDir val="col"/>
        <c:grouping val="clustered"/>
        <c:varyColors val="0"/>
        <c:ser>
          <c:idx val="0"/>
          <c:order val="0"/>
          <c:tx>
            <c:strRef>
              <c:f>Sheet1!$A$26</c:f>
              <c:strCache>
                <c:ptCount val="1"/>
                <c:pt idx="0">
                  <c:v>小型车</c:v>
                </c:pt>
              </c:strCache>
            </c:strRef>
          </c:tx>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Sheet1!$B$25:$K$25</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Sheet1!$B$26:$K$26</c:f>
              <c:numCache>
                <c:formatCode>General</c:formatCode>
                <c:ptCount val="10"/>
                <c:pt idx="0">
                  <c:v>0.2</c:v>
                </c:pt>
                <c:pt idx="1">
                  <c:v>0.4</c:v>
                </c:pt>
                <c:pt idx="2">
                  <c:v>0.5</c:v>
                </c:pt>
                <c:pt idx="3">
                  <c:v>0.70000000000000195</c:v>
                </c:pt>
                <c:pt idx="4">
                  <c:v>1</c:v>
                </c:pt>
                <c:pt idx="5">
                  <c:v>1.2</c:v>
                </c:pt>
                <c:pt idx="6">
                  <c:v>1.3</c:v>
                </c:pt>
                <c:pt idx="7">
                  <c:v>1.9</c:v>
                </c:pt>
                <c:pt idx="8">
                  <c:v>2.5</c:v>
                </c:pt>
                <c:pt idx="9">
                  <c:v>3.2</c:v>
                </c:pt>
              </c:numCache>
            </c:numRef>
          </c:val>
          <c:extLst>
            <c:ext xmlns:c16="http://schemas.microsoft.com/office/drawing/2014/chart" uri="{C3380CC4-5D6E-409C-BE32-E72D297353CC}">
              <c16:uniqueId val="{00000000-82AA-4E66-83C7-24A7AEDB65AB}"/>
            </c:ext>
          </c:extLst>
        </c:ser>
        <c:ser>
          <c:idx val="1"/>
          <c:order val="1"/>
          <c:tx>
            <c:strRef>
              <c:f>Sheet1!$A$27</c:f>
              <c:strCache>
                <c:ptCount val="1"/>
                <c:pt idx="0">
                  <c:v>紧凑型车</c:v>
                </c:pt>
              </c:strCache>
            </c:strRef>
          </c:tx>
          <c:spPr>
            <a:solidFill>
              <a:srgbClr val="003C65"/>
            </a:solidFill>
          </c:spPr>
          <c:invertIfNegative val="0"/>
          <c:dLbls>
            <c:dLbl>
              <c:idx val="9"/>
              <c:tx>
                <c:rich>
                  <a:bodyPr/>
                  <a:lstStyle/>
                  <a:p>
                    <a:r>
                      <a:rPr lang="en-US" altLang="en-US" dirty="0">
                        <a:solidFill>
                          <a:srgbClr val="FF0000"/>
                        </a:solidFill>
                      </a:rPr>
                      <a:t>13.4</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82AA-4E66-83C7-24A7AEDB65AB}"/>
                </c:ext>
              </c:extLst>
            </c:dLbl>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Sheet1!$B$25:$K$25</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Sheet1!$B$27:$K$27</c:f>
              <c:numCache>
                <c:formatCode>General</c:formatCode>
                <c:ptCount val="10"/>
                <c:pt idx="0">
                  <c:v>1</c:v>
                </c:pt>
                <c:pt idx="1">
                  <c:v>1.8</c:v>
                </c:pt>
                <c:pt idx="2">
                  <c:v>2.7</c:v>
                </c:pt>
                <c:pt idx="3">
                  <c:v>4.2</c:v>
                </c:pt>
                <c:pt idx="4">
                  <c:v>5.3</c:v>
                </c:pt>
                <c:pt idx="5">
                  <c:v>5.9</c:v>
                </c:pt>
                <c:pt idx="6">
                  <c:v>7.8</c:v>
                </c:pt>
                <c:pt idx="7">
                  <c:v>10</c:v>
                </c:pt>
                <c:pt idx="8">
                  <c:v>11</c:v>
                </c:pt>
                <c:pt idx="9">
                  <c:v>13.4</c:v>
                </c:pt>
              </c:numCache>
            </c:numRef>
          </c:val>
          <c:extLst>
            <c:ext xmlns:c16="http://schemas.microsoft.com/office/drawing/2014/chart" uri="{C3380CC4-5D6E-409C-BE32-E72D297353CC}">
              <c16:uniqueId val="{00000002-82AA-4E66-83C7-24A7AEDB65AB}"/>
            </c:ext>
          </c:extLst>
        </c:ser>
        <c:ser>
          <c:idx val="2"/>
          <c:order val="2"/>
          <c:tx>
            <c:strRef>
              <c:f>Sheet1!$A$28</c:f>
              <c:strCache>
                <c:ptCount val="1"/>
                <c:pt idx="0">
                  <c:v>中型车</c:v>
                </c:pt>
              </c:strCache>
            </c:strRef>
          </c:tx>
          <c:spPr>
            <a:solidFill>
              <a:srgbClr val="73B1DD"/>
            </a:solidFill>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endParaRPr lang="zh-CN"/>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Sheet1!$B$25:$K$25</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Sheet1!$B$28:$K$28</c:f>
              <c:numCache>
                <c:formatCode>General</c:formatCode>
                <c:ptCount val="10"/>
                <c:pt idx="0">
                  <c:v>0.60000000000000198</c:v>
                </c:pt>
                <c:pt idx="1">
                  <c:v>0.9</c:v>
                </c:pt>
                <c:pt idx="2">
                  <c:v>1</c:v>
                </c:pt>
                <c:pt idx="3">
                  <c:v>1.4</c:v>
                </c:pt>
                <c:pt idx="4">
                  <c:v>1.7</c:v>
                </c:pt>
                <c:pt idx="5">
                  <c:v>2.1</c:v>
                </c:pt>
                <c:pt idx="6">
                  <c:v>2.4</c:v>
                </c:pt>
                <c:pt idx="7">
                  <c:v>2.8</c:v>
                </c:pt>
                <c:pt idx="8">
                  <c:v>3</c:v>
                </c:pt>
                <c:pt idx="9">
                  <c:v>3.7</c:v>
                </c:pt>
              </c:numCache>
            </c:numRef>
          </c:val>
          <c:extLst>
            <c:ext xmlns:c16="http://schemas.microsoft.com/office/drawing/2014/chart" uri="{C3380CC4-5D6E-409C-BE32-E72D297353CC}">
              <c16:uniqueId val="{00000003-82AA-4E66-83C7-24A7AEDB65AB}"/>
            </c:ext>
          </c:extLst>
        </c:ser>
        <c:dLbls>
          <c:showLegendKey val="0"/>
          <c:showVal val="1"/>
          <c:showCatName val="0"/>
          <c:showSerName val="0"/>
          <c:showPercent val="0"/>
          <c:showBubbleSize val="0"/>
        </c:dLbls>
        <c:gapWidth val="150"/>
        <c:overlap val="-25"/>
        <c:axId val="99539968"/>
        <c:axId val="104350464"/>
      </c:barChart>
      <c:catAx>
        <c:axId val="99539968"/>
        <c:scaling>
          <c:orientation val="minMax"/>
        </c:scaling>
        <c:delete val="0"/>
        <c:axPos val="b"/>
        <c:numFmt formatCode="General" sourceLinked="1"/>
        <c:majorTickMark val="none"/>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04350464"/>
        <c:crosses val="autoZero"/>
        <c:auto val="1"/>
        <c:lblAlgn val="ctr"/>
        <c:lblOffset val="100"/>
        <c:noMultiLvlLbl val="0"/>
      </c:catAx>
      <c:valAx>
        <c:axId val="104350464"/>
        <c:scaling>
          <c:orientation val="minMax"/>
        </c:scaling>
        <c:delete val="1"/>
        <c:axPos val="l"/>
        <c:numFmt formatCode="General" sourceLinked="1"/>
        <c:majorTickMark val="out"/>
        <c:minorTickMark val="none"/>
        <c:tickLblPos val="none"/>
        <c:crossAx val="99539968"/>
        <c:crosses val="autoZero"/>
        <c:crossBetween val="between"/>
      </c:valAx>
    </c:plotArea>
    <c:legend>
      <c:legendPos val="t"/>
      <c:layout>
        <c:manualLayout>
          <c:xMode val="edge"/>
          <c:yMode val="edge"/>
          <c:x val="8.1763850005357602E-2"/>
          <c:y val="0.47711535004246503"/>
          <c:w val="0.232632130089898"/>
          <c:h val="7.9028448505662999E-2"/>
        </c:manualLayout>
      </c:layout>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legend>
    <c:plotVisOnly val="1"/>
    <c:dispBlanksAs val="gap"/>
    <c:showDLblsOverMax val="0"/>
  </c:chart>
  <c:txPr>
    <a:bodyPr/>
    <a:lstStyle/>
    <a:p>
      <a:pPr>
        <a:defRPr lang="zh-CN"/>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Sheet1!$A$55</c:f>
              <c:strCache>
                <c:ptCount val="1"/>
                <c:pt idx="0">
                  <c:v>朗逸</c:v>
                </c:pt>
              </c:strCache>
            </c:strRef>
          </c:tx>
          <c:spPr>
            <a:ln w="28575" cap="rnd" cmpd="sng" algn="ctr">
              <a:solidFill>
                <a:srgbClr val="C82D20"/>
              </a:solidFill>
              <a:prstDash val="solid"/>
              <a:round/>
            </a:ln>
          </c:spPr>
          <c:marker>
            <c:symbol val="none"/>
          </c:marker>
          <c:dLbls>
            <c:dLbl>
              <c:idx val="14"/>
              <c:layout>
                <c:manualLayout>
                  <c:x val="-3.9820162960249303E-2"/>
                  <c:y val="-2.89855182720979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167-4630-999B-07F29094FEE4}"/>
                </c:ext>
              </c:extLst>
            </c:dLbl>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mn-lt"/>
                    <a:ea typeface="+mn-ea"/>
                    <a:cs typeface="+mn-cs"/>
                  </a:defRPr>
                </a:pPr>
                <a:endParaRPr lang="zh-CN"/>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Sheet1!$B$54:$P$54</c:f>
              <c:numCache>
                <c:formatCode>mmm\-yy</c:formatCode>
                <c:ptCount val="15"/>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numCache>
            </c:numRef>
          </c:cat>
          <c:val>
            <c:numRef>
              <c:f>Sheet1!$B$55:$P$55</c:f>
              <c:numCache>
                <c:formatCode>General</c:formatCode>
                <c:ptCount val="15"/>
                <c:pt idx="0">
                  <c:v>48387</c:v>
                </c:pt>
                <c:pt idx="1">
                  <c:v>40892</c:v>
                </c:pt>
                <c:pt idx="2">
                  <c:v>51241</c:v>
                </c:pt>
                <c:pt idx="3">
                  <c:v>34503</c:v>
                </c:pt>
                <c:pt idx="4">
                  <c:v>36047</c:v>
                </c:pt>
                <c:pt idx="5">
                  <c:v>37869</c:v>
                </c:pt>
                <c:pt idx="6">
                  <c:v>33434</c:v>
                </c:pt>
                <c:pt idx="7">
                  <c:v>33912</c:v>
                </c:pt>
                <c:pt idx="8">
                  <c:v>39726</c:v>
                </c:pt>
                <c:pt idx="9">
                  <c:v>42422</c:v>
                </c:pt>
                <c:pt idx="10">
                  <c:v>42716</c:v>
                </c:pt>
                <c:pt idx="11">
                  <c:v>37550</c:v>
                </c:pt>
                <c:pt idx="12">
                  <c:v>52428</c:v>
                </c:pt>
                <c:pt idx="13">
                  <c:v>30009</c:v>
                </c:pt>
                <c:pt idx="14">
                  <c:v>47595</c:v>
                </c:pt>
              </c:numCache>
            </c:numRef>
          </c:val>
          <c:smooth val="0"/>
          <c:extLst>
            <c:ext xmlns:c16="http://schemas.microsoft.com/office/drawing/2014/chart" uri="{C3380CC4-5D6E-409C-BE32-E72D297353CC}">
              <c16:uniqueId val="{00000001-6167-4630-999B-07F29094FEE4}"/>
            </c:ext>
          </c:extLst>
        </c:ser>
        <c:ser>
          <c:idx val="1"/>
          <c:order val="1"/>
          <c:tx>
            <c:strRef>
              <c:f>Sheet1!$A$56</c:f>
              <c:strCache>
                <c:ptCount val="1"/>
                <c:pt idx="0">
                  <c:v>英朗</c:v>
                </c:pt>
              </c:strCache>
            </c:strRef>
          </c:tx>
          <c:marker>
            <c:symbol val="none"/>
          </c:marker>
          <c:dLbls>
            <c:delete val="1"/>
          </c:dLbls>
          <c:cat>
            <c:numRef>
              <c:f>Sheet1!$B$54:$P$54</c:f>
              <c:numCache>
                <c:formatCode>mmm\-yy</c:formatCode>
                <c:ptCount val="15"/>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numCache>
            </c:numRef>
          </c:cat>
          <c:val>
            <c:numRef>
              <c:f>Sheet1!$B$56:$P$56</c:f>
              <c:numCache>
                <c:formatCode>General</c:formatCode>
                <c:ptCount val="15"/>
                <c:pt idx="0">
                  <c:v>34728</c:v>
                </c:pt>
                <c:pt idx="1">
                  <c:v>20138</c:v>
                </c:pt>
                <c:pt idx="2">
                  <c:v>28194</c:v>
                </c:pt>
                <c:pt idx="3">
                  <c:v>23781</c:v>
                </c:pt>
                <c:pt idx="4">
                  <c:v>30345</c:v>
                </c:pt>
                <c:pt idx="5">
                  <c:v>30974</c:v>
                </c:pt>
                <c:pt idx="6">
                  <c:v>31109</c:v>
                </c:pt>
                <c:pt idx="7">
                  <c:v>32832</c:v>
                </c:pt>
                <c:pt idx="8">
                  <c:v>36386</c:v>
                </c:pt>
                <c:pt idx="9">
                  <c:v>34629</c:v>
                </c:pt>
                <c:pt idx="10">
                  <c:v>35533</c:v>
                </c:pt>
                <c:pt idx="11">
                  <c:v>31726</c:v>
                </c:pt>
                <c:pt idx="12">
                  <c:v>34548</c:v>
                </c:pt>
                <c:pt idx="13">
                  <c:v>30477</c:v>
                </c:pt>
                <c:pt idx="14">
                  <c:v>35398</c:v>
                </c:pt>
              </c:numCache>
            </c:numRef>
          </c:val>
          <c:smooth val="0"/>
          <c:extLst>
            <c:ext xmlns:c16="http://schemas.microsoft.com/office/drawing/2014/chart" uri="{C3380CC4-5D6E-409C-BE32-E72D297353CC}">
              <c16:uniqueId val="{00000002-6167-4630-999B-07F29094FEE4}"/>
            </c:ext>
          </c:extLst>
        </c:ser>
        <c:ser>
          <c:idx val="2"/>
          <c:order val="2"/>
          <c:tx>
            <c:strRef>
              <c:f>Sheet1!$A$57</c:f>
              <c:strCache>
                <c:ptCount val="1"/>
                <c:pt idx="0">
                  <c:v>轩逸</c:v>
                </c:pt>
              </c:strCache>
            </c:strRef>
          </c:tx>
          <c:spPr>
            <a:ln w="28575" cap="rnd" cmpd="sng" algn="ctr">
              <a:solidFill>
                <a:srgbClr val="73B1DD"/>
              </a:solidFill>
              <a:prstDash val="solid"/>
              <a:round/>
            </a:ln>
          </c:spPr>
          <c:marker>
            <c:symbol val="none"/>
          </c:marker>
          <c:dLbls>
            <c:delete val="1"/>
          </c:dLbls>
          <c:cat>
            <c:numRef>
              <c:f>Sheet1!$B$54:$P$54</c:f>
              <c:numCache>
                <c:formatCode>mmm\-yy</c:formatCode>
                <c:ptCount val="15"/>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numCache>
            </c:numRef>
          </c:cat>
          <c:val>
            <c:numRef>
              <c:f>Sheet1!$B$57:$P$57</c:f>
              <c:numCache>
                <c:formatCode>General</c:formatCode>
                <c:ptCount val="15"/>
                <c:pt idx="0">
                  <c:v>16084</c:v>
                </c:pt>
                <c:pt idx="1">
                  <c:v>6009</c:v>
                </c:pt>
                <c:pt idx="2">
                  <c:v>33266</c:v>
                </c:pt>
                <c:pt idx="3">
                  <c:v>29498</c:v>
                </c:pt>
                <c:pt idx="4">
                  <c:v>28704</c:v>
                </c:pt>
                <c:pt idx="5">
                  <c:v>33489</c:v>
                </c:pt>
                <c:pt idx="6">
                  <c:v>25495</c:v>
                </c:pt>
                <c:pt idx="7">
                  <c:v>28035</c:v>
                </c:pt>
                <c:pt idx="8">
                  <c:v>37657</c:v>
                </c:pt>
                <c:pt idx="9">
                  <c:v>40679</c:v>
                </c:pt>
                <c:pt idx="10">
                  <c:v>45232</c:v>
                </c:pt>
                <c:pt idx="11">
                  <c:v>43831</c:v>
                </c:pt>
                <c:pt idx="12">
                  <c:v>31969</c:v>
                </c:pt>
                <c:pt idx="13">
                  <c:v>19021</c:v>
                </c:pt>
                <c:pt idx="14">
                  <c:v>33920</c:v>
                </c:pt>
              </c:numCache>
            </c:numRef>
          </c:val>
          <c:smooth val="0"/>
          <c:extLst>
            <c:ext xmlns:c16="http://schemas.microsoft.com/office/drawing/2014/chart" uri="{C3380CC4-5D6E-409C-BE32-E72D297353CC}">
              <c16:uniqueId val="{00000003-6167-4630-999B-07F29094FEE4}"/>
            </c:ext>
          </c:extLst>
        </c:ser>
        <c:dLbls>
          <c:showLegendKey val="0"/>
          <c:showVal val="1"/>
          <c:showCatName val="0"/>
          <c:showSerName val="0"/>
          <c:showPercent val="0"/>
          <c:showBubbleSize val="0"/>
        </c:dLbls>
        <c:smooth val="0"/>
        <c:axId val="104710144"/>
        <c:axId val="104711680"/>
      </c:lineChart>
      <c:dateAx>
        <c:axId val="104710144"/>
        <c:scaling>
          <c:orientation val="minMax"/>
        </c:scaling>
        <c:delete val="0"/>
        <c:axPos val="b"/>
        <c:numFmt formatCode="mmm\-yy" sourceLinked="1"/>
        <c:majorTickMark val="none"/>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04711680"/>
        <c:crosses val="autoZero"/>
        <c:auto val="1"/>
        <c:lblOffset val="100"/>
        <c:baseTimeUnit val="months"/>
      </c:dateAx>
      <c:valAx>
        <c:axId val="104711680"/>
        <c:scaling>
          <c:orientation val="minMax"/>
        </c:scaling>
        <c:delete val="1"/>
        <c:axPos val="l"/>
        <c:numFmt formatCode="General" sourceLinked="1"/>
        <c:majorTickMark val="out"/>
        <c:minorTickMark val="none"/>
        <c:tickLblPos val="none"/>
        <c:crossAx val="104710144"/>
        <c:crosses val="autoZero"/>
        <c:crossBetween val="between"/>
      </c:valAx>
    </c:plotArea>
    <c:legend>
      <c:legendPos val="t"/>
      <c:layout>
        <c:manualLayout>
          <c:xMode val="edge"/>
          <c:yMode val="edge"/>
          <c:x val="0.76178540785728599"/>
          <c:y val="2.8985518272097902E-2"/>
          <c:w val="0.20346818751301601"/>
          <c:h val="8.7285209511662507E-2"/>
        </c:manualLayout>
      </c:layout>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legend>
    <c:plotVisOnly val="1"/>
    <c:dispBlanksAs val="gap"/>
    <c:showDLblsOverMax val="0"/>
  </c:chart>
  <c:txPr>
    <a:bodyPr/>
    <a:lstStyle/>
    <a:p>
      <a:pPr>
        <a:defRPr lang="zh-CN"/>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'[做数-李璟20170421-刘畅.xlsx]Sheet1'!$A$4</c:f>
              <c:strCache>
                <c:ptCount val="1"/>
                <c:pt idx="0">
                  <c:v>英朗</c:v>
                </c:pt>
              </c:strCache>
            </c:strRef>
          </c:tx>
          <c:spPr>
            <a:ln w="28575" cap="rnd" cmpd="sng" algn="ctr">
              <a:solidFill>
                <a:srgbClr val="C00000"/>
              </a:solidFill>
              <a:prstDash val="solid"/>
              <a:round/>
            </a:ln>
          </c:spPr>
          <c:marker>
            <c:symbol val="none"/>
          </c:marker>
          <c:cat>
            <c:numRef>
              <c:f>'[做数-李璟20170421-刘畅.xlsx]Sheet1'!$B$3:$P$3</c:f>
              <c:numCache>
                <c:formatCode>mmm\-yy</c:formatCode>
                <c:ptCount val="15"/>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numCache>
            </c:numRef>
          </c:cat>
          <c:val>
            <c:numRef>
              <c:f>'[做数-李璟20170421-刘畅.xlsx]Sheet1'!$B$4:$P$4</c:f>
              <c:numCache>
                <c:formatCode>General</c:formatCode>
                <c:ptCount val="15"/>
                <c:pt idx="0">
                  <c:v>34728</c:v>
                </c:pt>
                <c:pt idx="1">
                  <c:v>20138</c:v>
                </c:pt>
                <c:pt idx="2">
                  <c:v>28194</c:v>
                </c:pt>
                <c:pt idx="3">
                  <c:v>23781</c:v>
                </c:pt>
                <c:pt idx="4">
                  <c:v>30345</c:v>
                </c:pt>
                <c:pt idx="5">
                  <c:v>30974</c:v>
                </c:pt>
                <c:pt idx="6">
                  <c:v>31109</c:v>
                </c:pt>
                <c:pt idx="7">
                  <c:v>32832</c:v>
                </c:pt>
                <c:pt idx="8">
                  <c:v>36386</c:v>
                </c:pt>
                <c:pt idx="9">
                  <c:v>34629</c:v>
                </c:pt>
                <c:pt idx="10">
                  <c:v>35533</c:v>
                </c:pt>
                <c:pt idx="11">
                  <c:v>31726</c:v>
                </c:pt>
                <c:pt idx="12">
                  <c:v>34548</c:v>
                </c:pt>
                <c:pt idx="13">
                  <c:v>30477</c:v>
                </c:pt>
                <c:pt idx="14">
                  <c:v>35398</c:v>
                </c:pt>
              </c:numCache>
            </c:numRef>
          </c:val>
          <c:smooth val="0"/>
          <c:extLst>
            <c:ext xmlns:c16="http://schemas.microsoft.com/office/drawing/2014/chart" uri="{C3380CC4-5D6E-409C-BE32-E72D297353CC}">
              <c16:uniqueId val="{00000000-8B41-4B2D-B4D1-7D9B97152FCC}"/>
            </c:ext>
          </c:extLst>
        </c:ser>
        <c:ser>
          <c:idx val="1"/>
          <c:order val="1"/>
          <c:tx>
            <c:strRef>
              <c:f>'[做数-李璟20170421-刘畅.xlsx]Sheet1'!$A$5</c:f>
              <c:strCache>
                <c:ptCount val="1"/>
                <c:pt idx="0">
                  <c:v>速腾</c:v>
                </c:pt>
              </c:strCache>
            </c:strRef>
          </c:tx>
          <c:spPr>
            <a:ln w="28575" cap="rnd" cmpd="sng" algn="ctr">
              <a:solidFill>
                <a:srgbClr val="FF871F"/>
              </a:solidFill>
              <a:prstDash val="solid"/>
              <a:round/>
            </a:ln>
          </c:spPr>
          <c:marker>
            <c:symbol val="none"/>
          </c:marker>
          <c:cat>
            <c:numRef>
              <c:f>'[做数-李璟20170421-刘畅.xlsx]Sheet1'!$B$3:$P$3</c:f>
              <c:numCache>
                <c:formatCode>mmm\-yy</c:formatCode>
                <c:ptCount val="15"/>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numCache>
            </c:numRef>
          </c:cat>
          <c:val>
            <c:numRef>
              <c:f>'[做数-李璟20170421-刘畅.xlsx]Sheet1'!$B$5:$P$5</c:f>
              <c:numCache>
                <c:formatCode>General</c:formatCode>
                <c:ptCount val="15"/>
                <c:pt idx="0">
                  <c:v>31253</c:v>
                </c:pt>
                <c:pt idx="1">
                  <c:v>22290</c:v>
                </c:pt>
                <c:pt idx="2">
                  <c:v>32593</c:v>
                </c:pt>
                <c:pt idx="3">
                  <c:v>29279</c:v>
                </c:pt>
                <c:pt idx="4">
                  <c:v>27988</c:v>
                </c:pt>
                <c:pt idx="5">
                  <c:v>27023</c:v>
                </c:pt>
                <c:pt idx="6">
                  <c:v>20239</c:v>
                </c:pt>
                <c:pt idx="7">
                  <c:v>26867</c:v>
                </c:pt>
                <c:pt idx="8">
                  <c:v>34140</c:v>
                </c:pt>
                <c:pt idx="9">
                  <c:v>32816</c:v>
                </c:pt>
                <c:pt idx="10">
                  <c:v>31698</c:v>
                </c:pt>
                <c:pt idx="11">
                  <c:v>25145</c:v>
                </c:pt>
                <c:pt idx="12">
                  <c:v>26746</c:v>
                </c:pt>
                <c:pt idx="13">
                  <c:v>24248</c:v>
                </c:pt>
                <c:pt idx="14">
                  <c:v>26215</c:v>
                </c:pt>
              </c:numCache>
            </c:numRef>
          </c:val>
          <c:smooth val="0"/>
          <c:extLst>
            <c:ext xmlns:c16="http://schemas.microsoft.com/office/drawing/2014/chart" uri="{C3380CC4-5D6E-409C-BE32-E72D297353CC}">
              <c16:uniqueId val="{00000001-8B41-4B2D-B4D1-7D9B97152FCC}"/>
            </c:ext>
          </c:extLst>
        </c:ser>
        <c:ser>
          <c:idx val="2"/>
          <c:order val="2"/>
          <c:tx>
            <c:strRef>
              <c:f>'[做数-李璟20170421-刘畅.xlsx]Sheet1'!$A$6</c:f>
              <c:strCache>
                <c:ptCount val="1"/>
                <c:pt idx="0">
                  <c:v>捷达</c:v>
                </c:pt>
              </c:strCache>
            </c:strRef>
          </c:tx>
          <c:spPr>
            <a:ln w="28575" cap="rnd" cmpd="sng" algn="ctr">
              <a:solidFill>
                <a:srgbClr val="73B1DD"/>
              </a:solidFill>
              <a:prstDash val="solid"/>
              <a:round/>
            </a:ln>
          </c:spPr>
          <c:marker>
            <c:symbol val="none"/>
          </c:marker>
          <c:cat>
            <c:numRef>
              <c:f>'[做数-李璟20170421-刘畅.xlsx]Sheet1'!$B$3:$P$3</c:f>
              <c:numCache>
                <c:formatCode>mmm\-yy</c:formatCode>
                <c:ptCount val="15"/>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numCache>
            </c:numRef>
          </c:cat>
          <c:val>
            <c:numRef>
              <c:f>'[做数-李璟20170421-刘畅.xlsx]Sheet1'!$B$6:$P$6</c:f>
              <c:numCache>
                <c:formatCode>General</c:formatCode>
                <c:ptCount val="15"/>
                <c:pt idx="0">
                  <c:v>35254</c:v>
                </c:pt>
                <c:pt idx="1">
                  <c:v>16692</c:v>
                </c:pt>
                <c:pt idx="2">
                  <c:v>28772</c:v>
                </c:pt>
                <c:pt idx="3">
                  <c:v>29494</c:v>
                </c:pt>
                <c:pt idx="4">
                  <c:v>30546</c:v>
                </c:pt>
                <c:pt idx="5">
                  <c:v>32950</c:v>
                </c:pt>
                <c:pt idx="6">
                  <c:v>27516</c:v>
                </c:pt>
                <c:pt idx="7">
                  <c:v>36577</c:v>
                </c:pt>
                <c:pt idx="8">
                  <c:v>34313</c:v>
                </c:pt>
                <c:pt idx="9">
                  <c:v>29637</c:v>
                </c:pt>
                <c:pt idx="10">
                  <c:v>30459</c:v>
                </c:pt>
                <c:pt idx="11">
                  <c:v>16227</c:v>
                </c:pt>
                <c:pt idx="12">
                  <c:v>43265</c:v>
                </c:pt>
                <c:pt idx="13">
                  <c:v>12663</c:v>
                </c:pt>
                <c:pt idx="14">
                  <c:v>22851</c:v>
                </c:pt>
              </c:numCache>
            </c:numRef>
          </c:val>
          <c:smooth val="0"/>
          <c:extLst>
            <c:ext xmlns:c16="http://schemas.microsoft.com/office/drawing/2014/chart" uri="{C3380CC4-5D6E-409C-BE32-E72D297353CC}">
              <c16:uniqueId val="{00000002-8B41-4B2D-B4D1-7D9B97152FCC}"/>
            </c:ext>
          </c:extLst>
        </c:ser>
        <c:ser>
          <c:idx val="3"/>
          <c:order val="3"/>
          <c:tx>
            <c:strRef>
              <c:f>'[做数-李璟20170421-刘畅.xlsx]Sheet1'!$A$7</c:f>
              <c:strCache>
                <c:ptCount val="1"/>
                <c:pt idx="0">
                  <c:v>卡罗拉</c:v>
                </c:pt>
              </c:strCache>
            </c:strRef>
          </c:tx>
          <c:marker>
            <c:symbol val="none"/>
          </c:marker>
          <c:cat>
            <c:numRef>
              <c:f>'[做数-李璟20170421-刘畅.xlsx]Sheet1'!$B$3:$P$3</c:f>
              <c:numCache>
                <c:formatCode>mmm\-yy</c:formatCode>
                <c:ptCount val="15"/>
                <c:pt idx="0">
                  <c:v>42370</c:v>
                </c:pt>
                <c:pt idx="1">
                  <c:v>42401</c:v>
                </c:pt>
                <c:pt idx="2">
                  <c:v>42430</c:v>
                </c:pt>
                <c:pt idx="3">
                  <c:v>42461</c:v>
                </c:pt>
                <c:pt idx="4">
                  <c:v>42491</c:v>
                </c:pt>
                <c:pt idx="5">
                  <c:v>42522</c:v>
                </c:pt>
                <c:pt idx="6">
                  <c:v>42552</c:v>
                </c:pt>
                <c:pt idx="7">
                  <c:v>42583</c:v>
                </c:pt>
                <c:pt idx="8">
                  <c:v>42614</c:v>
                </c:pt>
                <c:pt idx="9">
                  <c:v>42644</c:v>
                </c:pt>
                <c:pt idx="10">
                  <c:v>42675</c:v>
                </c:pt>
                <c:pt idx="11">
                  <c:v>42705</c:v>
                </c:pt>
                <c:pt idx="12">
                  <c:v>42736</c:v>
                </c:pt>
                <c:pt idx="13">
                  <c:v>42767</c:v>
                </c:pt>
                <c:pt idx="14">
                  <c:v>42795</c:v>
                </c:pt>
              </c:numCache>
            </c:numRef>
          </c:cat>
          <c:val>
            <c:numRef>
              <c:f>'[做数-李璟20170421-刘畅.xlsx]Sheet1'!$B$7:$P$7</c:f>
              <c:numCache>
                <c:formatCode>General</c:formatCode>
                <c:ptCount val="15"/>
                <c:pt idx="0">
                  <c:v>24555</c:v>
                </c:pt>
                <c:pt idx="1">
                  <c:v>16882</c:v>
                </c:pt>
                <c:pt idx="2">
                  <c:v>30075</c:v>
                </c:pt>
                <c:pt idx="3">
                  <c:v>25638</c:v>
                </c:pt>
                <c:pt idx="4">
                  <c:v>29318</c:v>
                </c:pt>
                <c:pt idx="5">
                  <c:v>27268</c:v>
                </c:pt>
                <c:pt idx="6">
                  <c:v>27157</c:v>
                </c:pt>
                <c:pt idx="7">
                  <c:v>23318</c:v>
                </c:pt>
                <c:pt idx="8">
                  <c:v>25015</c:v>
                </c:pt>
                <c:pt idx="9">
                  <c:v>17920</c:v>
                </c:pt>
                <c:pt idx="10">
                  <c:v>31932</c:v>
                </c:pt>
                <c:pt idx="11">
                  <c:v>28282</c:v>
                </c:pt>
                <c:pt idx="12">
                  <c:v>26302</c:v>
                </c:pt>
                <c:pt idx="13">
                  <c:v>26518</c:v>
                </c:pt>
                <c:pt idx="14">
                  <c:v>31105</c:v>
                </c:pt>
              </c:numCache>
            </c:numRef>
          </c:val>
          <c:smooth val="0"/>
          <c:extLst>
            <c:ext xmlns:c16="http://schemas.microsoft.com/office/drawing/2014/chart" uri="{C3380CC4-5D6E-409C-BE32-E72D297353CC}">
              <c16:uniqueId val="{00000003-8B41-4B2D-B4D1-7D9B97152FCC}"/>
            </c:ext>
          </c:extLst>
        </c:ser>
        <c:dLbls>
          <c:showLegendKey val="0"/>
          <c:showVal val="0"/>
          <c:showCatName val="0"/>
          <c:showSerName val="0"/>
          <c:showPercent val="0"/>
          <c:showBubbleSize val="0"/>
        </c:dLbls>
        <c:smooth val="0"/>
        <c:axId val="104846080"/>
        <c:axId val="104847616"/>
      </c:lineChart>
      <c:dateAx>
        <c:axId val="104846080"/>
        <c:scaling>
          <c:orientation val="minMax"/>
        </c:scaling>
        <c:delete val="0"/>
        <c:axPos val="b"/>
        <c:numFmt formatCode="mmm\-yy" sourceLinked="1"/>
        <c:majorTickMark val="none"/>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104847616"/>
        <c:crosses val="autoZero"/>
        <c:auto val="1"/>
        <c:lblOffset val="100"/>
        <c:baseTimeUnit val="months"/>
      </c:dateAx>
      <c:valAx>
        <c:axId val="104847616"/>
        <c:scaling>
          <c:orientation val="minMax"/>
        </c:scaling>
        <c:delete val="1"/>
        <c:axPos val="l"/>
        <c:numFmt formatCode="General" sourceLinked="1"/>
        <c:majorTickMark val="out"/>
        <c:minorTickMark val="none"/>
        <c:tickLblPos val="none"/>
        <c:crossAx val="104846080"/>
        <c:crosses val="autoZero"/>
        <c:crossBetween val="between"/>
      </c:valAx>
    </c:plotArea>
    <c:legend>
      <c:legendPos val="t"/>
      <c:layout>
        <c:manualLayout>
          <c:xMode val="edge"/>
          <c:yMode val="edge"/>
          <c:x val="0.81824020552344401"/>
          <c:y val="0.748973181928002"/>
          <c:w val="0.16467565831727701"/>
          <c:h val="0.11146669000272"/>
        </c:manualLayout>
      </c:layout>
      <c:overlay val="0"/>
      <c:txPr>
        <a:bodyPr rot="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legend>
    <c:plotVisOnly val="1"/>
    <c:dispBlanksAs val="gap"/>
    <c:showDLblsOverMax val="0"/>
  </c:chart>
  <c:txPr>
    <a:bodyPr/>
    <a:lstStyle/>
    <a:p>
      <a:pPr>
        <a:defRPr lang="zh-CN"/>
      </a:pPr>
      <a:endParaRPr lang="zh-CN"/>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25"/>
    </mc:Choice>
    <mc:Fallback>
      <c:style val="25"/>
    </mc:Fallback>
  </mc:AlternateContent>
  <c:chart>
    <c:autoTitleDeleted val="1"/>
    <c:plotArea>
      <c:layout>
        <c:manualLayout>
          <c:layoutTarget val="inner"/>
          <c:xMode val="edge"/>
          <c:yMode val="edge"/>
          <c:x val="3.6644952187417597E-2"/>
          <c:y val="0.31188027888939701"/>
          <c:w val="0.93340921611373096"/>
          <c:h val="0.61291104243300798"/>
        </c:manualLayout>
      </c:layout>
      <c:bubbleChart>
        <c:varyColors val="0"/>
        <c:ser>
          <c:idx val="0"/>
          <c:order val="0"/>
          <c:invertIfNegative val="0"/>
          <c:dPt>
            <c:idx val="0"/>
            <c:invertIfNegative val="1"/>
            <c:bubble3D val="1"/>
            <c:spPr>
              <a:solidFill>
                <a:srgbClr val="003C65"/>
              </a:solidFill>
            </c:spPr>
            <c:extLst>
              <c:ext xmlns:c16="http://schemas.microsoft.com/office/drawing/2014/chart" uri="{C3380CC4-5D6E-409C-BE32-E72D297353CC}">
                <c16:uniqueId val="{00000001-AF0F-4679-8F98-D33E17239511}"/>
              </c:ext>
            </c:extLst>
          </c:dPt>
          <c:dPt>
            <c:idx val="1"/>
            <c:invertIfNegative val="1"/>
            <c:bubble3D val="1"/>
            <c:spPr>
              <a:solidFill>
                <a:srgbClr val="2274AC"/>
              </a:solidFill>
            </c:spPr>
            <c:extLst>
              <c:ext xmlns:c16="http://schemas.microsoft.com/office/drawing/2014/chart" uri="{C3380CC4-5D6E-409C-BE32-E72D297353CC}">
                <c16:uniqueId val="{00000003-AF0F-4679-8F98-D33E17239511}"/>
              </c:ext>
            </c:extLst>
          </c:dPt>
          <c:dPt>
            <c:idx val="2"/>
            <c:invertIfNegative val="1"/>
            <c:bubble3D val="1"/>
            <c:spPr>
              <a:solidFill>
                <a:srgbClr val="73B1DD"/>
              </a:solidFill>
            </c:spPr>
            <c:extLst>
              <c:ext xmlns:c16="http://schemas.microsoft.com/office/drawing/2014/chart" uri="{C3380CC4-5D6E-409C-BE32-E72D297353CC}">
                <c16:uniqueId val="{00000005-AF0F-4679-8F98-D33E17239511}"/>
              </c:ext>
            </c:extLst>
          </c:dPt>
          <c:dPt>
            <c:idx val="3"/>
            <c:invertIfNegative val="1"/>
            <c:bubble3D val="1"/>
            <c:spPr>
              <a:solidFill>
                <a:srgbClr val="FF871F"/>
              </a:solidFill>
            </c:spPr>
            <c:extLst>
              <c:ext xmlns:c16="http://schemas.microsoft.com/office/drawing/2014/chart" uri="{C3380CC4-5D6E-409C-BE32-E72D297353CC}">
                <c16:uniqueId val="{00000007-AF0F-4679-8F98-D33E17239511}"/>
              </c:ext>
            </c:extLst>
          </c:dPt>
          <c:dPt>
            <c:idx val="4"/>
            <c:invertIfNegative val="1"/>
            <c:bubble3D val="1"/>
            <c:spPr>
              <a:solidFill>
                <a:srgbClr val="8994A0"/>
              </a:solidFill>
            </c:spPr>
            <c:extLst>
              <c:ext xmlns:c16="http://schemas.microsoft.com/office/drawing/2014/chart" uri="{C3380CC4-5D6E-409C-BE32-E72D297353CC}">
                <c16:uniqueId val="{00000009-AF0F-4679-8F98-D33E17239511}"/>
              </c:ext>
            </c:extLst>
          </c:dPt>
          <c:dPt>
            <c:idx val="5"/>
            <c:invertIfNegative val="1"/>
            <c:bubble3D val="1"/>
            <c:spPr>
              <a:solidFill>
                <a:srgbClr val="EAEEED"/>
              </a:solidFill>
            </c:spPr>
            <c:extLst>
              <c:ext xmlns:c16="http://schemas.microsoft.com/office/drawing/2014/chart" uri="{C3380CC4-5D6E-409C-BE32-E72D297353CC}">
                <c16:uniqueId val="{0000000B-AF0F-4679-8F98-D33E17239511}"/>
              </c:ext>
            </c:extLst>
          </c:dPt>
          <c:dPt>
            <c:idx val="6"/>
            <c:invertIfNegative val="1"/>
            <c:bubble3D val="1"/>
            <c:spPr>
              <a:solidFill>
                <a:srgbClr val="C82D20"/>
              </a:solidFill>
            </c:spPr>
            <c:extLst>
              <c:ext xmlns:c16="http://schemas.microsoft.com/office/drawing/2014/chart" uri="{C3380CC4-5D6E-409C-BE32-E72D297353CC}">
                <c16:uniqueId val="{0000000D-AF0F-4679-8F98-D33E17239511}"/>
              </c:ext>
            </c:extLst>
          </c:dPt>
          <c:xVal>
            <c:numRef>
              <c:f>Sheet1!$B$78:$B$84</c:f>
              <c:numCache>
                <c:formatCode>General</c:formatCode>
                <c:ptCount val="7"/>
                <c:pt idx="0">
                  <c:v>2640</c:v>
                </c:pt>
                <c:pt idx="1">
                  <c:v>2651</c:v>
                </c:pt>
                <c:pt idx="2">
                  <c:v>2604</c:v>
                </c:pt>
                <c:pt idx="3">
                  <c:v>2700</c:v>
                </c:pt>
                <c:pt idx="4">
                  <c:v>2700</c:v>
                </c:pt>
                <c:pt idx="5">
                  <c:v>2603</c:v>
                </c:pt>
                <c:pt idx="6">
                  <c:v>2610</c:v>
                </c:pt>
              </c:numCache>
            </c:numRef>
          </c:xVal>
          <c:yVal>
            <c:numRef>
              <c:f>Sheet1!$C$78:$C$84</c:f>
              <c:numCache>
                <c:formatCode>General</c:formatCode>
                <c:ptCount val="7"/>
                <c:pt idx="0">
                  <c:v>10.99</c:v>
                </c:pt>
                <c:pt idx="1">
                  <c:v>13.18</c:v>
                </c:pt>
                <c:pt idx="2">
                  <c:v>7.99</c:v>
                </c:pt>
                <c:pt idx="3">
                  <c:v>10.78</c:v>
                </c:pt>
                <c:pt idx="4">
                  <c:v>11.9</c:v>
                </c:pt>
                <c:pt idx="5">
                  <c:v>8.99</c:v>
                </c:pt>
                <c:pt idx="6">
                  <c:v>10.99</c:v>
                </c:pt>
              </c:numCache>
            </c:numRef>
          </c:yVal>
          <c:bubbleSize>
            <c:numRef>
              <c:f>Sheet1!$D$78:$D$84</c:f>
              <c:numCache>
                <c:formatCode>General</c:formatCode>
                <c:ptCount val="7"/>
                <c:pt idx="0">
                  <c:v>470798</c:v>
                </c:pt>
                <c:pt idx="1">
                  <c:v>418540</c:v>
                </c:pt>
                <c:pt idx="2">
                  <c:v>427216</c:v>
                </c:pt>
                <c:pt idx="3">
                  <c:v>391285</c:v>
                </c:pt>
                <c:pt idx="4">
                  <c:v>452889</c:v>
                </c:pt>
                <c:pt idx="5">
                  <c:v>380985</c:v>
                </c:pt>
                <c:pt idx="6">
                  <c:v>608731</c:v>
                </c:pt>
              </c:numCache>
            </c:numRef>
          </c:bubbleSize>
          <c:bubble3D val="1"/>
          <c:extLst>
            <c:ext xmlns:c16="http://schemas.microsoft.com/office/drawing/2014/chart" uri="{C3380CC4-5D6E-409C-BE32-E72D297353CC}">
              <c16:uniqueId val="{0000000E-AF0F-4679-8F98-D33E17239511}"/>
            </c:ext>
          </c:extLst>
        </c:ser>
        <c:dLbls>
          <c:showLegendKey val="0"/>
          <c:showVal val="0"/>
          <c:showCatName val="0"/>
          <c:showSerName val="0"/>
          <c:showPercent val="0"/>
          <c:showBubbleSize val="0"/>
        </c:dLbls>
        <c:bubbleScale val="100"/>
        <c:showNegBubbles val="0"/>
        <c:axId val="54472704"/>
        <c:axId val="54474240"/>
      </c:bubbleChart>
      <c:valAx>
        <c:axId val="54472704"/>
        <c:scaling>
          <c:orientation val="minMax"/>
        </c:scaling>
        <c:delete val="0"/>
        <c:axPos val="b"/>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54474240"/>
        <c:crosses val="autoZero"/>
        <c:crossBetween val="midCat"/>
      </c:valAx>
      <c:valAx>
        <c:axId val="54474240"/>
        <c:scaling>
          <c:orientation val="minMax"/>
        </c:scaling>
        <c:delete val="0"/>
        <c:axPos val="l"/>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mn-lt"/>
                <a:ea typeface="+mn-ea"/>
                <a:cs typeface="+mn-cs"/>
              </a:defRPr>
            </a:pPr>
            <a:endParaRPr lang="zh-CN"/>
          </a:p>
        </c:txPr>
        <c:crossAx val="54472704"/>
        <c:crosses val="autoZero"/>
        <c:crossBetween val="midCat"/>
      </c:valAx>
    </c:plotArea>
    <c:plotVisOnly val="1"/>
    <c:dispBlanksAs val="gap"/>
    <c:showDLblsOverMax val="0"/>
  </c:chart>
  <c:txPr>
    <a:bodyPr/>
    <a:lstStyle/>
    <a:p>
      <a:pPr>
        <a:defRPr lang="zh-CN"/>
      </a:pPr>
      <a:endParaRPr lang="zh-CN"/>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4337050" cy="339725"/>
          </a:xfrm>
          <a:prstGeom prst="rect">
            <a:avLst/>
          </a:prstGeom>
          <a:noFill/>
          <a:ln>
            <a:noFill/>
          </a:ln>
          <a:effectLst/>
        </p:spPr>
        <p:txBody>
          <a:bodyPr vert="horz" wrap="square" lIns="92135" tIns="46067" rIns="92135" bIns="46067" numCol="1" anchor="t" anchorCtr="0" compatLnSpc="1"/>
          <a:lstStyle>
            <a:lvl1pPr algn="l" defTabSz="920750" eaLnBrk="0" hangingPunct="0">
              <a:lnSpc>
                <a:spcPct val="100000"/>
              </a:lnSpc>
              <a:spcBef>
                <a:spcPct val="0"/>
              </a:spcBef>
              <a:defRPr sz="1200">
                <a:solidFill>
                  <a:schemeClr val="tx1"/>
                </a:solidFill>
                <a:ea typeface="+mn-ea"/>
              </a:defRPr>
            </a:lvl1pPr>
          </a:lstStyle>
          <a:p>
            <a:pPr>
              <a:defRPr/>
            </a:pPr>
            <a:endParaRPr lang="zh-CN" altLang="zh-CN"/>
          </a:p>
        </p:txBody>
      </p:sp>
      <p:sp>
        <p:nvSpPr>
          <p:cNvPr id="40963" name="Rectangle 3"/>
          <p:cNvSpPr>
            <a:spLocks noGrp="1" noChangeArrowheads="1"/>
          </p:cNvSpPr>
          <p:nvPr>
            <p:ph type="dt" sz="quarter" idx="1"/>
          </p:nvPr>
        </p:nvSpPr>
        <p:spPr bwMode="auto">
          <a:xfrm>
            <a:off x="5670550" y="0"/>
            <a:ext cx="4337050" cy="339725"/>
          </a:xfrm>
          <a:prstGeom prst="rect">
            <a:avLst/>
          </a:prstGeom>
          <a:noFill/>
          <a:ln>
            <a:noFill/>
          </a:ln>
          <a:effectLst/>
        </p:spPr>
        <p:txBody>
          <a:bodyPr vert="horz" wrap="square" lIns="92135" tIns="46067" rIns="92135" bIns="46067" numCol="1" anchor="t" anchorCtr="0" compatLnSpc="1"/>
          <a:lstStyle>
            <a:lvl1pPr algn="r" defTabSz="920750" eaLnBrk="0" hangingPunct="0">
              <a:lnSpc>
                <a:spcPct val="100000"/>
              </a:lnSpc>
              <a:spcBef>
                <a:spcPct val="0"/>
              </a:spcBef>
              <a:defRPr sz="1200">
                <a:solidFill>
                  <a:schemeClr val="tx1"/>
                </a:solidFill>
                <a:ea typeface="+mn-ea"/>
              </a:defRPr>
            </a:lvl1pPr>
          </a:lstStyle>
          <a:p>
            <a:pPr>
              <a:defRPr/>
            </a:pPr>
            <a:endParaRPr lang="zh-CN" altLang="zh-CN"/>
          </a:p>
        </p:txBody>
      </p:sp>
      <p:sp>
        <p:nvSpPr>
          <p:cNvPr id="40964" name="Rectangle 4"/>
          <p:cNvSpPr>
            <a:spLocks noGrp="1" noChangeArrowheads="1"/>
          </p:cNvSpPr>
          <p:nvPr>
            <p:ph type="ftr" sz="quarter" idx="2"/>
          </p:nvPr>
        </p:nvSpPr>
        <p:spPr bwMode="auto">
          <a:xfrm>
            <a:off x="0" y="6454775"/>
            <a:ext cx="4337050" cy="339725"/>
          </a:xfrm>
          <a:prstGeom prst="rect">
            <a:avLst/>
          </a:prstGeom>
          <a:noFill/>
          <a:ln>
            <a:noFill/>
          </a:ln>
          <a:effectLst/>
        </p:spPr>
        <p:txBody>
          <a:bodyPr vert="horz" wrap="square" lIns="92135" tIns="46067" rIns="92135" bIns="46067" numCol="1" anchor="b" anchorCtr="0" compatLnSpc="1"/>
          <a:lstStyle>
            <a:lvl1pPr algn="l" defTabSz="920750" eaLnBrk="0" hangingPunct="0">
              <a:lnSpc>
                <a:spcPct val="100000"/>
              </a:lnSpc>
              <a:spcBef>
                <a:spcPct val="0"/>
              </a:spcBef>
              <a:defRPr sz="1200">
                <a:solidFill>
                  <a:schemeClr val="tx1"/>
                </a:solidFill>
                <a:ea typeface="+mn-ea"/>
              </a:defRPr>
            </a:lvl1pPr>
          </a:lstStyle>
          <a:p>
            <a:pPr>
              <a:defRPr/>
            </a:pPr>
            <a:endParaRPr lang="zh-CN" altLang="zh-CN"/>
          </a:p>
        </p:txBody>
      </p:sp>
      <p:sp>
        <p:nvSpPr>
          <p:cNvPr id="40965" name="Rectangle 5"/>
          <p:cNvSpPr>
            <a:spLocks noGrp="1" noChangeArrowheads="1"/>
          </p:cNvSpPr>
          <p:nvPr>
            <p:ph type="sldNum" sz="quarter" idx="3"/>
          </p:nvPr>
        </p:nvSpPr>
        <p:spPr bwMode="auto">
          <a:xfrm>
            <a:off x="5670550" y="6454775"/>
            <a:ext cx="4337050" cy="339725"/>
          </a:xfrm>
          <a:prstGeom prst="rect">
            <a:avLst/>
          </a:prstGeom>
          <a:noFill/>
          <a:ln>
            <a:noFill/>
          </a:ln>
          <a:effectLst/>
        </p:spPr>
        <p:txBody>
          <a:bodyPr vert="horz" wrap="square" lIns="92135" tIns="46067" rIns="92135" bIns="46067" numCol="1" anchor="b" anchorCtr="0" compatLnSpc="1"/>
          <a:lstStyle>
            <a:lvl1pPr algn="r" defTabSz="920750">
              <a:defRPr sz="1200">
                <a:solidFill>
                  <a:schemeClr val="tx1"/>
                </a:solidFill>
              </a:defRPr>
            </a:lvl1pPr>
          </a:lstStyle>
          <a:p>
            <a:pPr>
              <a:defRPr/>
            </a:pPr>
            <a:fld id="{61652678-1DC6-4430-94AC-208453D6E03A}" type="slidenum">
              <a:rPr lang="de-DE" altLang="zh-CN"/>
              <a:t>‹#›</a:t>
            </a:fld>
            <a:endParaRPr lang="de-DE" altLang="zh-CN"/>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bwMode="auto">
          <a:xfrm>
            <a:off x="0" y="0"/>
            <a:ext cx="4337050" cy="339725"/>
          </a:xfrm>
          <a:prstGeom prst="rect">
            <a:avLst/>
          </a:prstGeom>
          <a:noFill/>
          <a:ln>
            <a:noFill/>
          </a:ln>
          <a:effectLst/>
        </p:spPr>
        <p:txBody>
          <a:bodyPr vert="horz" wrap="square" lIns="92135" tIns="46067" rIns="92135" bIns="46067" numCol="1" anchor="t" anchorCtr="0" compatLnSpc="1"/>
          <a:lstStyle>
            <a:lvl1pPr algn="l" defTabSz="920750" eaLnBrk="0" hangingPunct="0">
              <a:lnSpc>
                <a:spcPct val="100000"/>
              </a:lnSpc>
              <a:spcBef>
                <a:spcPct val="0"/>
              </a:spcBef>
              <a:defRPr sz="1200">
                <a:solidFill>
                  <a:schemeClr val="tx1"/>
                </a:solidFill>
                <a:ea typeface="+mn-ea"/>
              </a:defRPr>
            </a:lvl1pPr>
          </a:lstStyle>
          <a:p>
            <a:pPr>
              <a:defRPr/>
            </a:pPr>
            <a:endParaRPr lang="zh-CN" altLang="zh-CN"/>
          </a:p>
        </p:txBody>
      </p:sp>
      <p:sp>
        <p:nvSpPr>
          <p:cNvPr id="41987" name="Rectangle 3"/>
          <p:cNvSpPr>
            <a:spLocks noGrp="1" noChangeArrowheads="1"/>
          </p:cNvSpPr>
          <p:nvPr>
            <p:ph type="dt" idx="1"/>
          </p:nvPr>
        </p:nvSpPr>
        <p:spPr bwMode="auto">
          <a:xfrm>
            <a:off x="5670550" y="0"/>
            <a:ext cx="4337050" cy="339725"/>
          </a:xfrm>
          <a:prstGeom prst="rect">
            <a:avLst/>
          </a:prstGeom>
          <a:noFill/>
          <a:ln>
            <a:noFill/>
          </a:ln>
          <a:effectLst/>
        </p:spPr>
        <p:txBody>
          <a:bodyPr vert="horz" wrap="square" lIns="92135" tIns="46067" rIns="92135" bIns="46067" numCol="1" anchor="t" anchorCtr="0" compatLnSpc="1"/>
          <a:lstStyle>
            <a:lvl1pPr algn="r" defTabSz="920750" eaLnBrk="0" hangingPunct="0">
              <a:lnSpc>
                <a:spcPct val="100000"/>
              </a:lnSpc>
              <a:spcBef>
                <a:spcPct val="0"/>
              </a:spcBef>
              <a:defRPr sz="1200">
                <a:solidFill>
                  <a:schemeClr val="tx1"/>
                </a:solidFill>
                <a:ea typeface="+mn-ea"/>
              </a:defRPr>
            </a:lvl1pPr>
          </a:lstStyle>
          <a:p>
            <a:pPr>
              <a:defRPr/>
            </a:pPr>
            <a:endParaRPr lang="zh-CN" altLang="zh-CN"/>
          </a:p>
        </p:txBody>
      </p:sp>
      <p:sp>
        <p:nvSpPr>
          <p:cNvPr id="6148" name="Rectangle 4"/>
          <p:cNvSpPr>
            <a:spLocks noGrp="1" noRot="1" noChangeAspect="1" noChangeArrowheads="1" noTextEdit="1"/>
          </p:cNvSpPr>
          <p:nvPr>
            <p:ph type="sldImg" idx="2"/>
          </p:nvPr>
        </p:nvSpPr>
        <p:spPr bwMode="auto">
          <a:xfrm>
            <a:off x="3163888" y="509588"/>
            <a:ext cx="3679825" cy="2547937"/>
          </a:xfrm>
          <a:prstGeom prst="rect">
            <a:avLst/>
          </a:prstGeom>
          <a:noFill/>
          <a:ln w="9525">
            <a:solidFill>
              <a:srgbClr val="000000"/>
            </a:solidFill>
            <a:miter lim="800000"/>
          </a:ln>
        </p:spPr>
      </p:sp>
      <p:sp>
        <p:nvSpPr>
          <p:cNvPr id="41989" name="Rectangle 5"/>
          <p:cNvSpPr>
            <a:spLocks noGrp="1" noChangeArrowheads="1"/>
          </p:cNvSpPr>
          <p:nvPr>
            <p:ph type="body" sz="quarter" idx="3"/>
          </p:nvPr>
        </p:nvSpPr>
        <p:spPr bwMode="auto">
          <a:xfrm>
            <a:off x="1336675" y="3227388"/>
            <a:ext cx="7334250" cy="3057525"/>
          </a:xfrm>
          <a:prstGeom prst="rect">
            <a:avLst/>
          </a:prstGeom>
          <a:noFill/>
          <a:ln>
            <a:noFill/>
          </a:ln>
          <a:effectLst/>
        </p:spPr>
        <p:txBody>
          <a:bodyPr vert="horz" wrap="square" lIns="92135" tIns="46067" rIns="92135" bIns="46067" numCol="1" anchor="t" anchorCtr="0" compatLnSpc="1"/>
          <a:lstStyle/>
          <a:p>
            <a:pPr lvl="0"/>
            <a:r>
              <a:rPr lang="de-DE" noProof="0"/>
              <a:t>Klicken Sie, um die Formate des Vorlagentextes zu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41990" name="Rectangle 6"/>
          <p:cNvSpPr>
            <a:spLocks noGrp="1" noChangeArrowheads="1"/>
          </p:cNvSpPr>
          <p:nvPr>
            <p:ph type="ftr" sz="quarter" idx="4"/>
          </p:nvPr>
        </p:nvSpPr>
        <p:spPr bwMode="auto">
          <a:xfrm>
            <a:off x="0" y="6454775"/>
            <a:ext cx="4337050" cy="339725"/>
          </a:xfrm>
          <a:prstGeom prst="rect">
            <a:avLst/>
          </a:prstGeom>
          <a:noFill/>
          <a:ln>
            <a:noFill/>
          </a:ln>
          <a:effectLst/>
        </p:spPr>
        <p:txBody>
          <a:bodyPr vert="horz" wrap="square" lIns="92135" tIns="46067" rIns="92135" bIns="46067" numCol="1" anchor="b" anchorCtr="0" compatLnSpc="1"/>
          <a:lstStyle>
            <a:lvl1pPr algn="l" defTabSz="920750" eaLnBrk="0" hangingPunct="0">
              <a:lnSpc>
                <a:spcPct val="100000"/>
              </a:lnSpc>
              <a:spcBef>
                <a:spcPct val="0"/>
              </a:spcBef>
              <a:defRPr sz="1200">
                <a:solidFill>
                  <a:schemeClr val="tx1"/>
                </a:solidFill>
                <a:ea typeface="+mn-ea"/>
              </a:defRPr>
            </a:lvl1pPr>
          </a:lstStyle>
          <a:p>
            <a:pPr>
              <a:defRPr/>
            </a:pPr>
            <a:endParaRPr lang="zh-CN" altLang="zh-CN"/>
          </a:p>
        </p:txBody>
      </p:sp>
      <p:sp>
        <p:nvSpPr>
          <p:cNvPr id="41991" name="Rectangle 7"/>
          <p:cNvSpPr>
            <a:spLocks noGrp="1" noChangeArrowheads="1"/>
          </p:cNvSpPr>
          <p:nvPr>
            <p:ph type="sldNum" sz="quarter" idx="5"/>
          </p:nvPr>
        </p:nvSpPr>
        <p:spPr bwMode="auto">
          <a:xfrm>
            <a:off x="5670550" y="6454775"/>
            <a:ext cx="4337050" cy="339725"/>
          </a:xfrm>
          <a:prstGeom prst="rect">
            <a:avLst/>
          </a:prstGeom>
          <a:noFill/>
          <a:ln>
            <a:noFill/>
          </a:ln>
          <a:effectLst/>
        </p:spPr>
        <p:txBody>
          <a:bodyPr vert="horz" wrap="square" lIns="92135" tIns="46067" rIns="92135" bIns="46067" numCol="1" anchor="b" anchorCtr="0" compatLnSpc="1"/>
          <a:lstStyle>
            <a:lvl1pPr algn="r" defTabSz="920750">
              <a:defRPr sz="1200">
                <a:solidFill>
                  <a:schemeClr val="tx1"/>
                </a:solidFill>
              </a:defRPr>
            </a:lvl1pPr>
          </a:lstStyle>
          <a:p>
            <a:pPr>
              <a:defRPr/>
            </a:pPr>
            <a:fld id="{B0252100-4795-4ABF-B597-E09502D9D07A}" type="slidenum">
              <a:rPr lang="de-DE" altLang="zh-CN"/>
              <a:t>‹#›</a:t>
            </a:fld>
            <a:endParaRPr lang="de-DE"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W Headline OT-Book"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VW Headline OT-Book"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VW Headline OT-Book"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VW Headline OT-Book"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VW Headline OT-Book"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提出今天</a:t>
            </a:r>
            <a:r>
              <a:rPr lang="en-US" altLang="zh-CN" dirty="0"/>
              <a:t>brief</a:t>
            </a:r>
            <a:r>
              <a:rPr lang="zh-CN" altLang="en-US" dirty="0"/>
              <a:t>中课题的原因</a:t>
            </a:r>
            <a:r>
              <a:rPr lang="en-US" altLang="zh-CN" dirty="0"/>
              <a:t>——》</a:t>
            </a:r>
            <a:r>
              <a:rPr lang="zh-CN" altLang="en-US" dirty="0"/>
              <a:t>遇到了问题。遇到了哪些问题呢？我们将从</a:t>
            </a:r>
            <a:r>
              <a:rPr lang="zh-CN" altLang="en-US" baseline="0" dirty="0"/>
              <a:t>市场、产品、品牌营销的角度去发现问题，进而分解我们的目标找到解决问题的方法。</a:t>
            </a:r>
            <a:endParaRPr lang="zh-CN" altLang="en-US" dirty="0"/>
          </a:p>
        </p:txBody>
      </p:sp>
      <p:sp>
        <p:nvSpPr>
          <p:cNvPr id="4" name="灯片编号占位符 3"/>
          <p:cNvSpPr>
            <a:spLocks noGrp="1"/>
          </p:cNvSpPr>
          <p:nvPr>
            <p:ph type="sldNum" sz="quarter" idx="10"/>
          </p:nvPr>
        </p:nvSpPr>
        <p:spPr/>
        <p:txBody>
          <a:bodyPr/>
          <a:lstStyle/>
          <a:p>
            <a:pPr>
              <a:defRPr/>
            </a:pPr>
            <a:fld id="{B0252100-4795-4ABF-B597-E09502D9D07A}" type="slidenum">
              <a:rPr lang="de-DE" altLang="zh-CN" smtClean="0"/>
              <a:t>2</a:t>
            </a:fld>
            <a:endParaRPr lang="de-DE"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a:t>PK</a:t>
            </a:r>
            <a:r>
              <a:rPr lang="zh-CN" altLang="en-US" dirty="0"/>
              <a:t>英朗 </a:t>
            </a:r>
            <a:r>
              <a:rPr lang="en-US" altLang="zh-CN" dirty="0"/>
              <a:t>1</a:t>
            </a:r>
            <a:r>
              <a:rPr lang="zh-CN" altLang="en-US" dirty="0"/>
              <a:t>、外观：朗逸（紧凑车）长得和帕萨特（中级车）相似，家族脸传统得到维系；英朗则只是和威朗长得像。</a:t>
            </a:r>
          </a:p>
        </p:txBody>
      </p:sp>
      <p:sp>
        <p:nvSpPr>
          <p:cNvPr id="4" name="灯片编号占位符 3"/>
          <p:cNvSpPr>
            <a:spLocks noGrp="1"/>
          </p:cNvSpPr>
          <p:nvPr>
            <p:ph type="sldNum" sz="quarter" idx="10"/>
          </p:nvPr>
        </p:nvSpPr>
        <p:spPr/>
        <p:txBody>
          <a:bodyPr/>
          <a:lstStyle/>
          <a:p>
            <a:pPr>
              <a:defRPr/>
            </a:pPr>
            <a:fld id="{B0252100-4795-4ABF-B597-E09502D9D07A}" type="slidenum">
              <a:rPr lang="de-DE" altLang="zh-CN" smtClean="0"/>
              <a:t>21</a:t>
            </a:fld>
            <a:endParaRPr lang="de-DE"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E978624-6633-4516-95C4-B3B39AED3FC1}" type="slidenum">
              <a:rPr lang="zh-CN" altLang="en-US" smtClean="0"/>
              <a:t>38</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6</a:t>
            </a:r>
            <a:r>
              <a:rPr kumimoji="1" lang="zh-CN" altLang="en-US" dirty="0"/>
              <a:t>月，朗行</a:t>
            </a:r>
            <a:r>
              <a:rPr kumimoji="1" lang="en-US" altLang="zh-CN" dirty="0"/>
              <a:t>1.2T</a:t>
            </a:r>
            <a:r>
              <a:rPr kumimoji="1" lang="zh-CN" altLang="en-US" dirty="0"/>
              <a:t>上市。朗行的英文名是什么，是 </a:t>
            </a:r>
            <a:r>
              <a:rPr kumimoji="1" lang="en-US" altLang="zh-CN" dirty="0"/>
              <a:t>Gran</a:t>
            </a:r>
            <a:r>
              <a:rPr kumimoji="1" lang="zh-CN" altLang="en-US" dirty="0"/>
              <a:t> </a:t>
            </a:r>
            <a:r>
              <a:rPr kumimoji="1" lang="en-US" altLang="zh-CN" dirty="0" err="1"/>
              <a:t>lavida</a:t>
            </a:r>
            <a:r>
              <a:rPr kumimoji="1" lang="zh-CN" altLang="en-US" dirty="0"/>
              <a:t>，西班牙语里，</a:t>
            </a:r>
            <a:r>
              <a:rPr kumimoji="1" lang="en-US" altLang="zh-CN" dirty="0"/>
              <a:t>gran</a:t>
            </a:r>
            <a:r>
              <a:rPr kumimoji="1" lang="zh-CN" altLang="en-US" dirty="0"/>
              <a:t> </a:t>
            </a:r>
            <a:r>
              <a:rPr kumimoji="1" lang="en-US" altLang="zh-CN" dirty="0" err="1"/>
              <a:t>lavida</a:t>
            </a:r>
            <a:r>
              <a:rPr kumimoji="1" lang="zh-CN" altLang="en-US" dirty="0"/>
              <a:t>，是伟大是生活的意思。</a:t>
            </a:r>
            <a:endParaRPr kumimoji="1" lang="en-US" altLang="zh-CN" dirty="0"/>
          </a:p>
        </p:txBody>
      </p:sp>
      <p:sp>
        <p:nvSpPr>
          <p:cNvPr id="4" name="幻灯片编号占位符 3"/>
          <p:cNvSpPr>
            <a:spLocks noGrp="1"/>
          </p:cNvSpPr>
          <p:nvPr>
            <p:ph type="sldNum" sz="quarter" idx="10"/>
          </p:nvPr>
        </p:nvSpPr>
        <p:spPr/>
        <p:txBody>
          <a:bodyPr/>
          <a:lstStyle/>
          <a:p>
            <a:pPr>
              <a:defRPr/>
            </a:pPr>
            <a:fld id="{B0252100-4795-4ABF-B597-E09502D9D07A}" type="slidenum">
              <a:rPr lang="de-DE" altLang="zh-CN" smtClean="0"/>
              <a:t>49</a:t>
            </a:fld>
            <a:endParaRPr lang="de-DE"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所以，从朗行这个名字，我们觉得可以导出一种态度，一种生活的态度，就是当你决定要去追寻你想要的生活，去享受你想要的生活时，一切都将为你的生活让路</a:t>
            </a:r>
          </a:p>
        </p:txBody>
      </p:sp>
      <p:sp>
        <p:nvSpPr>
          <p:cNvPr id="4" name="幻灯片编号占位符 3"/>
          <p:cNvSpPr>
            <a:spLocks noGrp="1"/>
          </p:cNvSpPr>
          <p:nvPr>
            <p:ph type="sldNum" sz="quarter" idx="10"/>
          </p:nvPr>
        </p:nvSpPr>
        <p:spPr/>
        <p:txBody>
          <a:bodyPr/>
          <a:lstStyle/>
          <a:p>
            <a:pPr>
              <a:defRPr/>
            </a:pPr>
            <a:fld id="{B0252100-4795-4ABF-B597-E09502D9D07A}" type="slidenum">
              <a:rPr lang="de-DE" altLang="zh-CN" smtClean="0"/>
              <a:t>50</a:t>
            </a:fld>
            <a:endParaRPr lang="de-DE"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所以这次，朗行</a:t>
            </a:r>
            <a:r>
              <a:rPr kumimoji="1" lang="en-US" altLang="zh-CN" dirty="0"/>
              <a:t>1.2T</a:t>
            </a:r>
            <a:r>
              <a:rPr kumimoji="1" lang="zh-CN" altLang="en-US" dirty="0"/>
              <a:t>上市，</a:t>
            </a:r>
            <a:r>
              <a:rPr kumimoji="1" lang="en-US" altLang="zh-CN" dirty="0"/>
              <a:t>digital</a:t>
            </a:r>
            <a:r>
              <a:rPr kumimoji="1" lang="zh-CN" altLang="en-US" dirty="0"/>
              <a:t>层面的传播主题，我们定位，为生活让路。他的传播目的就是</a:t>
            </a:r>
            <a:r>
              <a:rPr kumimoji="1" lang="en-US" altLang="zh-CN" dirty="0"/>
              <a:t>……</a:t>
            </a:r>
            <a:endParaRPr kumimoji="1" lang="zh-CN" altLang="en-US" dirty="0"/>
          </a:p>
        </p:txBody>
      </p:sp>
      <p:sp>
        <p:nvSpPr>
          <p:cNvPr id="4" name="幻灯片编号占位符 3"/>
          <p:cNvSpPr>
            <a:spLocks noGrp="1"/>
          </p:cNvSpPr>
          <p:nvPr>
            <p:ph type="sldNum" sz="quarter" idx="10"/>
          </p:nvPr>
        </p:nvSpPr>
        <p:spPr/>
        <p:txBody>
          <a:bodyPr/>
          <a:lstStyle/>
          <a:p>
            <a:pPr>
              <a:defRPr/>
            </a:pPr>
            <a:fld id="{B0252100-4795-4ABF-B597-E09502D9D07A}" type="slidenum">
              <a:rPr lang="de-DE" altLang="zh-CN" smtClean="0"/>
              <a:t>51</a:t>
            </a:fld>
            <a:endParaRPr lang="de-DE"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我们分</a:t>
            </a:r>
            <a:r>
              <a:rPr kumimoji="1" lang="en-US" altLang="zh-CN" dirty="0"/>
              <a:t>2</a:t>
            </a:r>
            <a:r>
              <a:rPr kumimoji="1" lang="zh-CN" altLang="en-US" dirty="0"/>
              <a:t>部分去走，第一部分是</a:t>
            </a:r>
            <a:r>
              <a:rPr kumimoji="1" lang="en-US" altLang="zh-CN" dirty="0"/>
              <a:t>for</a:t>
            </a:r>
            <a:r>
              <a:rPr kumimoji="1" lang="zh-CN" altLang="en-US" dirty="0"/>
              <a:t>主题的为生活让路的一些生活类</a:t>
            </a:r>
            <a:r>
              <a:rPr kumimoji="1" lang="en-US" altLang="zh-CN" dirty="0"/>
              <a:t>APP</a:t>
            </a:r>
            <a:r>
              <a:rPr kumimoji="1" lang="zh-CN" altLang="en-US" dirty="0"/>
              <a:t>合作，还有一部分就是常规的</a:t>
            </a:r>
            <a:r>
              <a:rPr kumimoji="1" lang="en-US" altLang="zh-CN" dirty="0"/>
              <a:t>EPR</a:t>
            </a:r>
            <a:r>
              <a:rPr kumimoji="1" lang="zh-CN" altLang="en-US" dirty="0"/>
              <a:t>传播</a:t>
            </a:r>
          </a:p>
        </p:txBody>
      </p:sp>
      <p:sp>
        <p:nvSpPr>
          <p:cNvPr id="4" name="幻灯片编号占位符 3"/>
          <p:cNvSpPr>
            <a:spLocks noGrp="1"/>
          </p:cNvSpPr>
          <p:nvPr>
            <p:ph type="sldNum" sz="quarter" idx="10"/>
          </p:nvPr>
        </p:nvSpPr>
        <p:spPr/>
        <p:txBody>
          <a:bodyPr/>
          <a:lstStyle/>
          <a:p>
            <a:pPr>
              <a:defRPr/>
            </a:pPr>
            <a:fld id="{B0252100-4795-4ABF-B597-E09502D9D07A}" type="slidenum">
              <a:rPr lang="de-DE" altLang="zh-CN" smtClean="0"/>
              <a:t>52</a:t>
            </a:fld>
            <a:endParaRPr lang="de-DE"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中汽协数据显示，</a:t>
            </a:r>
            <a:r>
              <a:rPr lang="en-US" altLang="zh-CN" dirty="0"/>
              <a:t>2015</a:t>
            </a:r>
            <a:r>
              <a:rPr lang="zh-CN" altLang="en-US" dirty="0"/>
              <a:t>年</a:t>
            </a:r>
            <a:r>
              <a:rPr lang="en-US" altLang="zh-CN" dirty="0"/>
              <a:t>1.6</a:t>
            </a:r>
            <a:r>
              <a:rPr lang="zh-CN" altLang="en-US" dirty="0"/>
              <a:t>升及以下乘用车销售</a:t>
            </a:r>
            <a:r>
              <a:rPr lang="en-US" altLang="zh-CN" dirty="0"/>
              <a:t>1450.86</a:t>
            </a:r>
            <a:r>
              <a:rPr lang="zh-CN" altLang="en-US" dirty="0"/>
              <a:t>万辆，比上年同期增长</a:t>
            </a:r>
            <a:r>
              <a:rPr lang="en-US" altLang="zh-CN" dirty="0"/>
              <a:t>10.38%</a:t>
            </a:r>
            <a:r>
              <a:rPr lang="zh-CN" altLang="en-US" dirty="0"/>
              <a:t>，高于乘用车整体增速，占乘用车销量比重为</a:t>
            </a:r>
            <a:r>
              <a:rPr lang="en-US" altLang="zh-CN" dirty="0"/>
              <a:t>68.6%</a:t>
            </a:r>
            <a:r>
              <a:rPr lang="zh-CN" altLang="en-US" dirty="0"/>
              <a:t>。</a:t>
            </a:r>
          </a:p>
          <a:p>
            <a:r>
              <a:rPr lang="zh-CN" altLang="en-US" dirty="0"/>
              <a:t>“</a:t>
            </a:r>
            <a:r>
              <a:rPr lang="en-US" altLang="zh-CN" dirty="0"/>
              <a:t>1.6</a:t>
            </a:r>
            <a:r>
              <a:rPr lang="zh-CN" altLang="en-US" dirty="0"/>
              <a:t>升及以下购置税减半政策促进汽车增长，对汽车总销量增长贡献度达到</a:t>
            </a:r>
            <a:r>
              <a:rPr lang="en-US" altLang="zh-CN" dirty="0"/>
              <a:t>124.6%</a:t>
            </a:r>
            <a:r>
              <a:rPr lang="zh-CN" altLang="en-US" dirty="0"/>
              <a:t>。对于节能减排、促进小排量车型消费起到了很大引导作用。”</a:t>
            </a:r>
          </a:p>
          <a:p>
            <a:pPr marL="0" marR="0" indent="0" algn="l" defTabSz="914400" rtl="0" eaLnBrk="0" fontAlgn="base" latinLnBrk="0" hangingPunct="0">
              <a:lnSpc>
                <a:spcPct val="100000"/>
              </a:lnSpc>
              <a:spcBef>
                <a:spcPct val="30000"/>
              </a:spcBef>
              <a:spcAft>
                <a:spcPct val="0"/>
              </a:spcAft>
              <a:buClrTx/>
              <a:buSzTx/>
              <a:buFontTx/>
              <a:buNone/>
              <a:defRPr/>
            </a:pPr>
            <a:r>
              <a:rPr lang="zh-CN" altLang="en-US" dirty="0"/>
              <a:t>中国汽车工业协会常务副会长董扬语。</a:t>
            </a:r>
          </a:p>
          <a:p>
            <a:pPr marL="0" marR="0" indent="0" algn="l" defTabSz="914400" rtl="0" eaLnBrk="0" fontAlgn="base" latinLnBrk="0" hangingPunct="0">
              <a:lnSpc>
                <a:spcPct val="100000"/>
              </a:lnSpc>
              <a:spcBef>
                <a:spcPct val="30000"/>
              </a:spcBef>
              <a:spcAft>
                <a:spcPct val="0"/>
              </a:spcAft>
              <a:buClrTx/>
              <a:buSzTx/>
              <a:buFontTx/>
              <a:buNone/>
              <a:defRPr/>
            </a:pPr>
            <a:r>
              <a:rPr lang="zh-CN" altLang="en-US" dirty="0"/>
              <a:t>分析</a:t>
            </a:r>
            <a:r>
              <a:rPr lang="en-US" altLang="zh-CN" dirty="0"/>
              <a:t>2016</a:t>
            </a:r>
            <a:r>
              <a:rPr lang="zh-CN" altLang="en-US" dirty="0"/>
              <a:t>中国车市的增长原因，多家分析者都认为，小排量刺激政策是关键性因素。但若真是政策刺激，那</a:t>
            </a:r>
            <a:r>
              <a:rPr lang="en-US" altLang="zh-CN" dirty="0"/>
              <a:t>2016</a:t>
            </a:r>
            <a:r>
              <a:rPr lang="zh-CN" altLang="en-US" dirty="0"/>
              <a:t>车市极大的消耗了年的份额。对于车企排产、经销商，年将迎来小年。</a:t>
            </a:r>
          </a:p>
        </p:txBody>
      </p:sp>
      <p:sp>
        <p:nvSpPr>
          <p:cNvPr id="4" name="灯片编号占位符 3"/>
          <p:cNvSpPr>
            <a:spLocks noGrp="1"/>
          </p:cNvSpPr>
          <p:nvPr>
            <p:ph type="sldNum" sz="quarter" idx="10"/>
          </p:nvPr>
        </p:nvSpPr>
        <p:spPr/>
        <p:txBody>
          <a:bodyPr/>
          <a:lstStyle/>
          <a:p>
            <a:pPr>
              <a:defRPr/>
            </a:pPr>
            <a:fld id="{B0252100-4795-4ABF-B597-E09502D9D07A}" type="slidenum">
              <a:rPr lang="de-DE" altLang="zh-CN" smtClean="0"/>
              <a:t>4</a:t>
            </a:fld>
            <a:endParaRPr lang="de-DE"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好，我们先说第一部分</a:t>
            </a:r>
          </a:p>
        </p:txBody>
      </p:sp>
      <p:sp>
        <p:nvSpPr>
          <p:cNvPr id="4" name="幻灯片编号占位符 3"/>
          <p:cNvSpPr>
            <a:spLocks noGrp="1"/>
          </p:cNvSpPr>
          <p:nvPr>
            <p:ph type="sldNum" sz="quarter" idx="10"/>
          </p:nvPr>
        </p:nvSpPr>
        <p:spPr/>
        <p:txBody>
          <a:bodyPr/>
          <a:lstStyle/>
          <a:p>
            <a:pPr>
              <a:defRPr/>
            </a:pPr>
            <a:fld id="{B0252100-4795-4ABF-B597-E09502D9D07A}" type="slidenum">
              <a:rPr lang="de-DE" altLang="zh-CN" smtClean="0"/>
              <a:t>53</a:t>
            </a:fld>
            <a:endParaRPr lang="de-DE" altLang="zh-CN"/>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我们打造了一个叫</a:t>
            </a:r>
            <a:r>
              <a:rPr kumimoji="1" lang="zh-CN" altLang="en-US" baseline="0" dirty="0"/>
              <a:t>  为生活让路，周末便利日的主题，就是和高德地图合作，利用高德地图本身的大用户量</a:t>
            </a:r>
            <a:r>
              <a:rPr kumimoji="1" lang="en-US" altLang="zh-CN" baseline="0" dirty="0"/>
              <a:t>+</a:t>
            </a:r>
            <a:r>
              <a:rPr kumimoji="1" lang="zh-CN" altLang="en-US" baseline="0" dirty="0"/>
              <a:t>他的导航功能，在地图上显示一些为生活提供便利的地方</a:t>
            </a:r>
            <a:endParaRPr kumimoji="1" lang="zh-CN" altLang="en-US" dirty="0"/>
          </a:p>
        </p:txBody>
      </p:sp>
      <p:sp>
        <p:nvSpPr>
          <p:cNvPr id="4" name="幻灯片编号占位符 3"/>
          <p:cNvSpPr>
            <a:spLocks noGrp="1"/>
          </p:cNvSpPr>
          <p:nvPr>
            <p:ph type="sldNum" sz="quarter" idx="10"/>
          </p:nvPr>
        </p:nvSpPr>
        <p:spPr/>
        <p:txBody>
          <a:bodyPr/>
          <a:lstStyle/>
          <a:p>
            <a:pPr>
              <a:defRPr/>
            </a:pPr>
            <a:fld id="{B0252100-4795-4ABF-B597-E09502D9D07A}" type="slidenum">
              <a:rPr lang="de-DE" altLang="zh-CN" smtClean="0"/>
              <a:t>54</a:t>
            </a:fld>
            <a:endParaRPr lang="de-DE" altLang="zh-CN"/>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r>
              <a:rPr kumimoji="1" lang="zh-CN" altLang="en-US" dirty="0"/>
              <a:t>这个是</a:t>
            </a:r>
            <a:r>
              <a:rPr kumimoji="1" lang="en-US" altLang="zh-CN" dirty="0"/>
              <a:t>REF</a:t>
            </a:r>
            <a:r>
              <a:rPr kumimoji="1" lang="zh-CN" altLang="en-US" dirty="0"/>
              <a:t>，活动当天打开地图，可以看到我们合作的一些商户，变成了朗行的小图标，点击小图标，会出现这个点是一个什么商家，可能是餐馆，可能是便利店，这个时候需要用户留资，留资以后会弹出一个优惠券的框，这个时候就可以领取优惠了，我们想说，</a:t>
            </a:r>
            <a:r>
              <a:rPr lang="zh-CN" altLang="en-US" sz="1200" kern="1200" dirty="0">
                <a:solidFill>
                  <a:schemeClr val="tx1"/>
                </a:solidFill>
                <a:latin typeface="+mj-ea"/>
                <a:ea typeface="+mn-ea"/>
                <a:cs typeface="+mn-cs"/>
              </a:rPr>
              <a:t>当用户使用地图，提示用户可享受生活便利，朗行提供贴心服务</a:t>
            </a:r>
          </a:p>
          <a:p>
            <a:endParaRPr kumimoji="1" lang="zh-CN" altLang="en-US" dirty="0"/>
          </a:p>
        </p:txBody>
      </p:sp>
      <p:sp>
        <p:nvSpPr>
          <p:cNvPr id="4" name="幻灯片编号占位符 3"/>
          <p:cNvSpPr>
            <a:spLocks noGrp="1"/>
          </p:cNvSpPr>
          <p:nvPr>
            <p:ph type="sldNum" sz="quarter" idx="10"/>
          </p:nvPr>
        </p:nvSpPr>
        <p:spPr/>
        <p:txBody>
          <a:bodyPr/>
          <a:lstStyle/>
          <a:p>
            <a:pPr>
              <a:defRPr/>
            </a:pPr>
            <a:fld id="{B0252100-4795-4ABF-B597-E09502D9D07A}" type="slidenum">
              <a:rPr lang="de-DE" altLang="zh-CN" smtClean="0"/>
              <a:t>55</a:t>
            </a:fld>
            <a:endParaRPr lang="de-DE" altLang="zh-C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当然，很多人没有车或者不开车，所以我们也会和例如格瓦拉或者点评合作，对加班</a:t>
            </a:r>
            <a:r>
              <a:rPr kumimoji="1" lang="en-US" altLang="zh-CN" dirty="0"/>
              <a:t>say</a:t>
            </a:r>
            <a:r>
              <a:rPr kumimoji="1" lang="zh-CN" altLang="en-US" dirty="0"/>
              <a:t> </a:t>
            </a:r>
            <a:r>
              <a:rPr kumimoji="1" lang="en-US" altLang="zh-CN" dirty="0"/>
              <a:t>no</a:t>
            </a:r>
            <a:r>
              <a:rPr kumimoji="1" lang="zh-CN" altLang="en-US" dirty="0"/>
              <a:t>，周末走出去，为生活让路</a:t>
            </a:r>
            <a:r>
              <a:rPr kumimoji="1" lang="en-US" altLang="zh-CN" dirty="0"/>
              <a:t>DAY</a:t>
            </a:r>
            <a:r>
              <a:rPr kumimoji="1" lang="zh-CN" altLang="en-US" dirty="0"/>
              <a:t>！周末结伴朋友去吃顿好吃的，或者找个图书馆做一下午，喝喝咖啡看看书，又或者陪孩子周末去公园玩玩，放飞自己。所以我们想要提倡的，就是，不要被借口打败，去享受生活</a:t>
            </a:r>
          </a:p>
        </p:txBody>
      </p:sp>
      <p:sp>
        <p:nvSpPr>
          <p:cNvPr id="4" name="幻灯片编号占位符 3"/>
          <p:cNvSpPr>
            <a:spLocks noGrp="1"/>
          </p:cNvSpPr>
          <p:nvPr>
            <p:ph type="sldNum" sz="quarter" idx="10"/>
          </p:nvPr>
        </p:nvSpPr>
        <p:spPr/>
        <p:txBody>
          <a:bodyPr/>
          <a:lstStyle/>
          <a:p>
            <a:pPr>
              <a:defRPr/>
            </a:pPr>
            <a:fld id="{B0252100-4795-4ABF-B597-E09502D9D07A}" type="slidenum">
              <a:rPr lang="de-DE" altLang="zh-CN" smtClean="0"/>
              <a:t>56</a:t>
            </a:fld>
            <a:endParaRPr lang="de-DE"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其实，说到这里，我们一直在我们忽略了一些开始说，年</a:t>
            </a:r>
            <a:r>
              <a:rPr kumimoji="1" lang="en-US" altLang="zh-CN" dirty="0"/>
              <a:t>3</a:t>
            </a:r>
            <a:r>
              <a:rPr kumimoji="1" lang="zh-CN" altLang="en-US" dirty="0"/>
              <a:t>月</a:t>
            </a:r>
            <a:r>
              <a:rPr kumimoji="1" lang="en-US" altLang="zh-CN" dirty="0"/>
              <a:t>25</a:t>
            </a:r>
            <a:r>
              <a:rPr kumimoji="1" lang="zh-CN" altLang="en-US" dirty="0"/>
              <a:t>日，交规规定，过横到线，一定要礼让行人，这些往往会被快节奏的我们给忽略，所以我们想拍一个病毒视频，来传递这个信息</a:t>
            </a:r>
          </a:p>
        </p:txBody>
      </p:sp>
      <p:sp>
        <p:nvSpPr>
          <p:cNvPr id="4" name="幻灯片编号占位符 3"/>
          <p:cNvSpPr>
            <a:spLocks noGrp="1"/>
          </p:cNvSpPr>
          <p:nvPr>
            <p:ph type="sldNum" sz="quarter" idx="10"/>
          </p:nvPr>
        </p:nvSpPr>
        <p:spPr/>
        <p:txBody>
          <a:bodyPr/>
          <a:lstStyle/>
          <a:p>
            <a:pPr>
              <a:defRPr/>
            </a:pPr>
            <a:fld id="{B0252100-4795-4ABF-B597-E09502D9D07A}" type="slidenum">
              <a:rPr lang="de-DE" altLang="zh-CN" smtClean="0"/>
              <a:t>57</a:t>
            </a:fld>
            <a:endParaRPr lang="de-DE" altLang="zh-C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a:defRPr/>
            </a:pPr>
            <a:fld id="{B0252100-4795-4ABF-B597-E09502D9D07A}" type="slidenum">
              <a:rPr lang="de-DE" altLang="zh-CN" smtClean="0"/>
              <a:t>60</a:t>
            </a:fld>
            <a:endParaRPr lang="de-DE"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全网的铺开</a:t>
            </a:r>
          </a:p>
        </p:txBody>
      </p:sp>
      <p:sp>
        <p:nvSpPr>
          <p:cNvPr id="4" name="幻灯片编号占位符 3"/>
          <p:cNvSpPr>
            <a:spLocks noGrp="1"/>
          </p:cNvSpPr>
          <p:nvPr>
            <p:ph type="sldNum" sz="quarter" idx="10"/>
          </p:nvPr>
        </p:nvSpPr>
        <p:spPr/>
        <p:txBody>
          <a:bodyPr/>
          <a:lstStyle/>
          <a:p>
            <a:pPr>
              <a:defRPr/>
            </a:pPr>
            <a:fld id="{B0252100-4795-4ABF-B597-E09502D9D07A}" type="slidenum">
              <a:rPr lang="de-DE" altLang="zh-CN" smtClean="0"/>
              <a:t>61</a:t>
            </a:fld>
            <a:endParaRPr lang="de-DE"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r>
              <a:rPr lang="zh-CN" altLang="en-US" sz="1200" b="1" dirty="0">
                <a:latin typeface="+mj-ea"/>
              </a:rPr>
              <a:t>以专业编辑</a:t>
            </a:r>
            <a:r>
              <a:rPr lang="en-US" altLang="zh-CN" sz="1200" b="1" dirty="0">
                <a:latin typeface="+mj-ea"/>
              </a:rPr>
              <a:t>/</a:t>
            </a:r>
            <a:r>
              <a:rPr lang="zh-CN" altLang="en-US" sz="1200" b="1" dirty="0">
                <a:latin typeface="+mj-ea"/>
              </a:rPr>
              <a:t>媒体人角度撰写</a:t>
            </a:r>
            <a:r>
              <a:rPr lang="en-US" altLang="zh-CN" sz="1200" b="1" dirty="0">
                <a:latin typeface="+mj-ea"/>
              </a:rPr>
              <a:t>【</a:t>
            </a:r>
            <a:r>
              <a:rPr lang="zh-CN" altLang="en-US" sz="1200" b="1" dirty="0">
                <a:latin typeface="+mj-ea"/>
              </a:rPr>
              <a:t>专业评测</a:t>
            </a:r>
            <a:r>
              <a:rPr lang="en-US" altLang="zh-CN" sz="1200" b="1" dirty="0">
                <a:latin typeface="+mj-ea"/>
              </a:rPr>
              <a:t>/</a:t>
            </a:r>
            <a:r>
              <a:rPr lang="zh-CN" altLang="en-US" sz="1200" b="1" dirty="0">
                <a:latin typeface="+mj-ea"/>
              </a:rPr>
              <a:t>竞品对比</a:t>
            </a:r>
            <a:r>
              <a:rPr lang="en-US" altLang="zh-CN" sz="1200" b="1" dirty="0">
                <a:latin typeface="+mj-ea"/>
              </a:rPr>
              <a:t>/</a:t>
            </a:r>
            <a:r>
              <a:rPr lang="zh-CN" altLang="en-US" sz="1200" b="1" dirty="0">
                <a:latin typeface="+mj-ea"/>
              </a:rPr>
              <a:t>车型导购</a:t>
            </a:r>
            <a:r>
              <a:rPr lang="en-US" altLang="zh-CN" sz="1200" b="1" dirty="0">
                <a:latin typeface="+mj-ea"/>
              </a:rPr>
              <a:t>】</a:t>
            </a:r>
            <a:r>
              <a:rPr lang="zh-CN" altLang="en-US" sz="1200" b="1" dirty="0">
                <a:latin typeface="+mj-ea"/>
              </a:rPr>
              <a:t>文章，提高文章的权威性、专业性和公信力。使用主流网站首页</a:t>
            </a:r>
            <a:r>
              <a:rPr lang="en-US" altLang="zh-CN" sz="1200" b="1" dirty="0">
                <a:latin typeface="+mj-ea"/>
              </a:rPr>
              <a:t>/</a:t>
            </a:r>
            <a:r>
              <a:rPr lang="zh-CN" altLang="en-US" sz="1200" b="1" dirty="0">
                <a:latin typeface="+mj-ea"/>
              </a:rPr>
              <a:t>频道首页编辑资源</a:t>
            </a:r>
            <a:r>
              <a:rPr lang="en-US" altLang="zh-CN" sz="1200" b="1" dirty="0">
                <a:latin typeface="+mj-ea"/>
              </a:rPr>
              <a:t>【</a:t>
            </a:r>
            <a:r>
              <a:rPr lang="zh-CN" altLang="en-US" sz="1200" b="1" dirty="0">
                <a:latin typeface="+mj-ea"/>
              </a:rPr>
              <a:t>焦点图</a:t>
            </a:r>
            <a:r>
              <a:rPr lang="en-US" altLang="zh-CN" sz="1200" b="1" dirty="0">
                <a:latin typeface="+mj-ea"/>
              </a:rPr>
              <a:t>/</a:t>
            </a:r>
            <a:r>
              <a:rPr lang="zh-CN" altLang="en-US" sz="1200" b="1" dirty="0">
                <a:latin typeface="+mj-ea"/>
              </a:rPr>
              <a:t>文字链</a:t>
            </a:r>
            <a:r>
              <a:rPr lang="en-US" altLang="zh-CN" sz="1200" b="1" dirty="0">
                <a:latin typeface="+mj-ea"/>
              </a:rPr>
              <a:t>】</a:t>
            </a:r>
            <a:r>
              <a:rPr lang="zh-CN" altLang="en-US" sz="1200" b="1" dirty="0">
                <a:latin typeface="+mj-ea"/>
              </a:rPr>
              <a:t>推送文章，并同步覆盖</a:t>
            </a:r>
            <a:r>
              <a:rPr lang="en-US" altLang="zh-CN" sz="1200" b="1" dirty="0">
                <a:latin typeface="+mj-ea"/>
              </a:rPr>
              <a:t>PC</a:t>
            </a:r>
            <a:r>
              <a:rPr lang="zh-CN" altLang="en-US" sz="1200" b="1" dirty="0">
                <a:latin typeface="+mj-ea"/>
              </a:rPr>
              <a:t>及移动端</a:t>
            </a:r>
            <a:endParaRPr lang="en-US" altLang="zh-CN" sz="1200" b="1" kern="1200" dirty="0">
              <a:solidFill>
                <a:srgbClr val="FFFF00"/>
              </a:solidFill>
              <a:latin typeface="+mj-ea"/>
              <a:ea typeface="+mn-ea"/>
              <a:cs typeface="+mn-cs"/>
            </a:endParaRPr>
          </a:p>
          <a:p>
            <a:endParaRPr kumimoji="1" lang="zh-CN" altLang="en-US" dirty="0"/>
          </a:p>
        </p:txBody>
      </p:sp>
      <p:sp>
        <p:nvSpPr>
          <p:cNvPr id="4" name="幻灯片编号占位符 3"/>
          <p:cNvSpPr>
            <a:spLocks noGrp="1"/>
          </p:cNvSpPr>
          <p:nvPr>
            <p:ph type="sldNum" sz="quarter" idx="10"/>
          </p:nvPr>
        </p:nvSpPr>
        <p:spPr/>
        <p:txBody>
          <a:bodyPr/>
          <a:lstStyle/>
          <a:p>
            <a:pPr>
              <a:defRPr/>
            </a:pPr>
            <a:fld id="{B0252100-4795-4ABF-B597-E09502D9D07A}" type="slidenum">
              <a:rPr lang="de-DE" altLang="zh-CN" smtClean="0"/>
              <a:t>62</a:t>
            </a:fld>
            <a:endParaRPr lang="de-DE" altLang="zh-C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r>
              <a:rPr lang="zh-CN" altLang="en-US" sz="1200" b="1" kern="1200" dirty="0">
                <a:solidFill>
                  <a:schemeClr val="bg1"/>
                </a:solidFill>
                <a:latin typeface="+mj-ea"/>
                <a:ea typeface="+mn-ea"/>
                <a:cs typeface="+mn-cs"/>
              </a:rPr>
              <a:t>针对上市发布通稿</a:t>
            </a:r>
            <a:endParaRPr kumimoji="1" lang="zh-CN" altLang="en-US" dirty="0"/>
          </a:p>
        </p:txBody>
      </p:sp>
      <p:sp>
        <p:nvSpPr>
          <p:cNvPr id="4" name="幻灯片编号占位符 3"/>
          <p:cNvSpPr>
            <a:spLocks noGrp="1"/>
          </p:cNvSpPr>
          <p:nvPr>
            <p:ph type="sldNum" sz="quarter" idx="10"/>
          </p:nvPr>
        </p:nvSpPr>
        <p:spPr/>
        <p:txBody>
          <a:bodyPr/>
          <a:lstStyle/>
          <a:p>
            <a:pPr>
              <a:defRPr/>
            </a:pPr>
            <a:fld id="{B0252100-4795-4ABF-B597-E09502D9D07A}" type="slidenum">
              <a:rPr lang="de-DE" altLang="zh-CN" smtClean="0"/>
              <a:t>63</a:t>
            </a:fld>
            <a:endParaRPr lang="de-DE"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r>
              <a:rPr lang="zh-CN" altLang="en-US" sz="1200" b="1" kern="1200" dirty="0">
                <a:solidFill>
                  <a:schemeClr val="bg1"/>
                </a:solidFill>
                <a:latin typeface="+mj-ea"/>
                <a:ea typeface="+mn-ea"/>
                <a:cs typeface="+mn-cs"/>
              </a:rPr>
              <a:t>图文并茂，更直观体现</a:t>
            </a:r>
            <a:r>
              <a:rPr lang="zh-CN" altLang="en-US" sz="1200" b="1" kern="1200" dirty="0">
                <a:solidFill>
                  <a:schemeClr val="tx1"/>
                </a:solidFill>
                <a:latin typeface="+mj-ea"/>
                <a:ea typeface="+mn-ea"/>
                <a:cs typeface="+mn-cs"/>
              </a:rPr>
              <a:t>产品</a:t>
            </a:r>
            <a:r>
              <a:rPr lang="zh-CN" altLang="en-US" sz="1200" b="1" kern="1200" dirty="0">
                <a:solidFill>
                  <a:schemeClr val="bg1"/>
                </a:solidFill>
                <a:latin typeface="+mj-ea"/>
                <a:ea typeface="+mn-ea"/>
                <a:cs typeface="+mn-cs"/>
              </a:rPr>
              <a:t>亮点，兼具趣味性和可读性，易于传播扩散；</a:t>
            </a:r>
            <a:r>
              <a:rPr kumimoji="1" lang="zh-CN" altLang="en-US" sz="1200" b="0" kern="1200" dirty="0">
                <a:solidFill>
                  <a:schemeClr val="tx1"/>
                </a:solidFill>
                <a:latin typeface="VW Headline OT-Book" pitchFamily="34" charset="0"/>
                <a:ea typeface="+mn-ea"/>
                <a:cs typeface="+mn-cs"/>
              </a:rPr>
              <a:t>可以是倒计时，可以是朋友圈自发传播的九宫格长图等</a:t>
            </a:r>
            <a:endParaRPr lang="en-US" altLang="zh-CN" sz="1200" b="1" kern="1200" dirty="0">
              <a:solidFill>
                <a:schemeClr val="bg1"/>
              </a:solidFill>
              <a:latin typeface="+mj-ea"/>
              <a:ea typeface="+mn-ea"/>
              <a:cs typeface="+mn-cs"/>
            </a:endParaRPr>
          </a:p>
        </p:txBody>
      </p:sp>
      <p:sp>
        <p:nvSpPr>
          <p:cNvPr id="4" name="幻灯片编号占位符 3"/>
          <p:cNvSpPr>
            <a:spLocks noGrp="1"/>
          </p:cNvSpPr>
          <p:nvPr>
            <p:ph type="sldNum" sz="quarter" idx="10"/>
          </p:nvPr>
        </p:nvSpPr>
        <p:spPr/>
        <p:txBody>
          <a:bodyPr/>
          <a:lstStyle/>
          <a:p>
            <a:pPr>
              <a:defRPr/>
            </a:pPr>
            <a:fld id="{B0252100-4795-4ABF-B597-E09502D9D07A}" type="slidenum">
              <a:rPr lang="de-DE" altLang="zh-CN" smtClean="0"/>
              <a:t>64</a:t>
            </a:fld>
            <a:endParaRPr lang="de-DE"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sz="1200" dirty="0">
                <a:solidFill>
                  <a:srgbClr val="FF0000"/>
                </a:solidFill>
                <a:latin typeface="微软雅黑" panose="020B0503020204020204" pitchFamily="34" charset="-122"/>
                <a:ea typeface="微软雅黑" panose="020B0503020204020204" pitchFamily="34" charset="-122"/>
              </a:rPr>
              <a:t>小年更要抓主要问题</a:t>
            </a:r>
            <a:r>
              <a:rPr lang="en-US" altLang="zh-CN" sz="1200" dirty="0">
                <a:solidFill>
                  <a:srgbClr val="FF0000"/>
                </a:solidFill>
                <a:latin typeface="微软雅黑" panose="020B0503020204020204" pitchFamily="34" charset="-122"/>
                <a:ea typeface="微软雅黑" panose="020B0503020204020204" pitchFamily="34" charset="-122"/>
              </a:rPr>
              <a:t>——</a:t>
            </a:r>
            <a:r>
              <a:rPr lang="zh-CN" altLang="en-US" sz="1200" dirty="0">
                <a:solidFill>
                  <a:srgbClr val="FF0000"/>
                </a:solidFill>
                <a:latin typeface="微软雅黑" panose="020B0503020204020204" pitchFamily="34" charset="-122"/>
                <a:ea typeface="微软雅黑" panose="020B0503020204020204" pitchFamily="34" charset="-122"/>
              </a:rPr>
              <a:t>即</a:t>
            </a:r>
            <a:r>
              <a:rPr lang="zh-CN" altLang="en-US" sz="1200" baseline="0" dirty="0">
                <a:solidFill>
                  <a:srgbClr val="FF0000"/>
                </a:solidFill>
                <a:latin typeface="微软雅黑" panose="020B0503020204020204" pitchFamily="34" charset="-122"/>
                <a:ea typeface="微软雅黑" panose="020B0503020204020204" pitchFamily="34" charset="-122"/>
              </a:rPr>
              <a:t> 既是红海又是优势的</a:t>
            </a:r>
            <a:r>
              <a:rPr lang="en-US" altLang="zh-CN" sz="1200" dirty="0">
                <a:solidFill>
                  <a:srgbClr val="FF0000"/>
                </a:solidFill>
                <a:latin typeface="微软雅黑" panose="020B0503020204020204" pitchFamily="34" charset="-122"/>
                <a:ea typeface="微软雅黑" panose="020B0503020204020204" pitchFamily="34" charset="-122"/>
              </a:rPr>
              <a:t>A</a:t>
            </a:r>
            <a:r>
              <a:rPr lang="zh-CN" altLang="en-US" sz="1200" dirty="0">
                <a:solidFill>
                  <a:srgbClr val="FF0000"/>
                </a:solidFill>
                <a:latin typeface="微软雅黑" panose="020B0503020204020204" pitchFamily="34" charset="-122"/>
                <a:ea typeface="微软雅黑" panose="020B0503020204020204" pitchFamily="34" charset="-122"/>
              </a:rPr>
              <a:t>级紧凑车细分市场。</a:t>
            </a:r>
            <a:r>
              <a:rPr lang="en-US" altLang="zh-CN" sz="1200" dirty="0">
                <a:solidFill>
                  <a:srgbClr val="FF0000"/>
                </a:solidFill>
                <a:latin typeface="微软雅黑" panose="020B0503020204020204" pitchFamily="34" charset="-122"/>
                <a:ea typeface="微软雅黑" panose="020B0503020204020204" pitchFamily="34" charset="-122"/>
              </a:rPr>
              <a:t>1</a:t>
            </a:r>
            <a:r>
              <a:rPr lang="zh-CN" altLang="en-US" sz="1200" dirty="0">
                <a:solidFill>
                  <a:srgbClr val="FF0000"/>
                </a:solidFill>
                <a:latin typeface="微软雅黑" panose="020B0503020204020204" pitchFamily="34" charset="-122"/>
                <a:ea typeface="微软雅黑" panose="020B0503020204020204" pitchFamily="34" charset="-122"/>
              </a:rPr>
              <a:t>、</a:t>
            </a:r>
            <a:r>
              <a:rPr lang="en-US" altLang="zh-CN" sz="1200" dirty="0">
                <a:solidFill>
                  <a:srgbClr val="FF0000"/>
                </a:solidFill>
                <a:latin typeface="微软雅黑" panose="020B0503020204020204" pitchFamily="34" charset="-122"/>
                <a:ea typeface="微软雅黑" panose="020B0503020204020204" pitchFamily="34" charset="-122"/>
              </a:rPr>
              <a:t>2016</a:t>
            </a:r>
            <a:r>
              <a:rPr lang="zh-CN" altLang="en-US" sz="1200" dirty="0">
                <a:solidFill>
                  <a:srgbClr val="FF0000"/>
                </a:solidFill>
                <a:latin typeface="微软雅黑" panose="020B0503020204020204" pitchFamily="34" charset="-122"/>
                <a:ea typeface="微软雅黑" panose="020B0503020204020204" pitchFamily="34" charset="-122"/>
              </a:rPr>
              <a:t>年整年，</a:t>
            </a:r>
            <a:r>
              <a:rPr lang="en-US" altLang="zh-CN" sz="1200" dirty="0">
                <a:solidFill>
                  <a:srgbClr val="FF0000"/>
                </a:solidFill>
                <a:latin typeface="微软雅黑" panose="020B0503020204020204" pitchFamily="34" charset="-122"/>
                <a:ea typeface="微软雅黑" panose="020B0503020204020204" pitchFamily="34" charset="-122"/>
              </a:rPr>
              <a:t>1340</a:t>
            </a:r>
            <a:r>
              <a:rPr lang="zh-CN" altLang="en-US" sz="1200" dirty="0">
                <a:solidFill>
                  <a:srgbClr val="FF0000"/>
                </a:solidFill>
                <a:latin typeface="微软雅黑" panose="020B0503020204020204" pitchFamily="34" charset="-122"/>
                <a:ea typeface="微软雅黑" panose="020B0503020204020204" pitchFamily="34" charset="-122"/>
              </a:rPr>
              <a:t>万紧凑型车，整体轿车销量是</a:t>
            </a:r>
            <a:r>
              <a:rPr lang="en-US" altLang="zh-CN" sz="1200" dirty="0">
                <a:solidFill>
                  <a:srgbClr val="FF0000"/>
                </a:solidFill>
                <a:latin typeface="微软雅黑" panose="020B0503020204020204" pitchFamily="34" charset="-122"/>
                <a:ea typeface="微软雅黑" panose="020B0503020204020204" pitchFamily="34" charset="-122"/>
              </a:rPr>
              <a:t>2800</a:t>
            </a:r>
            <a:r>
              <a:rPr lang="zh-CN" altLang="en-US" sz="1200" dirty="0">
                <a:solidFill>
                  <a:srgbClr val="FF0000"/>
                </a:solidFill>
                <a:latin typeface="微软雅黑" panose="020B0503020204020204" pitchFamily="34" charset="-122"/>
                <a:ea typeface="微软雅黑" panose="020B0503020204020204" pitchFamily="34" charset="-122"/>
              </a:rPr>
              <a:t>万。而年</a:t>
            </a:r>
            <a:r>
              <a:rPr lang="en-US" altLang="zh-CN" sz="1200" dirty="0">
                <a:solidFill>
                  <a:srgbClr val="FF0000"/>
                </a:solidFill>
                <a:latin typeface="微软雅黑" panose="020B0503020204020204" pitchFamily="34" charset="-122"/>
                <a:ea typeface="微软雅黑" panose="020B0503020204020204" pitchFamily="34" charset="-122"/>
              </a:rPr>
              <a:t>2</a:t>
            </a:r>
            <a:r>
              <a:rPr lang="zh-CN" altLang="en-US" sz="1200" dirty="0">
                <a:solidFill>
                  <a:srgbClr val="FF0000"/>
                </a:solidFill>
                <a:latin typeface="微软雅黑" panose="020B0503020204020204" pitchFamily="34" charset="-122"/>
                <a:ea typeface="微软雅黑" panose="020B0503020204020204" pitchFamily="34" charset="-122"/>
              </a:rPr>
              <a:t>月，</a:t>
            </a:r>
            <a:r>
              <a:rPr lang="en-US" altLang="zh-CN" sz="1200" dirty="0">
                <a:solidFill>
                  <a:srgbClr val="FF0000"/>
                </a:solidFill>
                <a:latin typeface="微软雅黑" panose="020B0503020204020204" pitchFamily="34" charset="-122"/>
                <a:ea typeface="微软雅黑" panose="020B0503020204020204" pitchFamily="34" charset="-122"/>
              </a:rPr>
              <a:t>A</a:t>
            </a:r>
            <a:r>
              <a:rPr lang="zh-CN" altLang="en-US" sz="1200" dirty="0">
                <a:solidFill>
                  <a:srgbClr val="FF0000"/>
                </a:solidFill>
                <a:latin typeface="微软雅黑" panose="020B0503020204020204" pitchFamily="34" charset="-122"/>
                <a:ea typeface="微软雅黑" panose="020B0503020204020204" pitchFamily="34" charset="-122"/>
              </a:rPr>
              <a:t>级紧凑型车（车长</a:t>
            </a:r>
            <a:r>
              <a:rPr lang="en-US" altLang="zh-CN" sz="1200" dirty="0">
                <a:solidFill>
                  <a:srgbClr val="FF0000"/>
                </a:solidFill>
                <a:latin typeface="微软雅黑" panose="020B0503020204020204" pitchFamily="34" charset="-122"/>
                <a:ea typeface="微软雅黑" panose="020B0503020204020204" pitchFamily="34" charset="-122"/>
              </a:rPr>
              <a:t>4.3</a:t>
            </a:r>
            <a:r>
              <a:rPr lang="zh-CN" altLang="en-US" dirty="0"/>
              <a:t>～</a:t>
            </a:r>
            <a:r>
              <a:rPr lang="en-US" altLang="zh-CN" sz="1200" dirty="0">
                <a:solidFill>
                  <a:srgbClr val="FF0000"/>
                </a:solidFill>
                <a:latin typeface="微软雅黑" panose="020B0503020204020204" pitchFamily="34" charset="-122"/>
                <a:ea typeface="微软雅黑" panose="020B0503020204020204" pitchFamily="34" charset="-122"/>
              </a:rPr>
              <a:t>4.6m</a:t>
            </a:r>
            <a:r>
              <a:rPr lang="zh-CN" altLang="en-US" sz="1200" dirty="0">
                <a:solidFill>
                  <a:srgbClr val="FF0000"/>
                </a:solidFill>
                <a:latin typeface="微软雅黑" panose="020B0503020204020204" pitchFamily="34" charset="-122"/>
                <a:ea typeface="微软雅黑" panose="020B0503020204020204" pitchFamily="34" charset="-122"/>
              </a:rPr>
              <a:t>，</a:t>
            </a:r>
            <a:r>
              <a:rPr lang="zh-CN" altLang="en-US" dirty="0"/>
              <a:t>轴距</a:t>
            </a:r>
            <a:r>
              <a:rPr lang="en-US" altLang="zh-CN" dirty="0"/>
              <a:t>2.5</a:t>
            </a:r>
            <a:r>
              <a:rPr lang="zh-CN" altLang="en-US" dirty="0"/>
              <a:t>～</a:t>
            </a:r>
            <a:r>
              <a:rPr lang="en-US" altLang="zh-CN" dirty="0"/>
              <a:t>2.7m</a:t>
            </a:r>
            <a:r>
              <a:rPr lang="zh-CN" altLang="en-US" dirty="0"/>
              <a:t>，排量</a:t>
            </a:r>
            <a:r>
              <a:rPr lang="en-US" altLang="zh-CN" dirty="0"/>
              <a:t>1.3</a:t>
            </a:r>
            <a:r>
              <a:rPr lang="zh-CN" altLang="en-US" dirty="0"/>
              <a:t>～</a:t>
            </a:r>
            <a:r>
              <a:rPr lang="en-US" altLang="zh-CN" dirty="0"/>
              <a:t>1.6L</a:t>
            </a:r>
            <a:r>
              <a:rPr lang="zh-CN" altLang="en-US" dirty="0"/>
              <a:t>。如丰田卡罗拉、福特福克斯、大众高尔夫等</a:t>
            </a:r>
            <a:r>
              <a:rPr lang="zh-CN" altLang="en-US" sz="1200" dirty="0">
                <a:solidFill>
                  <a:srgbClr val="FF0000"/>
                </a:solidFill>
                <a:latin typeface="微软雅黑" panose="020B0503020204020204" pitchFamily="34" charset="-122"/>
                <a:ea typeface="微软雅黑" panose="020B0503020204020204" pitchFamily="34" charset="-122"/>
              </a:rPr>
              <a:t>）独揽</a:t>
            </a:r>
            <a:r>
              <a:rPr lang="en-US" altLang="zh-CN" sz="1200" dirty="0">
                <a:solidFill>
                  <a:srgbClr val="FF0000"/>
                </a:solidFill>
                <a:latin typeface="微软雅黑" panose="020B0503020204020204" pitchFamily="34" charset="-122"/>
                <a:ea typeface="微软雅黑" panose="020B0503020204020204" pitchFamily="34" charset="-122"/>
              </a:rPr>
              <a:t>55.56%</a:t>
            </a:r>
            <a:r>
              <a:rPr lang="zh-CN" altLang="en-US" sz="1200" dirty="0">
                <a:solidFill>
                  <a:srgbClr val="FF0000"/>
                </a:solidFill>
                <a:latin typeface="微软雅黑" panose="020B0503020204020204" pitchFamily="34" charset="-122"/>
                <a:ea typeface="微软雅黑" panose="020B0503020204020204" pitchFamily="34" charset="-122"/>
              </a:rPr>
              <a:t>的市场份额，同比累计增长</a:t>
            </a:r>
            <a:r>
              <a:rPr lang="en-US" altLang="zh-CN" sz="1200" dirty="0">
                <a:solidFill>
                  <a:srgbClr val="FF0000"/>
                </a:solidFill>
                <a:latin typeface="微软雅黑" panose="020B0503020204020204" pitchFamily="34" charset="-122"/>
                <a:ea typeface="微软雅黑" panose="020B0503020204020204" pitchFamily="34" charset="-122"/>
              </a:rPr>
              <a:t>8.37%</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、标准</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A</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级车独占</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8</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席，如果包含</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A+,</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那就是独揽销售前</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10</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位。清晰的认知：得</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A</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级车者得天下。</a:t>
            </a:r>
            <a:endParaRPr lang="zh-CN" altLang="en-US" dirty="0"/>
          </a:p>
        </p:txBody>
      </p:sp>
      <p:sp>
        <p:nvSpPr>
          <p:cNvPr id="4" name="灯片编号占位符 3"/>
          <p:cNvSpPr>
            <a:spLocks noGrp="1"/>
          </p:cNvSpPr>
          <p:nvPr>
            <p:ph type="sldNum" sz="quarter" idx="10"/>
          </p:nvPr>
        </p:nvSpPr>
        <p:spPr/>
        <p:txBody>
          <a:bodyPr/>
          <a:lstStyle/>
          <a:p>
            <a:pPr>
              <a:defRPr/>
            </a:pPr>
            <a:fld id="{B0252100-4795-4ABF-B597-E09502D9D07A}" type="slidenum">
              <a:rPr lang="de-DE" altLang="zh-CN" smtClean="0"/>
              <a:t>5</a:t>
            </a:fld>
            <a:endParaRPr lang="de-DE" altLang="zh-C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defRPr/>
            </a:pPr>
            <a:r>
              <a:rPr lang="en-US" altLang="zh-CN" sz="1200" b="1" dirty="0">
                <a:solidFill>
                  <a:srgbClr val="FFFF00"/>
                </a:solidFill>
                <a:latin typeface="+mj-ea"/>
              </a:rPr>
              <a:t>KOL:</a:t>
            </a:r>
            <a:r>
              <a:rPr lang="zh-CN" altLang="en-US" sz="1200" b="1" dirty="0">
                <a:latin typeface="+mj-ea"/>
              </a:rPr>
              <a:t>选取行业内较有影响力的自媒体大号，助力传播，扩大活动影响力</a:t>
            </a:r>
            <a:endParaRPr lang="en-US" altLang="zh-CN" sz="1200" b="1" kern="1200" dirty="0">
              <a:solidFill>
                <a:schemeClr val="tx1"/>
              </a:solidFill>
              <a:latin typeface="+mj-ea"/>
              <a:ea typeface="+mn-ea"/>
              <a:cs typeface="+mn-cs"/>
            </a:endParaRPr>
          </a:p>
          <a:p>
            <a:endParaRPr kumimoji="1" lang="zh-CN" altLang="en-US" dirty="0"/>
          </a:p>
        </p:txBody>
      </p:sp>
      <p:sp>
        <p:nvSpPr>
          <p:cNvPr id="4" name="幻灯片编号占位符 3"/>
          <p:cNvSpPr>
            <a:spLocks noGrp="1"/>
          </p:cNvSpPr>
          <p:nvPr>
            <p:ph type="sldNum" sz="quarter" idx="10"/>
          </p:nvPr>
        </p:nvSpPr>
        <p:spPr/>
        <p:txBody>
          <a:bodyPr/>
          <a:lstStyle/>
          <a:p>
            <a:pPr>
              <a:defRPr/>
            </a:pPr>
            <a:fld id="{B0252100-4795-4ABF-B597-E09502D9D07A}" type="slidenum">
              <a:rPr lang="de-DE" altLang="zh-CN" smtClean="0"/>
              <a:t>65</a:t>
            </a:fld>
            <a:endParaRPr lang="de-DE"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官方自媒体同步跟进发布</a:t>
            </a:r>
          </a:p>
        </p:txBody>
      </p:sp>
      <p:sp>
        <p:nvSpPr>
          <p:cNvPr id="4" name="幻灯片编号占位符 3"/>
          <p:cNvSpPr>
            <a:spLocks noGrp="1"/>
          </p:cNvSpPr>
          <p:nvPr>
            <p:ph type="sldNum" sz="quarter" idx="10"/>
          </p:nvPr>
        </p:nvSpPr>
        <p:spPr/>
        <p:txBody>
          <a:bodyPr/>
          <a:lstStyle/>
          <a:p>
            <a:pPr>
              <a:defRPr/>
            </a:pPr>
            <a:fld id="{B0252100-4795-4ABF-B597-E09502D9D07A}" type="slidenum">
              <a:rPr lang="de-DE" altLang="zh-CN" smtClean="0"/>
              <a:t>66</a:t>
            </a:fld>
            <a:endParaRPr lang="de-DE"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都说人与人之间，最远的距离是</a:t>
            </a:r>
            <a:r>
              <a:rPr kumimoji="1" lang="en-US" altLang="zh-CN" dirty="0"/>
              <a:t>6</a:t>
            </a:r>
            <a:r>
              <a:rPr kumimoji="1" lang="zh-CN" altLang="en-US" dirty="0"/>
              <a:t>个人，基于朗逸</a:t>
            </a:r>
            <a:r>
              <a:rPr kumimoji="1" lang="en-US" altLang="zh-CN" dirty="0"/>
              <a:t>300</a:t>
            </a:r>
            <a:r>
              <a:rPr kumimoji="1" lang="zh-CN" altLang="en-US" dirty="0"/>
              <a:t>万的销量，我们相信，每个人的身边，总有一个开朗逸的朋友</a:t>
            </a:r>
          </a:p>
        </p:txBody>
      </p:sp>
      <p:sp>
        <p:nvSpPr>
          <p:cNvPr id="4" name="幻灯片编号占位符 3"/>
          <p:cNvSpPr>
            <a:spLocks noGrp="1"/>
          </p:cNvSpPr>
          <p:nvPr>
            <p:ph type="sldNum" sz="quarter" idx="10"/>
          </p:nvPr>
        </p:nvSpPr>
        <p:spPr/>
        <p:txBody>
          <a:bodyPr/>
          <a:lstStyle/>
          <a:p>
            <a:pPr>
              <a:defRPr/>
            </a:pPr>
            <a:fld id="{B0252100-4795-4ABF-B597-E09502D9D07A}" type="slidenum">
              <a:rPr lang="de-DE" altLang="zh-CN" smtClean="0"/>
              <a:t>68</a:t>
            </a:fld>
            <a:endParaRPr lang="de-DE" alt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a:defRPr/>
            </a:pPr>
            <a:fld id="{B0252100-4795-4ABF-B597-E09502D9D07A}" type="slidenum">
              <a:rPr lang="de-DE" altLang="zh-CN" smtClean="0"/>
              <a:t>70</a:t>
            </a:fld>
            <a:endParaRPr lang="de-DE" alt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pPr>
              <a:defRPr/>
            </a:pPr>
            <a:fld id="{B0252100-4795-4ABF-B597-E09502D9D07A}" type="slidenum">
              <a:rPr lang="de-DE" altLang="zh-CN" smtClean="0"/>
              <a:t>78</a:t>
            </a:fld>
            <a:endParaRPr lang="de-DE" altLang="zh-C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1</a:t>
            </a:r>
            <a:r>
              <a:rPr kumimoji="1" lang="zh-CN" altLang="en-US" dirty="0"/>
              <a:t>、竞品车型页，本品露出的频率及本品车型页新闻的更新度  </a:t>
            </a:r>
            <a:r>
              <a:rPr kumimoji="1" lang="en-US" altLang="zh-CN" dirty="0"/>
              <a:t>2</a:t>
            </a:r>
            <a:r>
              <a:rPr kumimoji="1" lang="zh-CN" altLang="en-US" dirty="0"/>
              <a:t>、</a:t>
            </a:r>
          </a:p>
        </p:txBody>
      </p:sp>
      <p:sp>
        <p:nvSpPr>
          <p:cNvPr id="4" name="幻灯片编号占位符 3"/>
          <p:cNvSpPr>
            <a:spLocks noGrp="1"/>
          </p:cNvSpPr>
          <p:nvPr>
            <p:ph type="sldNum" sz="quarter" idx="10"/>
          </p:nvPr>
        </p:nvSpPr>
        <p:spPr/>
        <p:txBody>
          <a:bodyPr/>
          <a:lstStyle/>
          <a:p>
            <a:pPr>
              <a:defRPr/>
            </a:pPr>
            <a:fld id="{B0252100-4795-4ABF-B597-E09502D9D07A}" type="slidenum">
              <a:rPr lang="de-DE" altLang="zh-CN" smtClean="0"/>
              <a:t>84</a:t>
            </a:fld>
            <a:endParaRPr lang="de-DE"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A</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级车近三年变化（</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2013-2016</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1</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）合资品牌比自主品牌的产品力、品牌力释放充分。</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2</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）大众率先推出涡轮增压技术并武装在</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B</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级车进而武装到</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A</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级车。强动力，大空间，一直都是中国消费者除了价格之外的购车首选要素。</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连对新技术一向谨慎的日系车，也推出了涡轮增压技术。不过在</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A</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级车上的武装还在迟疑中。可见，日系车也被市场需求变化所裹挟。足见汽车企业对中国市场的妥协，已经全球化了。外观设计个性化、时尚化。</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3</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外观设计个性化、时尚化。购车年龄层的变化，购车理念的成熟，汽车社会千车一面的单调，都刺激了个性化年轻化细分市场的需求。个性化市场触发了个性化产品，个性化产品又助推了个性化市场的成熟。产品与消费，形成了良性互动。 </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4</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）加长了的变大了</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 A+</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拼杀空间大。</a:t>
            </a:r>
            <a:endPar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endParaRPr>
          </a:p>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a:t>
            </a:r>
            <a:r>
              <a:rPr lang="en-US" altLang="zh-CN" sz="1200" dirty="0">
                <a:solidFill>
                  <a:schemeClr val="tx1">
                    <a:lumMod val="50000"/>
                    <a:lumOff val="50000"/>
                  </a:schemeClr>
                </a:solidFill>
                <a:latin typeface="微软雅黑" panose="020B0503020204020204" pitchFamily="34" charset="-122"/>
                <a:ea typeface="微软雅黑" panose="020B0503020204020204" pitchFamily="34" charset="-122"/>
              </a:rPr>
              <a:t>5</a:t>
            </a: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）价格的拼杀，是企业向市场消费需求妥协、产能过剩市场争夺双重挤压的结果。</a:t>
            </a:r>
          </a:p>
          <a:p>
            <a:endParaRPr lang="zh-CN" altLang="en-US" dirty="0"/>
          </a:p>
        </p:txBody>
      </p:sp>
      <p:sp>
        <p:nvSpPr>
          <p:cNvPr id="4" name="灯片编号占位符 3"/>
          <p:cNvSpPr>
            <a:spLocks noGrp="1"/>
          </p:cNvSpPr>
          <p:nvPr>
            <p:ph type="sldNum" sz="quarter" idx="10"/>
          </p:nvPr>
        </p:nvSpPr>
        <p:spPr/>
        <p:txBody>
          <a:bodyPr/>
          <a:lstStyle/>
          <a:p>
            <a:pPr>
              <a:defRPr/>
            </a:pPr>
            <a:fld id="{B0252100-4795-4ABF-B597-E09502D9D07A}" type="slidenum">
              <a:rPr lang="de-DE" altLang="zh-CN" smtClean="0"/>
              <a:t>6</a:t>
            </a:fld>
            <a:endParaRPr lang="de-DE"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342900" lvl="0" indent="-342900">
              <a:lnSpc>
                <a:spcPct val="103000"/>
              </a:lnSpc>
              <a:spcBef>
                <a:spcPct val="50000"/>
              </a:spcBef>
              <a:defRPr/>
            </a:pPr>
            <a:r>
              <a:rPr kumimoji="0" lang="zh-CN" altLang="en-US" sz="1200" b="0" i="0" u="none" strike="noStrike" kern="0" cap="none" spc="0" normalizeH="0" baseline="0" noProof="0" dirty="0">
                <a:ln>
                  <a:noFill/>
                </a:ln>
                <a:solidFill>
                  <a:srgbClr val="2274AC"/>
                </a:solidFill>
                <a:effectLst/>
                <a:uLnTx/>
                <a:uFillTx/>
                <a:latin typeface="+mn-ea"/>
                <a:ea typeface="+mn-ea"/>
                <a:cs typeface="+mn-cs"/>
              </a:rPr>
              <a:t>引领并稳住变化趋势应运而生的朗逸确实如愿以偿坐上销量第一的宝座，但去年下半年开始，我们发现，长胜将军不长胜了。</a:t>
            </a:r>
            <a:endParaRPr kumimoji="0" lang="en-US" altLang="zh-CN" sz="1200" b="0" i="0" u="none" strike="noStrike" kern="0" cap="none" spc="0" normalizeH="0" baseline="0" noProof="0" dirty="0">
              <a:ln>
                <a:noFill/>
              </a:ln>
              <a:solidFill>
                <a:srgbClr val="2274AC"/>
              </a:solidFill>
              <a:effectLst/>
              <a:uLnTx/>
              <a:uFillTx/>
              <a:latin typeface="+mn-ea"/>
              <a:ea typeface="+mn-ea"/>
              <a:cs typeface="+mn-cs"/>
            </a:endParaRPr>
          </a:p>
        </p:txBody>
      </p:sp>
      <p:sp>
        <p:nvSpPr>
          <p:cNvPr id="4" name="灯片编号占位符 3"/>
          <p:cNvSpPr>
            <a:spLocks noGrp="1"/>
          </p:cNvSpPr>
          <p:nvPr>
            <p:ph type="sldNum" sz="quarter" idx="10"/>
          </p:nvPr>
        </p:nvSpPr>
        <p:spPr/>
        <p:txBody>
          <a:bodyPr/>
          <a:lstStyle/>
          <a:p>
            <a:pPr>
              <a:defRPr/>
            </a:pPr>
            <a:fld id="{B0252100-4795-4ABF-B597-E09502D9D07A}" type="slidenum">
              <a:rPr lang="de-DE" altLang="zh-CN" smtClean="0"/>
              <a:t>7</a:t>
            </a:fld>
            <a:endParaRPr lang="de-DE"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销量差距被追得如此之近，声量上也是占不到优势。</a:t>
            </a:r>
          </a:p>
        </p:txBody>
      </p:sp>
      <p:sp>
        <p:nvSpPr>
          <p:cNvPr id="4" name="灯片编号占位符 3"/>
          <p:cNvSpPr>
            <a:spLocks noGrp="1"/>
          </p:cNvSpPr>
          <p:nvPr>
            <p:ph type="sldNum" sz="quarter" idx="10"/>
          </p:nvPr>
        </p:nvSpPr>
        <p:spPr/>
        <p:txBody>
          <a:bodyPr/>
          <a:lstStyle/>
          <a:p>
            <a:pPr>
              <a:defRPr/>
            </a:pPr>
            <a:fld id="{B0252100-4795-4ABF-B597-E09502D9D07A}" type="slidenum">
              <a:rPr lang="de-DE" altLang="zh-CN" smtClean="0"/>
              <a:t>8</a:t>
            </a:fld>
            <a:endParaRPr lang="de-DE"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defRPr/>
            </a:pPr>
            <a:r>
              <a:rPr lang="zh-CN" altLang="en-US" dirty="0"/>
              <a:t>朗逸</a:t>
            </a:r>
            <a:r>
              <a:rPr lang="zh-CN" altLang="en-US" baseline="0" dirty="0"/>
              <a:t> </a:t>
            </a:r>
            <a:r>
              <a:rPr lang="en-US" altLang="zh-CN" baseline="0" dirty="0"/>
              <a:t>2016</a:t>
            </a:r>
            <a:r>
              <a:rPr lang="zh-CN" altLang="en-US" baseline="0" dirty="0"/>
              <a:t>年</a:t>
            </a:r>
            <a:r>
              <a:rPr lang="en-US" altLang="zh-CN" baseline="0" dirty="0"/>
              <a:t>8</a:t>
            </a:r>
            <a:r>
              <a:rPr lang="zh-CN" altLang="en-US" baseline="0" dirty="0"/>
              <a:t>月，金融政策：</a:t>
            </a:r>
            <a:r>
              <a:rPr lang="zh-CN" altLang="en-US" dirty="0"/>
              <a:t>按央行基准利率首付</a:t>
            </a:r>
            <a:r>
              <a:rPr lang="en-US" altLang="zh-CN" dirty="0"/>
              <a:t>30%</a:t>
            </a:r>
            <a:r>
              <a:rPr lang="zh-CN" altLang="en-US" dirty="0"/>
              <a:t>三年期计算，首付万元月供万元左右。</a:t>
            </a:r>
            <a:r>
              <a:rPr lang="zh-CN" altLang="en-US" baseline="0" dirty="0"/>
              <a:t>促销政策：降价</a:t>
            </a:r>
            <a:r>
              <a:rPr lang="en-US" altLang="zh-CN" baseline="0" dirty="0"/>
              <a:t>1-1.8</a:t>
            </a:r>
            <a:r>
              <a:rPr lang="zh-CN" altLang="en-US" baseline="0" dirty="0"/>
              <a:t>万。</a:t>
            </a:r>
            <a:r>
              <a:rPr lang="en-US" altLang="zh-CN" baseline="0" dirty="0"/>
              <a:t>2015</a:t>
            </a:r>
            <a:r>
              <a:rPr lang="zh-CN" altLang="en-US" baseline="0" dirty="0"/>
              <a:t>年</a:t>
            </a:r>
            <a:r>
              <a:rPr lang="en-US" altLang="zh-CN" baseline="0" dirty="0"/>
              <a:t>11</a:t>
            </a:r>
            <a:r>
              <a:rPr lang="zh-CN" altLang="en-US" baseline="0" dirty="0"/>
              <a:t>月，朗逸家族推出“两年零利率”。</a:t>
            </a:r>
            <a:endParaRPr lang="zh-CN" altLang="en-US" dirty="0"/>
          </a:p>
        </p:txBody>
      </p:sp>
      <p:sp>
        <p:nvSpPr>
          <p:cNvPr id="4" name="灯片编号占位符 3"/>
          <p:cNvSpPr>
            <a:spLocks noGrp="1"/>
          </p:cNvSpPr>
          <p:nvPr>
            <p:ph type="sldNum" sz="quarter" idx="10"/>
          </p:nvPr>
        </p:nvSpPr>
        <p:spPr/>
        <p:txBody>
          <a:bodyPr/>
          <a:lstStyle/>
          <a:p>
            <a:pPr>
              <a:defRPr/>
            </a:pPr>
            <a:fld id="{B0252100-4795-4ABF-B597-E09502D9D07A}" type="slidenum">
              <a:rPr lang="de-DE" altLang="zh-CN" smtClean="0"/>
              <a:t>9</a:t>
            </a:fld>
            <a:endParaRPr lang="de-DE"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B0252100-4795-4ABF-B597-E09502D9D07A}" type="slidenum">
              <a:rPr lang="de-DE" altLang="zh-CN" smtClean="0"/>
              <a:t>10</a:t>
            </a:fld>
            <a:endParaRPr lang="de-DE"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a:t>从产品的角度，我们试图解决这里第一个问题：销量转化。解决方案里包含两个主体内容：</a:t>
            </a:r>
            <a:r>
              <a:rPr lang="en-US" altLang="zh-CN" dirty="0"/>
              <a:t>1</a:t>
            </a:r>
            <a:r>
              <a:rPr lang="zh-CN" altLang="en-US" dirty="0"/>
              <a:t>、卖点强化；</a:t>
            </a:r>
            <a:r>
              <a:rPr lang="en-US" altLang="zh-CN" dirty="0"/>
              <a:t>2</a:t>
            </a:r>
            <a:r>
              <a:rPr lang="zh-CN" altLang="en-US" dirty="0"/>
              <a:t>、口碑引导。</a:t>
            </a:r>
          </a:p>
        </p:txBody>
      </p:sp>
      <p:sp>
        <p:nvSpPr>
          <p:cNvPr id="4" name="灯片编号占位符 3"/>
          <p:cNvSpPr>
            <a:spLocks noGrp="1"/>
          </p:cNvSpPr>
          <p:nvPr>
            <p:ph type="sldNum" sz="quarter" idx="10"/>
          </p:nvPr>
        </p:nvSpPr>
        <p:spPr/>
        <p:txBody>
          <a:bodyPr/>
          <a:lstStyle/>
          <a:p>
            <a:pPr>
              <a:defRPr/>
            </a:pPr>
            <a:fld id="{B0252100-4795-4ABF-B597-E09502D9D07A}" type="slidenum">
              <a:rPr lang="de-DE" altLang="zh-CN" smtClean="0"/>
              <a:t>11</a:t>
            </a:fld>
            <a:endParaRPr lang="de-DE" altLang="zh-CN"/>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D:\SVW\Operation\流程材料\SVW Logo及使用规范\新\VW\New VW CD_Toolkit\1_Logo files\Digital media\VW3D_RGB_Digital\GIF\VW3D_GIF_tw\VW3D_50px_tw.gif"/>
          <p:cNvPicPr>
            <a:picLocks noChangeAspect="1" noChangeArrowheads="1"/>
          </p:cNvPicPr>
          <p:nvPr userDrawn="1"/>
        </p:nvPicPr>
        <p:blipFill>
          <a:blip r:embed="rId2" cstate="print"/>
          <a:srcRect/>
          <a:stretch>
            <a:fillRect/>
          </a:stretch>
        </p:blipFill>
        <p:spPr bwMode="auto">
          <a:xfrm>
            <a:off x="8956675" y="6130925"/>
            <a:ext cx="514350" cy="514350"/>
          </a:xfrm>
          <a:prstGeom prst="rect">
            <a:avLst/>
          </a:prstGeom>
          <a:noFill/>
          <a:ln>
            <a:noFill/>
          </a:ln>
        </p:spPr>
      </p:pic>
      <p:pic>
        <p:nvPicPr>
          <p:cNvPr id="5" name="图片 22"/>
          <p:cNvPicPr>
            <a:picLocks noChangeAspect="1"/>
          </p:cNvPicPr>
          <p:nvPr userDrawn="1"/>
        </p:nvPicPr>
        <p:blipFill>
          <a:blip r:embed="rId3" cstate="email"/>
          <a:srcRect/>
          <a:stretch>
            <a:fillRect/>
          </a:stretch>
        </p:blipFill>
        <p:spPr bwMode="auto">
          <a:xfrm>
            <a:off x="155575" y="6076950"/>
            <a:ext cx="1601788" cy="617538"/>
          </a:xfrm>
          <a:prstGeom prst="rect">
            <a:avLst/>
          </a:prstGeom>
          <a:noFill/>
          <a:ln>
            <a:noFill/>
          </a:ln>
        </p:spPr>
      </p:pic>
      <p:sp>
        <p:nvSpPr>
          <p:cNvPr id="6" name="Text Box 12"/>
          <p:cNvSpPr txBox="1">
            <a:spLocks noChangeArrowheads="1"/>
          </p:cNvSpPr>
          <p:nvPr userDrawn="1"/>
        </p:nvSpPr>
        <p:spPr bwMode="auto">
          <a:xfrm>
            <a:off x="9904413" y="3446463"/>
            <a:ext cx="1152525" cy="396875"/>
          </a:xfrm>
          <a:prstGeom prst="rect">
            <a:avLst/>
          </a:prstGeom>
          <a:solidFill>
            <a:srgbClr val="51AE30"/>
          </a:solidFill>
          <a:ln>
            <a:noFill/>
          </a:ln>
        </p:spPr>
        <p:txBody>
          <a:bodyPr lIns="90000" tIns="90000" rIns="90000" bIns="90000" anchor="ctr"/>
          <a:lstStyle>
            <a:lvl1pPr>
              <a:defRPr>
                <a:solidFill>
                  <a:schemeClr val="bg1"/>
                </a:solidFill>
                <a:latin typeface="VW Headline OT-Book" pitchFamily="34" charset="0"/>
                <a:ea typeface="汉仪中黑简" pitchFamily="49" charset="-122"/>
              </a:defRPr>
            </a:lvl1pPr>
            <a:lvl2pPr marL="742950" indent="-285750">
              <a:defRPr>
                <a:solidFill>
                  <a:schemeClr val="bg1"/>
                </a:solidFill>
                <a:latin typeface="VW Headline OT-Book" pitchFamily="34" charset="0"/>
                <a:ea typeface="汉仪中黑简" pitchFamily="49" charset="-122"/>
              </a:defRPr>
            </a:lvl2pPr>
            <a:lvl3pPr marL="1143000" indent="-228600">
              <a:defRPr>
                <a:solidFill>
                  <a:schemeClr val="bg1"/>
                </a:solidFill>
                <a:latin typeface="VW Headline OT-Book" pitchFamily="34" charset="0"/>
                <a:ea typeface="汉仪中黑简" pitchFamily="49" charset="-122"/>
              </a:defRPr>
            </a:lvl3pPr>
            <a:lvl4pPr marL="1600200" indent="-228600">
              <a:defRPr>
                <a:solidFill>
                  <a:schemeClr val="bg1"/>
                </a:solidFill>
                <a:latin typeface="VW Headline OT-Book" pitchFamily="34" charset="0"/>
                <a:ea typeface="汉仪中黑简" pitchFamily="49" charset="-122"/>
              </a:defRPr>
            </a:lvl4pPr>
            <a:lvl5pPr marL="2057400" indent="-228600">
              <a:defRPr>
                <a:solidFill>
                  <a:schemeClr val="bg1"/>
                </a:solidFill>
                <a:latin typeface="VW Headline OT-Book" pitchFamily="34" charset="0"/>
                <a:ea typeface="汉仪中黑简" pitchFamily="49" charset="-122"/>
              </a:defRPr>
            </a:lvl5pPr>
            <a:lvl6pPr marL="25146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6pPr>
            <a:lvl7pPr marL="29718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7pPr>
            <a:lvl8pPr marL="34290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8pPr>
            <a:lvl9pPr marL="38862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9pPr>
          </a:lstStyle>
          <a:p>
            <a:pPr algn="ctr">
              <a:spcBef>
                <a:spcPct val="50000"/>
              </a:spcBef>
              <a:buSzPct val="100000"/>
              <a:defRPr/>
            </a:pPr>
            <a:r>
              <a:rPr lang="de-DE" altLang="zh-CN" sz="1200">
                <a:latin typeface="VW Text Office" pitchFamily="34" charset="0"/>
                <a:ea typeface="宋体" panose="02010600030101010101" pitchFamily="2" charset="-122"/>
                <a:sym typeface="VW Headline OT-Book" pitchFamily="34" charset="0"/>
              </a:rPr>
              <a:t>81/174/48</a:t>
            </a:r>
          </a:p>
        </p:txBody>
      </p:sp>
      <p:sp>
        <p:nvSpPr>
          <p:cNvPr id="7" name="Text Box 13"/>
          <p:cNvSpPr txBox="1">
            <a:spLocks noChangeArrowheads="1"/>
          </p:cNvSpPr>
          <p:nvPr userDrawn="1"/>
        </p:nvSpPr>
        <p:spPr bwMode="auto">
          <a:xfrm>
            <a:off x="9904413" y="3838575"/>
            <a:ext cx="1152525" cy="395288"/>
          </a:xfrm>
          <a:prstGeom prst="rect">
            <a:avLst/>
          </a:prstGeom>
          <a:solidFill>
            <a:srgbClr val="C82D20"/>
          </a:solidFill>
          <a:ln>
            <a:noFill/>
          </a:ln>
        </p:spPr>
        <p:txBody>
          <a:bodyPr lIns="90000" tIns="90000" rIns="90000" bIns="90000" anchor="ctr"/>
          <a:lstStyle>
            <a:lvl1pPr>
              <a:defRPr>
                <a:solidFill>
                  <a:schemeClr val="bg1"/>
                </a:solidFill>
                <a:latin typeface="VW Headline OT-Book" pitchFamily="34" charset="0"/>
                <a:ea typeface="汉仪中黑简" pitchFamily="49" charset="-122"/>
              </a:defRPr>
            </a:lvl1pPr>
            <a:lvl2pPr marL="742950" indent="-285750">
              <a:defRPr>
                <a:solidFill>
                  <a:schemeClr val="bg1"/>
                </a:solidFill>
                <a:latin typeface="VW Headline OT-Book" pitchFamily="34" charset="0"/>
                <a:ea typeface="汉仪中黑简" pitchFamily="49" charset="-122"/>
              </a:defRPr>
            </a:lvl2pPr>
            <a:lvl3pPr marL="1143000" indent="-228600">
              <a:defRPr>
                <a:solidFill>
                  <a:schemeClr val="bg1"/>
                </a:solidFill>
                <a:latin typeface="VW Headline OT-Book" pitchFamily="34" charset="0"/>
                <a:ea typeface="汉仪中黑简" pitchFamily="49" charset="-122"/>
              </a:defRPr>
            </a:lvl3pPr>
            <a:lvl4pPr marL="1600200" indent="-228600">
              <a:defRPr>
                <a:solidFill>
                  <a:schemeClr val="bg1"/>
                </a:solidFill>
                <a:latin typeface="VW Headline OT-Book" pitchFamily="34" charset="0"/>
                <a:ea typeface="汉仪中黑简" pitchFamily="49" charset="-122"/>
              </a:defRPr>
            </a:lvl4pPr>
            <a:lvl5pPr marL="2057400" indent="-228600">
              <a:defRPr>
                <a:solidFill>
                  <a:schemeClr val="bg1"/>
                </a:solidFill>
                <a:latin typeface="VW Headline OT-Book" pitchFamily="34" charset="0"/>
                <a:ea typeface="汉仪中黑简" pitchFamily="49" charset="-122"/>
              </a:defRPr>
            </a:lvl5pPr>
            <a:lvl6pPr marL="25146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6pPr>
            <a:lvl7pPr marL="29718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7pPr>
            <a:lvl8pPr marL="34290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8pPr>
            <a:lvl9pPr marL="38862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9pPr>
          </a:lstStyle>
          <a:p>
            <a:pPr algn="ctr">
              <a:spcBef>
                <a:spcPct val="50000"/>
              </a:spcBef>
              <a:buSzPct val="100000"/>
              <a:defRPr/>
            </a:pPr>
            <a:r>
              <a:rPr lang="de-DE" altLang="zh-CN" sz="1200">
                <a:solidFill>
                  <a:srgbClr val="FFFFFF"/>
                </a:solidFill>
                <a:latin typeface="VW Text Office" pitchFamily="34" charset="0"/>
                <a:ea typeface="宋体" panose="02010600030101010101" pitchFamily="2" charset="-122"/>
                <a:sym typeface="VW Headline OT-Book" pitchFamily="34" charset="0"/>
              </a:rPr>
              <a:t>200/45/32</a:t>
            </a:r>
          </a:p>
        </p:txBody>
      </p:sp>
      <p:sp>
        <p:nvSpPr>
          <p:cNvPr id="8" name="Text Box 14"/>
          <p:cNvSpPr txBox="1">
            <a:spLocks noChangeArrowheads="1"/>
          </p:cNvSpPr>
          <p:nvPr userDrawn="1"/>
        </p:nvSpPr>
        <p:spPr bwMode="auto">
          <a:xfrm>
            <a:off x="9904413" y="4621213"/>
            <a:ext cx="1152525" cy="396875"/>
          </a:xfrm>
          <a:prstGeom prst="rect">
            <a:avLst/>
          </a:prstGeom>
          <a:solidFill>
            <a:srgbClr val="005D4D"/>
          </a:solidFill>
          <a:ln>
            <a:noFill/>
          </a:ln>
        </p:spPr>
        <p:txBody>
          <a:bodyPr lIns="90000" tIns="90000" rIns="90000" bIns="90000" anchor="ctr"/>
          <a:lstStyle>
            <a:lvl1pPr>
              <a:defRPr>
                <a:solidFill>
                  <a:schemeClr val="bg1"/>
                </a:solidFill>
                <a:latin typeface="VW Headline OT-Book" pitchFamily="34" charset="0"/>
                <a:ea typeface="汉仪中黑简" pitchFamily="49" charset="-122"/>
              </a:defRPr>
            </a:lvl1pPr>
            <a:lvl2pPr marL="742950" indent="-285750">
              <a:defRPr>
                <a:solidFill>
                  <a:schemeClr val="bg1"/>
                </a:solidFill>
                <a:latin typeface="VW Headline OT-Book" pitchFamily="34" charset="0"/>
                <a:ea typeface="汉仪中黑简" pitchFamily="49" charset="-122"/>
              </a:defRPr>
            </a:lvl2pPr>
            <a:lvl3pPr marL="1143000" indent="-228600">
              <a:defRPr>
                <a:solidFill>
                  <a:schemeClr val="bg1"/>
                </a:solidFill>
                <a:latin typeface="VW Headline OT-Book" pitchFamily="34" charset="0"/>
                <a:ea typeface="汉仪中黑简" pitchFamily="49" charset="-122"/>
              </a:defRPr>
            </a:lvl3pPr>
            <a:lvl4pPr marL="1600200" indent="-228600">
              <a:defRPr>
                <a:solidFill>
                  <a:schemeClr val="bg1"/>
                </a:solidFill>
                <a:latin typeface="VW Headline OT-Book" pitchFamily="34" charset="0"/>
                <a:ea typeface="汉仪中黑简" pitchFamily="49" charset="-122"/>
              </a:defRPr>
            </a:lvl4pPr>
            <a:lvl5pPr marL="2057400" indent="-228600">
              <a:defRPr>
                <a:solidFill>
                  <a:schemeClr val="bg1"/>
                </a:solidFill>
                <a:latin typeface="VW Headline OT-Book" pitchFamily="34" charset="0"/>
                <a:ea typeface="汉仪中黑简" pitchFamily="49" charset="-122"/>
              </a:defRPr>
            </a:lvl5pPr>
            <a:lvl6pPr marL="25146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6pPr>
            <a:lvl7pPr marL="29718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7pPr>
            <a:lvl8pPr marL="34290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8pPr>
            <a:lvl9pPr marL="38862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9pPr>
          </a:lstStyle>
          <a:p>
            <a:pPr algn="ctr">
              <a:spcBef>
                <a:spcPct val="50000"/>
              </a:spcBef>
              <a:buSzPct val="100000"/>
              <a:defRPr/>
            </a:pPr>
            <a:r>
              <a:rPr lang="de-DE" altLang="zh-CN" sz="1200">
                <a:solidFill>
                  <a:srgbClr val="FFFFFF"/>
                </a:solidFill>
                <a:latin typeface="VW Text Office" pitchFamily="34" charset="0"/>
                <a:ea typeface="宋体" panose="02010600030101010101" pitchFamily="2" charset="-122"/>
                <a:sym typeface="VW Headline OT-Book" pitchFamily="34" charset="0"/>
              </a:rPr>
              <a:t>0/93/77</a:t>
            </a:r>
          </a:p>
        </p:txBody>
      </p:sp>
      <p:sp>
        <p:nvSpPr>
          <p:cNvPr id="9" name="Text Box 15"/>
          <p:cNvSpPr txBox="1">
            <a:spLocks noChangeArrowheads="1"/>
          </p:cNvSpPr>
          <p:nvPr userDrawn="1"/>
        </p:nvSpPr>
        <p:spPr bwMode="auto">
          <a:xfrm>
            <a:off x="9904413" y="5013325"/>
            <a:ext cx="1152525" cy="395288"/>
          </a:xfrm>
          <a:prstGeom prst="rect">
            <a:avLst/>
          </a:prstGeom>
          <a:solidFill>
            <a:srgbClr val="730019"/>
          </a:solidFill>
          <a:ln>
            <a:noFill/>
          </a:ln>
        </p:spPr>
        <p:txBody>
          <a:bodyPr lIns="90000" tIns="90000" rIns="90000" bIns="90000" anchor="ctr"/>
          <a:lstStyle>
            <a:lvl1pPr>
              <a:defRPr>
                <a:solidFill>
                  <a:schemeClr val="bg1"/>
                </a:solidFill>
                <a:latin typeface="VW Headline OT-Book" pitchFamily="34" charset="0"/>
                <a:ea typeface="汉仪中黑简" pitchFamily="49" charset="-122"/>
              </a:defRPr>
            </a:lvl1pPr>
            <a:lvl2pPr marL="742950" indent="-285750">
              <a:defRPr>
                <a:solidFill>
                  <a:schemeClr val="bg1"/>
                </a:solidFill>
                <a:latin typeface="VW Headline OT-Book" pitchFamily="34" charset="0"/>
                <a:ea typeface="汉仪中黑简" pitchFamily="49" charset="-122"/>
              </a:defRPr>
            </a:lvl2pPr>
            <a:lvl3pPr marL="1143000" indent="-228600">
              <a:defRPr>
                <a:solidFill>
                  <a:schemeClr val="bg1"/>
                </a:solidFill>
                <a:latin typeface="VW Headline OT-Book" pitchFamily="34" charset="0"/>
                <a:ea typeface="汉仪中黑简" pitchFamily="49" charset="-122"/>
              </a:defRPr>
            </a:lvl3pPr>
            <a:lvl4pPr marL="1600200" indent="-228600">
              <a:defRPr>
                <a:solidFill>
                  <a:schemeClr val="bg1"/>
                </a:solidFill>
                <a:latin typeface="VW Headline OT-Book" pitchFamily="34" charset="0"/>
                <a:ea typeface="汉仪中黑简" pitchFamily="49" charset="-122"/>
              </a:defRPr>
            </a:lvl4pPr>
            <a:lvl5pPr marL="2057400" indent="-228600">
              <a:defRPr>
                <a:solidFill>
                  <a:schemeClr val="bg1"/>
                </a:solidFill>
                <a:latin typeface="VW Headline OT-Book" pitchFamily="34" charset="0"/>
                <a:ea typeface="汉仪中黑简" pitchFamily="49" charset="-122"/>
              </a:defRPr>
            </a:lvl5pPr>
            <a:lvl6pPr marL="25146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6pPr>
            <a:lvl7pPr marL="29718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7pPr>
            <a:lvl8pPr marL="34290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8pPr>
            <a:lvl9pPr marL="38862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9pPr>
          </a:lstStyle>
          <a:p>
            <a:pPr algn="ctr">
              <a:spcBef>
                <a:spcPct val="50000"/>
              </a:spcBef>
              <a:buSzPct val="100000"/>
              <a:defRPr/>
            </a:pPr>
            <a:r>
              <a:rPr lang="de-DE" altLang="zh-CN" sz="1200">
                <a:solidFill>
                  <a:srgbClr val="FFFFFF"/>
                </a:solidFill>
                <a:latin typeface="VW Text Office" pitchFamily="34" charset="0"/>
                <a:ea typeface="宋体" panose="02010600030101010101" pitchFamily="2" charset="-122"/>
                <a:sym typeface="VW Headline OT-Book" pitchFamily="34" charset="0"/>
              </a:rPr>
              <a:t>115/0/25</a:t>
            </a:r>
          </a:p>
        </p:txBody>
      </p:sp>
      <p:sp>
        <p:nvSpPr>
          <p:cNvPr id="10" name="Text Box 16"/>
          <p:cNvSpPr txBox="1">
            <a:spLocks noChangeArrowheads="1"/>
          </p:cNvSpPr>
          <p:nvPr userDrawn="1"/>
        </p:nvSpPr>
        <p:spPr bwMode="auto">
          <a:xfrm>
            <a:off x="9904413" y="4230688"/>
            <a:ext cx="1152525" cy="395287"/>
          </a:xfrm>
          <a:prstGeom prst="rect">
            <a:avLst/>
          </a:prstGeom>
          <a:solidFill>
            <a:srgbClr val="FFD100"/>
          </a:solidFill>
          <a:ln>
            <a:noFill/>
          </a:ln>
        </p:spPr>
        <p:txBody>
          <a:bodyPr lIns="90000" tIns="90000" rIns="90000" bIns="90000" anchor="ctr"/>
          <a:lstStyle>
            <a:lvl1pPr>
              <a:defRPr>
                <a:solidFill>
                  <a:schemeClr val="bg1"/>
                </a:solidFill>
                <a:latin typeface="VW Headline OT-Book" pitchFamily="34" charset="0"/>
                <a:ea typeface="汉仪中黑简" pitchFamily="49" charset="-122"/>
              </a:defRPr>
            </a:lvl1pPr>
            <a:lvl2pPr marL="742950" indent="-285750">
              <a:defRPr>
                <a:solidFill>
                  <a:schemeClr val="bg1"/>
                </a:solidFill>
                <a:latin typeface="VW Headline OT-Book" pitchFamily="34" charset="0"/>
                <a:ea typeface="汉仪中黑简" pitchFamily="49" charset="-122"/>
              </a:defRPr>
            </a:lvl2pPr>
            <a:lvl3pPr marL="1143000" indent="-228600">
              <a:defRPr>
                <a:solidFill>
                  <a:schemeClr val="bg1"/>
                </a:solidFill>
                <a:latin typeface="VW Headline OT-Book" pitchFamily="34" charset="0"/>
                <a:ea typeface="汉仪中黑简" pitchFamily="49" charset="-122"/>
              </a:defRPr>
            </a:lvl3pPr>
            <a:lvl4pPr marL="1600200" indent="-228600">
              <a:defRPr>
                <a:solidFill>
                  <a:schemeClr val="bg1"/>
                </a:solidFill>
                <a:latin typeface="VW Headline OT-Book" pitchFamily="34" charset="0"/>
                <a:ea typeface="汉仪中黑简" pitchFamily="49" charset="-122"/>
              </a:defRPr>
            </a:lvl4pPr>
            <a:lvl5pPr marL="2057400" indent="-228600">
              <a:defRPr>
                <a:solidFill>
                  <a:schemeClr val="bg1"/>
                </a:solidFill>
                <a:latin typeface="VW Headline OT-Book" pitchFamily="34" charset="0"/>
                <a:ea typeface="汉仪中黑简" pitchFamily="49" charset="-122"/>
              </a:defRPr>
            </a:lvl5pPr>
            <a:lvl6pPr marL="25146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6pPr>
            <a:lvl7pPr marL="29718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7pPr>
            <a:lvl8pPr marL="34290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8pPr>
            <a:lvl9pPr marL="38862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9pPr>
          </a:lstStyle>
          <a:p>
            <a:pPr algn="ctr">
              <a:spcBef>
                <a:spcPct val="50000"/>
              </a:spcBef>
              <a:buSzPct val="100000"/>
              <a:defRPr/>
            </a:pPr>
            <a:r>
              <a:rPr lang="de-DE" altLang="zh-CN" sz="1200">
                <a:solidFill>
                  <a:srgbClr val="FFFFFF"/>
                </a:solidFill>
                <a:latin typeface="VW Text Office" pitchFamily="34" charset="0"/>
                <a:ea typeface="宋体" panose="02010600030101010101" pitchFamily="2" charset="-122"/>
                <a:sym typeface="VW Headline OT-Book" pitchFamily="34" charset="0"/>
              </a:rPr>
              <a:t>255/209/0</a:t>
            </a:r>
          </a:p>
        </p:txBody>
      </p:sp>
      <p:sp>
        <p:nvSpPr>
          <p:cNvPr id="11" name="Text Box 17"/>
          <p:cNvSpPr txBox="1">
            <a:spLocks noChangeArrowheads="1"/>
          </p:cNvSpPr>
          <p:nvPr userDrawn="1"/>
        </p:nvSpPr>
        <p:spPr bwMode="auto">
          <a:xfrm>
            <a:off x="9904413" y="5405438"/>
            <a:ext cx="1152525" cy="395287"/>
          </a:xfrm>
          <a:prstGeom prst="rect">
            <a:avLst/>
          </a:prstGeom>
          <a:solidFill>
            <a:srgbClr val="FF871F"/>
          </a:solidFill>
          <a:ln>
            <a:noFill/>
          </a:ln>
        </p:spPr>
        <p:txBody>
          <a:bodyPr lIns="90000" tIns="90000" rIns="90000" bIns="90000" anchor="ctr"/>
          <a:lstStyle>
            <a:lvl1pPr>
              <a:defRPr>
                <a:solidFill>
                  <a:schemeClr val="bg1"/>
                </a:solidFill>
                <a:latin typeface="VW Headline OT-Book" pitchFamily="34" charset="0"/>
                <a:ea typeface="汉仪中黑简" pitchFamily="49" charset="-122"/>
              </a:defRPr>
            </a:lvl1pPr>
            <a:lvl2pPr marL="742950" indent="-285750">
              <a:defRPr>
                <a:solidFill>
                  <a:schemeClr val="bg1"/>
                </a:solidFill>
                <a:latin typeface="VW Headline OT-Book" pitchFamily="34" charset="0"/>
                <a:ea typeface="汉仪中黑简" pitchFamily="49" charset="-122"/>
              </a:defRPr>
            </a:lvl2pPr>
            <a:lvl3pPr marL="1143000" indent="-228600">
              <a:defRPr>
                <a:solidFill>
                  <a:schemeClr val="bg1"/>
                </a:solidFill>
                <a:latin typeface="VW Headline OT-Book" pitchFamily="34" charset="0"/>
                <a:ea typeface="汉仪中黑简" pitchFamily="49" charset="-122"/>
              </a:defRPr>
            </a:lvl3pPr>
            <a:lvl4pPr marL="1600200" indent="-228600">
              <a:defRPr>
                <a:solidFill>
                  <a:schemeClr val="bg1"/>
                </a:solidFill>
                <a:latin typeface="VW Headline OT-Book" pitchFamily="34" charset="0"/>
                <a:ea typeface="汉仪中黑简" pitchFamily="49" charset="-122"/>
              </a:defRPr>
            </a:lvl4pPr>
            <a:lvl5pPr marL="2057400" indent="-228600">
              <a:defRPr>
                <a:solidFill>
                  <a:schemeClr val="bg1"/>
                </a:solidFill>
                <a:latin typeface="VW Headline OT-Book" pitchFamily="34" charset="0"/>
                <a:ea typeface="汉仪中黑简" pitchFamily="49" charset="-122"/>
              </a:defRPr>
            </a:lvl5pPr>
            <a:lvl6pPr marL="25146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6pPr>
            <a:lvl7pPr marL="29718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7pPr>
            <a:lvl8pPr marL="34290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8pPr>
            <a:lvl9pPr marL="38862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9pPr>
          </a:lstStyle>
          <a:p>
            <a:pPr algn="ctr">
              <a:spcBef>
                <a:spcPct val="50000"/>
              </a:spcBef>
              <a:buSzPct val="100000"/>
              <a:defRPr/>
            </a:pPr>
            <a:r>
              <a:rPr lang="de-DE" altLang="zh-CN" sz="1200" dirty="0">
                <a:solidFill>
                  <a:srgbClr val="FFFFFF"/>
                </a:solidFill>
                <a:latin typeface="VW Text Office" pitchFamily="34" charset="0"/>
                <a:ea typeface="宋体" panose="02010600030101010101" pitchFamily="2" charset="-122"/>
                <a:sym typeface="VW Headline OT-Book" pitchFamily="34" charset="0"/>
              </a:rPr>
              <a:t>255/135/31</a:t>
            </a:r>
          </a:p>
        </p:txBody>
      </p:sp>
      <p:sp>
        <p:nvSpPr>
          <p:cNvPr id="12" name="Text Box 3"/>
          <p:cNvSpPr txBox="1">
            <a:spLocks noChangeArrowheads="1"/>
          </p:cNvSpPr>
          <p:nvPr userDrawn="1"/>
        </p:nvSpPr>
        <p:spPr bwMode="auto">
          <a:xfrm>
            <a:off x="9904413" y="1881188"/>
            <a:ext cx="1152525" cy="395287"/>
          </a:xfrm>
          <a:prstGeom prst="rect">
            <a:avLst/>
          </a:prstGeom>
          <a:solidFill>
            <a:schemeClr val="accent1"/>
          </a:solidFill>
          <a:ln w="9525">
            <a:solidFill>
              <a:schemeClr val="accent1"/>
            </a:solidFill>
            <a:miter lim="800000"/>
          </a:ln>
        </p:spPr>
        <p:txBody>
          <a:bodyPr lIns="90000" tIns="90000" rIns="90000" bIns="90000" anchor="ctr"/>
          <a:lstStyle>
            <a:lvl1pPr>
              <a:defRPr>
                <a:solidFill>
                  <a:schemeClr val="bg1"/>
                </a:solidFill>
                <a:latin typeface="VW Headline OT-Book" pitchFamily="34" charset="0"/>
                <a:ea typeface="汉仪中黑简" pitchFamily="49" charset="-122"/>
              </a:defRPr>
            </a:lvl1pPr>
            <a:lvl2pPr marL="742950" indent="-285750">
              <a:defRPr>
                <a:solidFill>
                  <a:schemeClr val="bg1"/>
                </a:solidFill>
                <a:latin typeface="VW Headline OT-Book" pitchFamily="34" charset="0"/>
                <a:ea typeface="汉仪中黑简" pitchFamily="49" charset="-122"/>
              </a:defRPr>
            </a:lvl2pPr>
            <a:lvl3pPr marL="1143000" indent="-228600">
              <a:defRPr>
                <a:solidFill>
                  <a:schemeClr val="bg1"/>
                </a:solidFill>
                <a:latin typeface="VW Headline OT-Book" pitchFamily="34" charset="0"/>
                <a:ea typeface="汉仪中黑简" pitchFamily="49" charset="-122"/>
              </a:defRPr>
            </a:lvl3pPr>
            <a:lvl4pPr marL="1600200" indent="-228600">
              <a:defRPr>
                <a:solidFill>
                  <a:schemeClr val="bg1"/>
                </a:solidFill>
                <a:latin typeface="VW Headline OT-Book" pitchFamily="34" charset="0"/>
                <a:ea typeface="汉仪中黑简" pitchFamily="49" charset="-122"/>
              </a:defRPr>
            </a:lvl4pPr>
            <a:lvl5pPr marL="2057400" indent="-228600">
              <a:defRPr>
                <a:solidFill>
                  <a:schemeClr val="bg1"/>
                </a:solidFill>
                <a:latin typeface="VW Headline OT-Book" pitchFamily="34" charset="0"/>
                <a:ea typeface="汉仪中黑简" pitchFamily="49" charset="-122"/>
              </a:defRPr>
            </a:lvl5pPr>
            <a:lvl6pPr marL="25146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6pPr>
            <a:lvl7pPr marL="29718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7pPr>
            <a:lvl8pPr marL="34290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8pPr>
            <a:lvl9pPr marL="38862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9pPr>
          </a:lstStyle>
          <a:p>
            <a:pPr algn="ctr">
              <a:spcBef>
                <a:spcPct val="50000"/>
              </a:spcBef>
              <a:buSzPct val="100000"/>
              <a:defRPr/>
            </a:pPr>
            <a:r>
              <a:rPr lang="de-DE" altLang="zh-CN" sz="1200">
                <a:solidFill>
                  <a:srgbClr val="33434C"/>
                </a:solidFill>
                <a:latin typeface="VW Text Office" pitchFamily="34" charset="0"/>
                <a:ea typeface="宋体" panose="02010600030101010101" pitchFamily="2" charset="-122"/>
                <a:sym typeface="VW Headline OT-Book" pitchFamily="34" charset="0"/>
              </a:rPr>
              <a:t>207/215/217</a:t>
            </a:r>
          </a:p>
        </p:txBody>
      </p:sp>
      <p:sp>
        <p:nvSpPr>
          <p:cNvPr id="13" name="Text Box 5"/>
          <p:cNvSpPr txBox="1">
            <a:spLocks noChangeArrowheads="1"/>
          </p:cNvSpPr>
          <p:nvPr userDrawn="1"/>
        </p:nvSpPr>
        <p:spPr bwMode="auto">
          <a:xfrm>
            <a:off x="9904413" y="1090613"/>
            <a:ext cx="1152525" cy="395287"/>
          </a:xfrm>
          <a:prstGeom prst="rect">
            <a:avLst/>
          </a:prstGeom>
          <a:solidFill>
            <a:schemeClr val="tx1"/>
          </a:solidFill>
          <a:ln>
            <a:noFill/>
          </a:ln>
        </p:spPr>
        <p:txBody>
          <a:bodyPr lIns="90000" tIns="90000" rIns="90000" bIns="90000" anchor="ctr"/>
          <a:lstStyle>
            <a:lvl1pPr>
              <a:defRPr>
                <a:solidFill>
                  <a:schemeClr val="bg1"/>
                </a:solidFill>
                <a:latin typeface="VW Headline OT-Book" pitchFamily="34" charset="0"/>
                <a:ea typeface="汉仪中黑简" pitchFamily="49" charset="-122"/>
              </a:defRPr>
            </a:lvl1pPr>
            <a:lvl2pPr marL="742950" indent="-285750">
              <a:defRPr>
                <a:solidFill>
                  <a:schemeClr val="bg1"/>
                </a:solidFill>
                <a:latin typeface="VW Headline OT-Book" pitchFamily="34" charset="0"/>
                <a:ea typeface="汉仪中黑简" pitchFamily="49" charset="-122"/>
              </a:defRPr>
            </a:lvl2pPr>
            <a:lvl3pPr marL="1143000" indent="-228600">
              <a:defRPr>
                <a:solidFill>
                  <a:schemeClr val="bg1"/>
                </a:solidFill>
                <a:latin typeface="VW Headline OT-Book" pitchFamily="34" charset="0"/>
                <a:ea typeface="汉仪中黑简" pitchFamily="49" charset="-122"/>
              </a:defRPr>
            </a:lvl3pPr>
            <a:lvl4pPr marL="1600200" indent="-228600">
              <a:defRPr>
                <a:solidFill>
                  <a:schemeClr val="bg1"/>
                </a:solidFill>
                <a:latin typeface="VW Headline OT-Book" pitchFamily="34" charset="0"/>
                <a:ea typeface="汉仪中黑简" pitchFamily="49" charset="-122"/>
              </a:defRPr>
            </a:lvl4pPr>
            <a:lvl5pPr marL="2057400" indent="-228600">
              <a:defRPr>
                <a:solidFill>
                  <a:schemeClr val="bg1"/>
                </a:solidFill>
                <a:latin typeface="VW Headline OT-Book" pitchFamily="34" charset="0"/>
                <a:ea typeface="汉仪中黑简" pitchFamily="49" charset="-122"/>
              </a:defRPr>
            </a:lvl5pPr>
            <a:lvl6pPr marL="25146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6pPr>
            <a:lvl7pPr marL="29718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7pPr>
            <a:lvl8pPr marL="34290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8pPr>
            <a:lvl9pPr marL="38862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9pPr>
          </a:lstStyle>
          <a:p>
            <a:pPr algn="ctr">
              <a:spcBef>
                <a:spcPct val="50000"/>
              </a:spcBef>
              <a:buSzPct val="100000"/>
              <a:defRPr/>
            </a:pPr>
            <a:r>
              <a:rPr lang="de-DE" altLang="zh-CN" sz="1200">
                <a:solidFill>
                  <a:srgbClr val="FFFFFF"/>
                </a:solidFill>
                <a:latin typeface="VW Text Office" pitchFamily="34" charset="0"/>
                <a:ea typeface="宋体" panose="02010600030101010101" pitchFamily="2" charset="-122"/>
                <a:sym typeface="VW Headline OT-Book" pitchFamily="34" charset="0"/>
              </a:rPr>
              <a:t>51/67/76</a:t>
            </a:r>
          </a:p>
        </p:txBody>
      </p:sp>
      <p:sp>
        <p:nvSpPr>
          <p:cNvPr id="14" name="Text Box 6"/>
          <p:cNvSpPr txBox="1">
            <a:spLocks noChangeArrowheads="1"/>
          </p:cNvSpPr>
          <p:nvPr userDrawn="1"/>
        </p:nvSpPr>
        <p:spPr bwMode="auto">
          <a:xfrm>
            <a:off x="9904413" y="1481138"/>
            <a:ext cx="1152525" cy="396875"/>
          </a:xfrm>
          <a:prstGeom prst="rect">
            <a:avLst/>
          </a:prstGeom>
          <a:solidFill>
            <a:schemeClr val="bg2"/>
          </a:solidFill>
          <a:ln>
            <a:noFill/>
          </a:ln>
        </p:spPr>
        <p:txBody>
          <a:bodyPr lIns="90000" tIns="90000" rIns="90000" bIns="90000" anchor="ctr"/>
          <a:lstStyle>
            <a:lvl1pPr>
              <a:defRPr>
                <a:solidFill>
                  <a:schemeClr val="bg1"/>
                </a:solidFill>
                <a:latin typeface="VW Headline OT-Book" pitchFamily="34" charset="0"/>
                <a:ea typeface="汉仪中黑简" pitchFamily="49" charset="-122"/>
              </a:defRPr>
            </a:lvl1pPr>
            <a:lvl2pPr marL="742950" indent="-285750">
              <a:defRPr>
                <a:solidFill>
                  <a:schemeClr val="bg1"/>
                </a:solidFill>
                <a:latin typeface="VW Headline OT-Book" pitchFamily="34" charset="0"/>
                <a:ea typeface="汉仪中黑简" pitchFamily="49" charset="-122"/>
              </a:defRPr>
            </a:lvl2pPr>
            <a:lvl3pPr marL="1143000" indent="-228600">
              <a:defRPr>
                <a:solidFill>
                  <a:schemeClr val="bg1"/>
                </a:solidFill>
                <a:latin typeface="VW Headline OT-Book" pitchFamily="34" charset="0"/>
                <a:ea typeface="汉仪中黑简" pitchFamily="49" charset="-122"/>
              </a:defRPr>
            </a:lvl3pPr>
            <a:lvl4pPr marL="1600200" indent="-228600">
              <a:defRPr>
                <a:solidFill>
                  <a:schemeClr val="bg1"/>
                </a:solidFill>
                <a:latin typeface="VW Headline OT-Book" pitchFamily="34" charset="0"/>
                <a:ea typeface="汉仪中黑简" pitchFamily="49" charset="-122"/>
              </a:defRPr>
            </a:lvl4pPr>
            <a:lvl5pPr marL="2057400" indent="-228600">
              <a:defRPr>
                <a:solidFill>
                  <a:schemeClr val="bg1"/>
                </a:solidFill>
                <a:latin typeface="VW Headline OT-Book" pitchFamily="34" charset="0"/>
                <a:ea typeface="汉仪中黑简" pitchFamily="49" charset="-122"/>
              </a:defRPr>
            </a:lvl5pPr>
            <a:lvl6pPr marL="25146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6pPr>
            <a:lvl7pPr marL="29718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7pPr>
            <a:lvl8pPr marL="34290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8pPr>
            <a:lvl9pPr marL="38862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9pPr>
          </a:lstStyle>
          <a:p>
            <a:pPr algn="ctr">
              <a:spcBef>
                <a:spcPct val="50000"/>
              </a:spcBef>
              <a:buSzPct val="100000"/>
              <a:defRPr/>
            </a:pPr>
            <a:r>
              <a:rPr lang="de-DE" altLang="zh-CN" sz="1200">
                <a:solidFill>
                  <a:srgbClr val="FFFFFF"/>
                </a:solidFill>
                <a:latin typeface="VW Text Office" pitchFamily="34" charset="0"/>
                <a:ea typeface="宋体" panose="02010600030101010101" pitchFamily="2" charset="-122"/>
                <a:sym typeface="VW Headline OT-Book" pitchFamily="34" charset="0"/>
              </a:rPr>
              <a:t>34/116/172</a:t>
            </a:r>
          </a:p>
        </p:txBody>
      </p:sp>
      <p:sp>
        <p:nvSpPr>
          <p:cNvPr id="15" name="Text Box 7"/>
          <p:cNvSpPr txBox="1">
            <a:spLocks noChangeArrowheads="1"/>
          </p:cNvSpPr>
          <p:nvPr userDrawn="1"/>
        </p:nvSpPr>
        <p:spPr bwMode="auto">
          <a:xfrm>
            <a:off x="9904413" y="2271713"/>
            <a:ext cx="1152525" cy="396875"/>
          </a:xfrm>
          <a:prstGeom prst="rect">
            <a:avLst/>
          </a:prstGeom>
          <a:solidFill>
            <a:schemeClr val="accent2"/>
          </a:solidFill>
          <a:ln>
            <a:noFill/>
          </a:ln>
        </p:spPr>
        <p:txBody>
          <a:bodyPr lIns="90000" tIns="90000" rIns="90000" bIns="90000" anchor="ctr"/>
          <a:lstStyle>
            <a:lvl1pPr>
              <a:defRPr>
                <a:solidFill>
                  <a:schemeClr val="bg1"/>
                </a:solidFill>
                <a:latin typeface="VW Headline OT-Book" pitchFamily="34" charset="0"/>
                <a:ea typeface="汉仪中黑简" pitchFamily="49" charset="-122"/>
              </a:defRPr>
            </a:lvl1pPr>
            <a:lvl2pPr marL="742950" indent="-285750">
              <a:defRPr>
                <a:solidFill>
                  <a:schemeClr val="bg1"/>
                </a:solidFill>
                <a:latin typeface="VW Headline OT-Book" pitchFamily="34" charset="0"/>
                <a:ea typeface="汉仪中黑简" pitchFamily="49" charset="-122"/>
              </a:defRPr>
            </a:lvl2pPr>
            <a:lvl3pPr marL="1143000" indent="-228600">
              <a:defRPr>
                <a:solidFill>
                  <a:schemeClr val="bg1"/>
                </a:solidFill>
                <a:latin typeface="VW Headline OT-Book" pitchFamily="34" charset="0"/>
                <a:ea typeface="汉仪中黑简" pitchFamily="49" charset="-122"/>
              </a:defRPr>
            </a:lvl3pPr>
            <a:lvl4pPr marL="1600200" indent="-228600">
              <a:defRPr>
                <a:solidFill>
                  <a:schemeClr val="bg1"/>
                </a:solidFill>
                <a:latin typeface="VW Headline OT-Book" pitchFamily="34" charset="0"/>
                <a:ea typeface="汉仪中黑简" pitchFamily="49" charset="-122"/>
              </a:defRPr>
            </a:lvl4pPr>
            <a:lvl5pPr marL="2057400" indent="-228600">
              <a:defRPr>
                <a:solidFill>
                  <a:schemeClr val="bg1"/>
                </a:solidFill>
                <a:latin typeface="VW Headline OT-Book" pitchFamily="34" charset="0"/>
                <a:ea typeface="汉仪中黑简" pitchFamily="49" charset="-122"/>
              </a:defRPr>
            </a:lvl5pPr>
            <a:lvl6pPr marL="25146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6pPr>
            <a:lvl7pPr marL="29718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7pPr>
            <a:lvl8pPr marL="34290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8pPr>
            <a:lvl9pPr marL="38862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9pPr>
          </a:lstStyle>
          <a:p>
            <a:pPr algn="ctr">
              <a:spcBef>
                <a:spcPct val="50000"/>
              </a:spcBef>
              <a:buSzPct val="100000"/>
              <a:defRPr/>
            </a:pPr>
            <a:r>
              <a:rPr lang="de-DE" altLang="zh-CN" sz="1200">
                <a:solidFill>
                  <a:srgbClr val="FFFFFF"/>
                </a:solidFill>
                <a:latin typeface="VW Text Office" pitchFamily="34" charset="0"/>
                <a:ea typeface="宋体" panose="02010600030101010101" pitchFamily="2" charset="-122"/>
                <a:sym typeface="VW Headline OT-Book" pitchFamily="34" charset="0"/>
              </a:rPr>
              <a:t>0/60/101</a:t>
            </a:r>
          </a:p>
        </p:txBody>
      </p:sp>
      <p:sp>
        <p:nvSpPr>
          <p:cNvPr id="16" name="Text Box 8"/>
          <p:cNvSpPr txBox="1">
            <a:spLocks noChangeArrowheads="1"/>
          </p:cNvSpPr>
          <p:nvPr userDrawn="1"/>
        </p:nvSpPr>
        <p:spPr bwMode="auto">
          <a:xfrm>
            <a:off x="9904413" y="2663825"/>
            <a:ext cx="1152525" cy="395288"/>
          </a:xfrm>
          <a:prstGeom prst="rect">
            <a:avLst/>
          </a:prstGeom>
          <a:solidFill>
            <a:schemeClr val="hlink"/>
          </a:solidFill>
          <a:ln>
            <a:noFill/>
          </a:ln>
        </p:spPr>
        <p:txBody>
          <a:bodyPr lIns="90000" tIns="90000" rIns="90000" bIns="90000" anchor="ctr"/>
          <a:lstStyle>
            <a:lvl1pPr>
              <a:defRPr>
                <a:solidFill>
                  <a:schemeClr val="bg1"/>
                </a:solidFill>
                <a:latin typeface="VW Headline OT-Book" pitchFamily="34" charset="0"/>
                <a:ea typeface="汉仪中黑简" pitchFamily="49" charset="-122"/>
              </a:defRPr>
            </a:lvl1pPr>
            <a:lvl2pPr marL="742950" indent="-285750">
              <a:defRPr>
                <a:solidFill>
                  <a:schemeClr val="bg1"/>
                </a:solidFill>
                <a:latin typeface="VW Headline OT-Book" pitchFamily="34" charset="0"/>
                <a:ea typeface="汉仪中黑简" pitchFamily="49" charset="-122"/>
              </a:defRPr>
            </a:lvl2pPr>
            <a:lvl3pPr marL="1143000" indent="-228600">
              <a:defRPr>
                <a:solidFill>
                  <a:schemeClr val="bg1"/>
                </a:solidFill>
                <a:latin typeface="VW Headline OT-Book" pitchFamily="34" charset="0"/>
                <a:ea typeface="汉仪中黑简" pitchFamily="49" charset="-122"/>
              </a:defRPr>
            </a:lvl3pPr>
            <a:lvl4pPr marL="1600200" indent="-228600">
              <a:defRPr>
                <a:solidFill>
                  <a:schemeClr val="bg1"/>
                </a:solidFill>
                <a:latin typeface="VW Headline OT-Book" pitchFamily="34" charset="0"/>
                <a:ea typeface="汉仪中黑简" pitchFamily="49" charset="-122"/>
              </a:defRPr>
            </a:lvl4pPr>
            <a:lvl5pPr marL="2057400" indent="-228600">
              <a:defRPr>
                <a:solidFill>
                  <a:schemeClr val="bg1"/>
                </a:solidFill>
                <a:latin typeface="VW Headline OT-Book" pitchFamily="34" charset="0"/>
                <a:ea typeface="汉仪中黑简" pitchFamily="49" charset="-122"/>
              </a:defRPr>
            </a:lvl5pPr>
            <a:lvl6pPr marL="25146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6pPr>
            <a:lvl7pPr marL="29718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7pPr>
            <a:lvl8pPr marL="34290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8pPr>
            <a:lvl9pPr marL="38862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9pPr>
          </a:lstStyle>
          <a:p>
            <a:pPr algn="ctr">
              <a:spcBef>
                <a:spcPct val="50000"/>
              </a:spcBef>
              <a:buSzPct val="100000"/>
              <a:defRPr/>
            </a:pPr>
            <a:r>
              <a:rPr lang="de-DE" altLang="zh-CN" sz="1200">
                <a:solidFill>
                  <a:srgbClr val="FFFFFF"/>
                </a:solidFill>
                <a:latin typeface="VW Text Office" pitchFamily="34" charset="0"/>
                <a:ea typeface="宋体" panose="02010600030101010101" pitchFamily="2" charset="-122"/>
                <a:sym typeface="VW Headline OT-Book" pitchFamily="34" charset="0"/>
              </a:rPr>
              <a:t>115/177/221</a:t>
            </a:r>
          </a:p>
        </p:txBody>
      </p:sp>
      <p:sp>
        <p:nvSpPr>
          <p:cNvPr id="17" name="Text Box 10"/>
          <p:cNvSpPr txBox="1">
            <a:spLocks noChangeArrowheads="1"/>
          </p:cNvSpPr>
          <p:nvPr userDrawn="1"/>
        </p:nvSpPr>
        <p:spPr bwMode="auto">
          <a:xfrm>
            <a:off x="9904413" y="3055938"/>
            <a:ext cx="1152525" cy="395287"/>
          </a:xfrm>
          <a:prstGeom prst="rect">
            <a:avLst/>
          </a:prstGeom>
          <a:solidFill>
            <a:schemeClr val="folHlink"/>
          </a:solidFill>
          <a:ln>
            <a:noFill/>
          </a:ln>
        </p:spPr>
        <p:txBody>
          <a:bodyPr lIns="90000" tIns="90000" rIns="90000" bIns="90000" anchor="ctr"/>
          <a:lstStyle>
            <a:lvl1pPr>
              <a:defRPr>
                <a:solidFill>
                  <a:schemeClr val="bg1"/>
                </a:solidFill>
                <a:latin typeface="VW Headline OT-Book" pitchFamily="34" charset="0"/>
                <a:ea typeface="汉仪中黑简" pitchFamily="49" charset="-122"/>
              </a:defRPr>
            </a:lvl1pPr>
            <a:lvl2pPr marL="742950" indent="-285750">
              <a:defRPr>
                <a:solidFill>
                  <a:schemeClr val="bg1"/>
                </a:solidFill>
                <a:latin typeface="VW Headline OT-Book" pitchFamily="34" charset="0"/>
                <a:ea typeface="汉仪中黑简" pitchFamily="49" charset="-122"/>
              </a:defRPr>
            </a:lvl2pPr>
            <a:lvl3pPr marL="1143000" indent="-228600">
              <a:defRPr>
                <a:solidFill>
                  <a:schemeClr val="bg1"/>
                </a:solidFill>
                <a:latin typeface="VW Headline OT-Book" pitchFamily="34" charset="0"/>
                <a:ea typeface="汉仪中黑简" pitchFamily="49" charset="-122"/>
              </a:defRPr>
            </a:lvl3pPr>
            <a:lvl4pPr marL="1600200" indent="-228600">
              <a:defRPr>
                <a:solidFill>
                  <a:schemeClr val="bg1"/>
                </a:solidFill>
                <a:latin typeface="VW Headline OT-Book" pitchFamily="34" charset="0"/>
                <a:ea typeface="汉仪中黑简" pitchFamily="49" charset="-122"/>
              </a:defRPr>
            </a:lvl4pPr>
            <a:lvl5pPr marL="2057400" indent="-228600">
              <a:defRPr>
                <a:solidFill>
                  <a:schemeClr val="bg1"/>
                </a:solidFill>
                <a:latin typeface="VW Headline OT-Book" pitchFamily="34" charset="0"/>
                <a:ea typeface="汉仪中黑简" pitchFamily="49" charset="-122"/>
              </a:defRPr>
            </a:lvl5pPr>
            <a:lvl6pPr marL="25146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6pPr>
            <a:lvl7pPr marL="29718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7pPr>
            <a:lvl8pPr marL="34290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8pPr>
            <a:lvl9pPr marL="38862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9pPr>
          </a:lstStyle>
          <a:p>
            <a:pPr algn="ctr">
              <a:spcBef>
                <a:spcPct val="50000"/>
              </a:spcBef>
              <a:buSzPct val="100000"/>
              <a:defRPr/>
            </a:pPr>
            <a:r>
              <a:rPr lang="de-DE" altLang="zh-CN" sz="1200">
                <a:solidFill>
                  <a:srgbClr val="FFFFFF"/>
                </a:solidFill>
                <a:latin typeface="VW Text Office" pitchFamily="34" charset="0"/>
                <a:ea typeface="宋体" panose="02010600030101010101" pitchFamily="2" charset="-122"/>
                <a:sym typeface="VW Headline OT-Book" pitchFamily="34" charset="0"/>
              </a:rPr>
              <a:t>137/148/160</a:t>
            </a:r>
          </a:p>
        </p:txBody>
      </p:sp>
      <p:sp>
        <p:nvSpPr>
          <p:cNvPr id="18" name="Text Box 11"/>
          <p:cNvSpPr txBox="1">
            <a:spLocks noChangeArrowheads="1"/>
          </p:cNvSpPr>
          <p:nvPr userDrawn="1"/>
        </p:nvSpPr>
        <p:spPr bwMode="auto">
          <a:xfrm>
            <a:off x="9904413" y="698500"/>
            <a:ext cx="1152525" cy="396875"/>
          </a:xfrm>
          <a:prstGeom prst="rect">
            <a:avLst/>
          </a:prstGeom>
          <a:solidFill>
            <a:schemeClr val="bg1"/>
          </a:solidFill>
          <a:ln>
            <a:noFill/>
          </a:ln>
        </p:spPr>
        <p:txBody>
          <a:bodyPr lIns="90000" tIns="90000" rIns="90000" bIns="90000" anchor="ctr"/>
          <a:lstStyle>
            <a:lvl1pPr>
              <a:defRPr>
                <a:solidFill>
                  <a:schemeClr val="bg1"/>
                </a:solidFill>
                <a:latin typeface="VW Headline OT-Book" pitchFamily="34" charset="0"/>
                <a:ea typeface="汉仪中黑简" pitchFamily="49" charset="-122"/>
              </a:defRPr>
            </a:lvl1pPr>
            <a:lvl2pPr marL="742950" indent="-285750">
              <a:defRPr>
                <a:solidFill>
                  <a:schemeClr val="bg1"/>
                </a:solidFill>
                <a:latin typeface="VW Headline OT-Book" pitchFamily="34" charset="0"/>
                <a:ea typeface="汉仪中黑简" pitchFamily="49" charset="-122"/>
              </a:defRPr>
            </a:lvl2pPr>
            <a:lvl3pPr marL="1143000" indent="-228600">
              <a:defRPr>
                <a:solidFill>
                  <a:schemeClr val="bg1"/>
                </a:solidFill>
                <a:latin typeface="VW Headline OT-Book" pitchFamily="34" charset="0"/>
                <a:ea typeface="汉仪中黑简" pitchFamily="49" charset="-122"/>
              </a:defRPr>
            </a:lvl3pPr>
            <a:lvl4pPr marL="1600200" indent="-228600">
              <a:defRPr>
                <a:solidFill>
                  <a:schemeClr val="bg1"/>
                </a:solidFill>
                <a:latin typeface="VW Headline OT-Book" pitchFamily="34" charset="0"/>
                <a:ea typeface="汉仪中黑简" pitchFamily="49" charset="-122"/>
              </a:defRPr>
            </a:lvl4pPr>
            <a:lvl5pPr marL="2057400" indent="-228600">
              <a:defRPr>
                <a:solidFill>
                  <a:schemeClr val="bg1"/>
                </a:solidFill>
                <a:latin typeface="VW Headline OT-Book" pitchFamily="34" charset="0"/>
                <a:ea typeface="汉仪中黑简" pitchFamily="49" charset="-122"/>
              </a:defRPr>
            </a:lvl5pPr>
            <a:lvl6pPr marL="25146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6pPr>
            <a:lvl7pPr marL="29718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7pPr>
            <a:lvl8pPr marL="34290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8pPr>
            <a:lvl9pPr marL="38862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9pPr>
          </a:lstStyle>
          <a:p>
            <a:pPr algn="ctr">
              <a:spcBef>
                <a:spcPct val="50000"/>
              </a:spcBef>
              <a:buSzPct val="100000"/>
              <a:defRPr/>
            </a:pPr>
            <a:r>
              <a:rPr lang="de-DE" altLang="zh-CN" sz="1200">
                <a:solidFill>
                  <a:srgbClr val="33434C"/>
                </a:solidFill>
                <a:latin typeface="VW Text Office" pitchFamily="34" charset="0"/>
                <a:ea typeface="宋体" panose="02010600030101010101" pitchFamily="2" charset="-122"/>
                <a:sym typeface="VW Headline OT-Book" pitchFamily="34" charset="0"/>
              </a:rPr>
              <a:t>255/255/255</a:t>
            </a:r>
          </a:p>
        </p:txBody>
      </p:sp>
      <p:sp>
        <p:nvSpPr>
          <p:cNvPr id="4003842" name="Rectangle 2"/>
          <p:cNvSpPr>
            <a:spLocks noGrp="1" noChangeArrowheads="1"/>
          </p:cNvSpPr>
          <p:nvPr>
            <p:ph type="ctrTitle" hasCustomPrompt="1"/>
          </p:nvPr>
        </p:nvSpPr>
        <p:spPr>
          <a:xfrm>
            <a:off x="1019175" y="4425950"/>
            <a:ext cx="7953375" cy="749300"/>
          </a:xfrm>
        </p:spPr>
        <p:txBody>
          <a:bodyPr/>
          <a:lstStyle>
            <a:lvl1pPr>
              <a:defRPr/>
            </a:lvl1pPr>
          </a:lstStyle>
          <a:p>
            <a:pPr lvl="0"/>
            <a:r>
              <a:rPr lang="de-DE" noProof="0" dirty="0"/>
              <a:t>Mastertitelformat bearbeiten</a:t>
            </a:r>
          </a:p>
        </p:txBody>
      </p:sp>
      <p:sp>
        <p:nvSpPr>
          <p:cNvPr id="4003843" name="Rectangle 3"/>
          <p:cNvSpPr>
            <a:spLocks noGrp="1" noChangeArrowheads="1"/>
          </p:cNvSpPr>
          <p:nvPr>
            <p:ph type="subTitle" sz="quarter" idx="1" hasCustomPrompt="1"/>
          </p:nvPr>
        </p:nvSpPr>
        <p:spPr>
          <a:xfrm>
            <a:off x="1019175" y="5224463"/>
            <a:ext cx="7953375" cy="530225"/>
          </a:xfrm>
        </p:spPr>
        <p:txBody>
          <a:bodyPr anchor="b"/>
          <a:lstStyle>
            <a:lvl1pPr>
              <a:spcBef>
                <a:spcPct val="0"/>
              </a:spcBef>
              <a:defRPr sz="2800"/>
            </a:lvl1pPr>
          </a:lstStyle>
          <a:p>
            <a:pPr lvl="0"/>
            <a:r>
              <a:rPr lang="de-DE" noProof="0" dirty="0"/>
              <a:t>Master-Untertitelformat bearbeiten</a:t>
            </a:r>
          </a:p>
        </p:txBody>
      </p:sp>
      <p:sp>
        <p:nvSpPr>
          <p:cNvPr id="19" name="Rectangle 4"/>
          <p:cNvSpPr>
            <a:spLocks noGrp="1" noChangeArrowheads="1"/>
          </p:cNvSpPr>
          <p:nvPr>
            <p:ph type="ftr" sz="quarter" idx="10"/>
          </p:nvPr>
        </p:nvSpPr>
        <p:spPr/>
        <p:txBody>
          <a:bodyPr/>
          <a:lstStyle>
            <a:lvl1pPr algn="l" eaLnBrk="0" hangingPunct="0">
              <a:lnSpc>
                <a:spcPct val="100000"/>
              </a:lnSpc>
              <a:spcBef>
                <a:spcPct val="0"/>
              </a:spcBef>
              <a:tabLst>
                <a:tab pos="1003300" algn="l"/>
                <a:tab pos="2750820" algn="l"/>
              </a:tabLst>
              <a:defRPr sz="1000">
                <a:solidFill>
                  <a:schemeClr val="tx1"/>
                </a:solidFill>
                <a:latin typeface="+mn-lt"/>
                <a:ea typeface="+mn-ea"/>
              </a:defRPr>
            </a:lvl1pPr>
          </a:lstStyle>
          <a:p>
            <a:pPr>
              <a:defRPr/>
            </a:pPr>
            <a:r>
              <a:rPr lang="de-DE"/>
              <a:t>Author/Department</a:t>
            </a:r>
            <a:endParaRPr lang="de-DE" dirty="0"/>
          </a:p>
        </p:txBody>
      </p:sp>
      <p:sp>
        <p:nvSpPr>
          <p:cNvPr id="20" name="Rectangle 5"/>
          <p:cNvSpPr>
            <a:spLocks noGrp="1" noChangeArrowheads="1"/>
          </p:cNvSpPr>
          <p:nvPr>
            <p:ph type="dt" sz="half" idx="11"/>
          </p:nvPr>
        </p:nvSpPr>
        <p:spPr/>
        <p:txBody>
          <a:bodyPr/>
          <a:lstStyle>
            <a:lvl1pPr algn="l" eaLnBrk="1" hangingPunct="1">
              <a:lnSpc>
                <a:spcPct val="100000"/>
              </a:lnSpc>
              <a:spcBef>
                <a:spcPct val="0"/>
              </a:spcBef>
              <a:defRPr sz="1000">
                <a:solidFill>
                  <a:schemeClr val="tx1"/>
                </a:solidFill>
                <a:latin typeface="+mn-lt"/>
                <a:ea typeface="+mn-ea"/>
              </a:defRPr>
            </a:lvl1pPr>
          </a:lstStyle>
          <a:p>
            <a:pPr>
              <a:defRPr/>
            </a:pPr>
            <a:r>
              <a:rPr lang="en-US" altLang="zh-CN"/>
              <a:t>DD.MM.JJJJ</a:t>
            </a:r>
            <a:endParaRPr lang="de-DE" altLang="zh-CN" dirty="0">
              <a:ea typeface="宋体" panose="02010600030101010101" pitchFamily="2" charset="-122"/>
            </a:endParaRPr>
          </a:p>
        </p:txBody>
      </p:sp>
      <p:sp>
        <p:nvSpPr>
          <p:cNvPr id="21" name="Rectangle 6"/>
          <p:cNvSpPr>
            <a:spLocks noGrp="1" noChangeArrowheads="1"/>
          </p:cNvSpPr>
          <p:nvPr>
            <p:ph type="sldNum" sz="quarter" idx="12"/>
          </p:nvPr>
        </p:nvSpPr>
        <p:spPr/>
        <p:txBody>
          <a:bodyPr/>
          <a:lstStyle>
            <a:lvl1pPr eaLnBrk="1" hangingPunct="1">
              <a:defRPr sz="1000">
                <a:solidFill>
                  <a:schemeClr val="tx1"/>
                </a:solidFill>
                <a:latin typeface="VW Text Office" pitchFamily="34" charset="0"/>
              </a:defRPr>
            </a:lvl1pPr>
          </a:lstStyle>
          <a:p>
            <a:pPr>
              <a:defRPr/>
            </a:pPr>
            <a:r>
              <a:rPr lang="de-DE" altLang="zh-CN"/>
              <a:t>Page </a:t>
            </a:r>
            <a:fld id="{D1860BD2-4022-4624-8B06-AD99EFFC08AA}" type="slidenum">
              <a:rPr lang="de-DE" altLang="zh-CN"/>
              <a:t>‹#›</a:t>
            </a:fld>
            <a:endParaRPr lang="de-DE" altLang="zh-CN"/>
          </a:p>
        </p:txBody>
      </p:sp>
    </p:spTree>
  </p:cSld>
  <p:clrMapOvr>
    <a:masterClrMapping/>
  </p:clrMapOvr>
  <p:transition>
    <p:cu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r>
              <a:rPr lang="de-DE"/>
              <a:t>Author/Department</a:t>
            </a:r>
            <a:endParaRPr lang="de-DE" dirty="0"/>
          </a:p>
        </p:txBody>
      </p:sp>
      <p:sp>
        <p:nvSpPr>
          <p:cNvPr id="5" name="Rectangle 5"/>
          <p:cNvSpPr>
            <a:spLocks noGrp="1" noChangeArrowheads="1"/>
          </p:cNvSpPr>
          <p:nvPr>
            <p:ph type="dt" sz="half" idx="11"/>
          </p:nvPr>
        </p:nvSpPr>
        <p:spPr/>
        <p:txBody>
          <a:bodyPr/>
          <a:lstStyle>
            <a:lvl1pPr>
              <a:defRPr/>
            </a:lvl1pPr>
          </a:lstStyle>
          <a:p>
            <a:pPr>
              <a:defRPr/>
            </a:pPr>
            <a:r>
              <a:rPr lang="en-US" altLang="zh-CN"/>
              <a:t>DD.MM.JJJJ</a:t>
            </a:r>
            <a:endParaRPr lang="de-DE" altLang="zh-CN" dirty="0">
              <a:ea typeface="宋体" panose="02010600030101010101" pitchFamily="2" charset="-122"/>
            </a:endParaRPr>
          </a:p>
        </p:txBody>
      </p:sp>
      <p:sp>
        <p:nvSpPr>
          <p:cNvPr id="6" name="Rectangle 6"/>
          <p:cNvSpPr>
            <a:spLocks noGrp="1" noChangeArrowheads="1"/>
          </p:cNvSpPr>
          <p:nvPr>
            <p:ph type="sldNum" sz="quarter" idx="12"/>
          </p:nvPr>
        </p:nvSpPr>
        <p:spPr/>
        <p:txBody>
          <a:bodyPr/>
          <a:lstStyle>
            <a:lvl1pPr>
              <a:defRPr/>
            </a:lvl1pPr>
          </a:lstStyle>
          <a:p>
            <a:pPr>
              <a:defRPr/>
            </a:pPr>
            <a:r>
              <a:rPr lang="de-DE" altLang="zh-CN"/>
              <a:t>Page </a:t>
            </a:r>
            <a:fld id="{898836C9-8725-4439-929B-524C2E679991}" type="slidenum">
              <a:rPr lang="de-DE" altLang="zh-CN"/>
              <a:t>‹#›</a:t>
            </a:fld>
            <a:endParaRPr lang="de-DE" altLang="zh-CN"/>
          </a:p>
        </p:txBody>
      </p:sp>
    </p:spTree>
  </p:cSld>
  <p:clrMapOvr>
    <a:masterClrMapping/>
  </p:clrMapOvr>
  <p:transition>
    <p:cu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85000" y="287338"/>
            <a:ext cx="1987550" cy="53768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19175" y="287338"/>
            <a:ext cx="5813425" cy="53768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a:defRPr/>
            </a:lvl1pPr>
          </a:lstStyle>
          <a:p>
            <a:pPr>
              <a:defRPr/>
            </a:pPr>
            <a:r>
              <a:rPr lang="de-DE"/>
              <a:t>Author/Department</a:t>
            </a:r>
            <a:endParaRPr lang="de-DE" dirty="0"/>
          </a:p>
        </p:txBody>
      </p:sp>
      <p:sp>
        <p:nvSpPr>
          <p:cNvPr id="5" name="Rectangle 5"/>
          <p:cNvSpPr>
            <a:spLocks noGrp="1" noChangeArrowheads="1"/>
          </p:cNvSpPr>
          <p:nvPr>
            <p:ph type="dt" sz="half" idx="11"/>
          </p:nvPr>
        </p:nvSpPr>
        <p:spPr/>
        <p:txBody>
          <a:bodyPr/>
          <a:lstStyle>
            <a:lvl1pPr>
              <a:defRPr/>
            </a:lvl1pPr>
          </a:lstStyle>
          <a:p>
            <a:pPr>
              <a:defRPr/>
            </a:pPr>
            <a:r>
              <a:rPr lang="en-US" altLang="zh-CN"/>
              <a:t>DD.MM.JJJJ</a:t>
            </a:r>
            <a:endParaRPr lang="de-DE" altLang="zh-CN" dirty="0">
              <a:ea typeface="宋体" panose="02010600030101010101" pitchFamily="2" charset="-122"/>
            </a:endParaRPr>
          </a:p>
        </p:txBody>
      </p:sp>
      <p:sp>
        <p:nvSpPr>
          <p:cNvPr id="6" name="Rectangle 6"/>
          <p:cNvSpPr>
            <a:spLocks noGrp="1" noChangeArrowheads="1"/>
          </p:cNvSpPr>
          <p:nvPr>
            <p:ph type="sldNum" sz="quarter" idx="12"/>
          </p:nvPr>
        </p:nvSpPr>
        <p:spPr/>
        <p:txBody>
          <a:bodyPr/>
          <a:lstStyle>
            <a:lvl1pPr>
              <a:defRPr/>
            </a:lvl1pPr>
          </a:lstStyle>
          <a:p>
            <a:pPr>
              <a:defRPr/>
            </a:pPr>
            <a:r>
              <a:rPr lang="de-DE" altLang="zh-CN"/>
              <a:t>Page </a:t>
            </a:r>
            <a:fld id="{2F49BB4F-3B8E-4186-B316-EC181B37AE49}" type="slidenum">
              <a:rPr lang="de-DE" altLang="zh-CN"/>
              <a:t>‹#›</a:t>
            </a:fld>
            <a:endParaRPr lang="de-DE" altLang="zh-CN"/>
          </a:p>
        </p:txBody>
      </p:sp>
    </p:spTree>
  </p:cSld>
  <p:clrMapOvr>
    <a:masterClrMapping/>
  </p:clrMapOvr>
  <p:transition>
    <p:cu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9175" y="287338"/>
            <a:ext cx="7953375" cy="900112"/>
          </a:xfrm>
        </p:spPr>
        <p:txBody>
          <a:bodyPr/>
          <a:lstStyle/>
          <a:p>
            <a:r>
              <a:rPr lang="en-US"/>
              <a:t>Click to edit Master title style</a:t>
            </a:r>
          </a:p>
        </p:txBody>
      </p:sp>
      <p:sp>
        <p:nvSpPr>
          <p:cNvPr id="3" name="Text Placeholder 2"/>
          <p:cNvSpPr>
            <a:spLocks noGrp="1"/>
          </p:cNvSpPr>
          <p:nvPr>
            <p:ph type="body" sz="half" idx="1"/>
          </p:nvPr>
        </p:nvSpPr>
        <p:spPr>
          <a:xfrm>
            <a:off x="1019175" y="1527175"/>
            <a:ext cx="3900488" cy="41370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72063" y="1527175"/>
            <a:ext cx="3900487" cy="4137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r>
              <a:rPr lang="de-DE"/>
              <a:t>Author/Department</a:t>
            </a:r>
            <a:endParaRPr lang="de-DE" dirty="0"/>
          </a:p>
        </p:txBody>
      </p:sp>
      <p:sp>
        <p:nvSpPr>
          <p:cNvPr id="6" name="Rectangle 5"/>
          <p:cNvSpPr>
            <a:spLocks noGrp="1" noChangeArrowheads="1"/>
          </p:cNvSpPr>
          <p:nvPr>
            <p:ph type="dt" sz="half" idx="11"/>
          </p:nvPr>
        </p:nvSpPr>
        <p:spPr/>
        <p:txBody>
          <a:bodyPr/>
          <a:lstStyle>
            <a:lvl1pPr>
              <a:defRPr/>
            </a:lvl1pPr>
          </a:lstStyle>
          <a:p>
            <a:pPr>
              <a:defRPr/>
            </a:pPr>
            <a:r>
              <a:rPr lang="en-US" altLang="zh-CN"/>
              <a:t>DD.MM.JJJJ</a:t>
            </a:r>
            <a:endParaRPr lang="de-DE" altLang="zh-CN" dirty="0">
              <a:ea typeface="宋体" panose="02010600030101010101" pitchFamily="2" charset="-122"/>
            </a:endParaRPr>
          </a:p>
        </p:txBody>
      </p:sp>
      <p:sp>
        <p:nvSpPr>
          <p:cNvPr id="7" name="Rectangle 6"/>
          <p:cNvSpPr>
            <a:spLocks noGrp="1" noChangeArrowheads="1"/>
          </p:cNvSpPr>
          <p:nvPr>
            <p:ph type="sldNum" sz="quarter" idx="12"/>
          </p:nvPr>
        </p:nvSpPr>
        <p:spPr/>
        <p:txBody>
          <a:bodyPr/>
          <a:lstStyle>
            <a:lvl1pPr>
              <a:defRPr/>
            </a:lvl1pPr>
          </a:lstStyle>
          <a:p>
            <a:pPr>
              <a:defRPr/>
            </a:pPr>
            <a:r>
              <a:rPr lang="de-DE" altLang="zh-CN"/>
              <a:t>Page </a:t>
            </a:r>
            <a:fld id="{9DA0B498-5594-4235-BE9E-B3374A9E50C0}" type="slidenum">
              <a:rPr lang="de-DE" altLang="zh-CN"/>
              <a:t>‹#›</a:t>
            </a:fld>
            <a:endParaRPr lang="de-DE" altLang="zh-CN"/>
          </a:p>
        </p:txBody>
      </p:sp>
    </p:spTree>
  </p:cSld>
  <p:clrMapOvr>
    <a:masterClrMapping/>
  </p:clrMapOvr>
  <p:transition>
    <p:cu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19175" y="287338"/>
            <a:ext cx="7953375" cy="900112"/>
          </a:xfrm>
        </p:spPr>
        <p:txBody>
          <a:bodyPr/>
          <a:lstStyle/>
          <a:p>
            <a:r>
              <a:rPr lang="en-US"/>
              <a:t>Click to edit Master title style</a:t>
            </a:r>
          </a:p>
        </p:txBody>
      </p:sp>
      <p:sp>
        <p:nvSpPr>
          <p:cNvPr id="3" name="Content Placeholder 2"/>
          <p:cNvSpPr>
            <a:spLocks noGrp="1"/>
          </p:cNvSpPr>
          <p:nvPr>
            <p:ph sz="half" idx="1"/>
          </p:nvPr>
        </p:nvSpPr>
        <p:spPr>
          <a:xfrm>
            <a:off x="1019175" y="1527175"/>
            <a:ext cx="3900488" cy="4137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72063" y="1527175"/>
            <a:ext cx="3900487" cy="4137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r>
              <a:rPr lang="de-DE"/>
              <a:t>Author/Department</a:t>
            </a:r>
            <a:endParaRPr lang="de-DE" dirty="0"/>
          </a:p>
        </p:txBody>
      </p:sp>
      <p:sp>
        <p:nvSpPr>
          <p:cNvPr id="6" name="Rectangle 5"/>
          <p:cNvSpPr>
            <a:spLocks noGrp="1" noChangeArrowheads="1"/>
          </p:cNvSpPr>
          <p:nvPr>
            <p:ph type="dt" sz="half" idx="11"/>
          </p:nvPr>
        </p:nvSpPr>
        <p:spPr/>
        <p:txBody>
          <a:bodyPr/>
          <a:lstStyle>
            <a:lvl1pPr>
              <a:defRPr/>
            </a:lvl1pPr>
          </a:lstStyle>
          <a:p>
            <a:pPr>
              <a:defRPr/>
            </a:pPr>
            <a:r>
              <a:rPr lang="en-US" altLang="zh-CN"/>
              <a:t>DD.MM.JJJJ</a:t>
            </a:r>
            <a:endParaRPr lang="de-DE" altLang="zh-CN" dirty="0">
              <a:ea typeface="宋体" panose="02010600030101010101" pitchFamily="2" charset="-122"/>
            </a:endParaRPr>
          </a:p>
        </p:txBody>
      </p:sp>
      <p:sp>
        <p:nvSpPr>
          <p:cNvPr id="7" name="Rectangle 6"/>
          <p:cNvSpPr>
            <a:spLocks noGrp="1" noChangeArrowheads="1"/>
          </p:cNvSpPr>
          <p:nvPr>
            <p:ph type="sldNum" sz="quarter" idx="12"/>
          </p:nvPr>
        </p:nvSpPr>
        <p:spPr/>
        <p:txBody>
          <a:bodyPr/>
          <a:lstStyle>
            <a:lvl1pPr>
              <a:defRPr/>
            </a:lvl1pPr>
          </a:lstStyle>
          <a:p>
            <a:pPr>
              <a:defRPr/>
            </a:pPr>
            <a:r>
              <a:rPr lang="de-DE" altLang="zh-CN"/>
              <a:t>Page </a:t>
            </a:r>
            <a:fld id="{67572BB2-8754-4B43-811C-29EDDFF0B79E}" type="slidenum">
              <a:rPr lang="de-DE" altLang="zh-CN"/>
              <a:t>‹#›</a:t>
            </a:fld>
            <a:endParaRPr lang="de-DE" altLang="zh-CN"/>
          </a:p>
        </p:txBody>
      </p:sp>
    </p:spTree>
  </p:cSld>
  <p:clrMapOvr>
    <a:masterClrMapping/>
  </p:clrMapOvr>
  <p:transition>
    <p:cu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019175" y="287338"/>
            <a:ext cx="7953375" cy="900112"/>
          </a:xfrm>
        </p:spPr>
        <p:txBody>
          <a:bodyPr/>
          <a:lstStyle/>
          <a:p>
            <a:r>
              <a:rPr lang="en-US"/>
              <a:t>Click to edit Master title style</a:t>
            </a:r>
          </a:p>
        </p:txBody>
      </p:sp>
      <p:sp>
        <p:nvSpPr>
          <p:cNvPr id="3" name="Content Placeholder 2"/>
          <p:cNvSpPr>
            <a:spLocks noGrp="1"/>
          </p:cNvSpPr>
          <p:nvPr>
            <p:ph sz="half" idx="1"/>
          </p:nvPr>
        </p:nvSpPr>
        <p:spPr>
          <a:xfrm>
            <a:off x="1019175" y="1527175"/>
            <a:ext cx="7953375" cy="1992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19175" y="3671888"/>
            <a:ext cx="7953375" cy="199231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a:lvl1pPr>
          </a:lstStyle>
          <a:p>
            <a:pPr>
              <a:defRPr/>
            </a:pPr>
            <a:r>
              <a:rPr lang="de-DE"/>
              <a:t>Author/Department</a:t>
            </a:r>
            <a:endParaRPr lang="de-DE" dirty="0"/>
          </a:p>
        </p:txBody>
      </p:sp>
      <p:sp>
        <p:nvSpPr>
          <p:cNvPr id="6" name="Rectangle 5"/>
          <p:cNvSpPr>
            <a:spLocks noGrp="1" noChangeArrowheads="1"/>
          </p:cNvSpPr>
          <p:nvPr>
            <p:ph type="dt" sz="half" idx="11"/>
          </p:nvPr>
        </p:nvSpPr>
        <p:spPr/>
        <p:txBody>
          <a:bodyPr/>
          <a:lstStyle>
            <a:lvl1pPr>
              <a:defRPr/>
            </a:lvl1pPr>
          </a:lstStyle>
          <a:p>
            <a:pPr>
              <a:defRPr/>
            </a:pPr>
            <a:r>
              <a:rPr lang="en-US" altLang="zh-CN"/>
              <a:t>DD.MM.JJJJ</a:t>
            </a:r>
            <a:endParaRPr lang="de-DE" altLang="zh-CN" dirty="0">
              <a:ea typeface="宋体" panose="02010600030101010101" pitchFamily="2" charset="-122"/>
            </a:endParaRPr>
          </a:p>
        </p:txBody>
      </p:sp>
      <p:sp>
        <p:nvSpPr>
          <p:cNvPr id="7" name="Rectangle 6"/>
          <p:cNvSpPr>
            <a:spLocks noGrp="1" noChangeArrowheads="1"/>
          </p:cNvSpPr>
          <p:nvPr>
            <p:ph type="sldNum" sz="quarter" idx="12"/>
          </p:nvPr>
        </p:nvSpPr>
        <p:spPr/>
        <p:txBody>
          <a:bodyPr/>
          <a:lstStyle>
            <a:lvl1pPr>
              <a:defRPr/>
            </a:lvl1pPr>
          </a:lstStyle>
          <a:p>
            <a:pPr>
              <a:defRPr/>
            </a:pPr>
            <a:r>
              <a:rPr lang="de-DE" altLang="zh-CN"/>
              <a:t>Page </a:t>
            </a:r>
            <a:fld id="{E4ABE40C-AE61-45E0-93D3-56F92EE884B0}" type="slidenum">
              <a:rPr lang="de-DE" altLang="zh-CN"/>
              <a:t>‹#›</a:t>
            </a:fld>
            <a:endParaRPr lang="de-DE" altLang="zh-CN"/>
          </a:p>
        </p:txBody>
      </p:sp>
    </p:spTree>
  </p:cSld>
  <p:clrMapOvr>
    <a:masterClrMapping/>
  </p:clrMapOvr>
  <p:transition>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19175" y="287338"/>
            <a:ext cx="7953375" cy="900112"/>
          </a:xfrm>
        </p:spPr>
        <p:txBody>
          <a:bodyPr/>
          <a:lstStyle/>
          <a:p>
            <a:r>
              <a:rPr lang="en-US" dirty="0"/>
              <a:t>Click to edit Master title style</a:t>
            </a:r>
          </a:p>
        </p:txBody>
      </p:sp>
      <p:sp>
        <p:nvSpPr>
          <p:cNvPr id="3" name="Chart Placeholder 2"/>
          <p:cNvSpPr>
            <a:spLocks noGrp="1"/>
          </p:cNvSpPr>
          <p:nvPr>
            <p:ph type="chart" idx="1"/>
          </p:nvPr>
        </p:nvSpPr>
        <p:spPr>
          <a:xfrm>
            <a:off x="1019175" y="1527175"/>
            <a:ext cx="7953375" cy="4137025"/>
          </a:xfrm>
        </p:spPr>
        <p:txBody>
          <a:bodyPr/>
          <a:lstStyle/>
          <a:p>
            <a:pPr lvl="0"/>
            <a:endParaRPr lang="en-US" noProof="0" dirty="0"/>
          </a:p>
        </p:txBody>
      </p:sp>
      <p:sp>
        <p:nvSpPr>
          <p:cNvPr id="4" name="Rectangle 4"/>
          <p:cNvSpPr>
            <a:spLocks noGrp="1" noChangeArrowheads="1"/>
          </p:cNvSpPr>
          <p:nvPr>
            <p:ph type="ftr" sz="quarter" idx="10"/>
          </p:nvPr>
        </p:nvSpPr>
        <p:spPr/>
        <p:txBody>
          <a:bodyPr/>
          <a:lstStyle>
            <a:lvl1pPr>
              <a:defRPr/>
            </a:lvl1pPr>
          </a:lstStyle>
          <a:p>
            <a:pPr>
              <a:defRPr/>
            </a:pPr>
            <a:r>
              <a:rPr lang="de-DE"/>
              <a:t>Author/Department</a:t>
            </a:r>
            <a:endParaRPr lang="de-DE" dirty="0"/>
          </a:p>
        </p:txBody>
      </p:sp>
      <p:sp>
        <p:nvSpPr>
          <p:cNvPr id="5" name="Rectangle 5"/>
          <p:cNvSpPr>
            <a:spLocks noGrp="1" noChangeArrowheads="1"/>
          </p:cNvSpPr>
          <p:nvPr>
            <p:ph type="dt" sz="half" idx="11"/>
          </p:nvPr>
        </p:nvSpPr>
        <p:spPr/>
        <p:txBody>
          <a:bodyPr/>
          <a:lstStyle>
            <a:lvl1pPr>
              <a:defRPr/>
            </a:lvl1pPr>
          </a:lstStyle>
          <a:p>
            <a:pPr>
              <a:defRPr/>
            </a:pPr>
            <a:r>
              <a:rPr lang="en-US" altLang="zh-CN"/>
              <a:t>DD.MM.JJJJ</a:t>
            </a:r>
            <a:endParaRPr lang="de-DE" altLang="zh-CN" dirty="0">
              <a:ea typeface="宋体" panose="02010600030101010101" pitchFamily="2" charset="-122"/>
            </a:endParaRPr>
          </a:p>
        </p:txBody>
      </p:sp>
      <p:sp>
        <p:nvSpPr>
          <p:cNvPr id="6" name="Rectangle 6"/>
          <p:cNvSpPr>
            <a:spLocks noGrp="1" noChangeArrowheads="1"/>
          </p:cNvSpPr>
          <p:nvPr>
            <p:ph type="sldNum" sz="quarter" idx="12"/>
          </p:nvPr>
        </p:nvSpPr>
        <p:spPr/>
        <p:txBody>
          <a:bodyPr/>
          <a:lstStyle>
            <a:lvl1pPr>
              <a:defRPr/>
            </a:lvl1pPr>
          </a:lstStyle>
          <a:p>
            <a:pPr>
              <a:defRPr/>
            </a:pPr>
            <a:r>
              <a:rPr lang="de-DE" altLang="zh-CN"/>
              <a:t>Page </a:t>
            </a:r>
            <a:fld id="{74A59E95-C4B1-4FF0-8820-C049D0B2571B}" type="slidenum">
              <a:rPr lang="de-DE" altLang="zh-CN"/>
              <a:t>‹#›</a:t>
            </a:fld>
            <a:endParaRPr lang="de-DE" altLang="zh-CN"/>
          </a:p>
        </p:txBody>
      </p:sp>
    </p:spTree>
  </p:cSld>
  <p:clrMapOvr>
    <a:masterClrMapping/>
  </p:clrMapOvr>
  <p:transition>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019175" y="287338"/>
            <a:ext cx="7953375" cy="900112"/>
          </a:xfrm>
        </p:spPr>
        <p:txBody>
          <a:bodyPr/>
          <a:lstStyle/>
          <a:p>
            <a:r>
              <a:rPr lang="en-US"/>
              <a:t>Click to edit Master title style</a:t>
            </a:r>
          </a:p>
        </p:txBody>
      </p:sp>
      <p:sp>
        <p:nvSpPr>
          <p:cNvPr id="3" name="Text Placeholder 2"/>
          <p:cNvSpPr>
            <a:spLocks noGrp="1"/>
          </p:cNvSpPr>
          <p:nvPr>
            <p:ph type="body" sz="half" idx="1"/>
          </p:nvPr>
        </p:nvSpPr>
        <p:spPr>
          <a:xfrm>
            <a:off x="1019175" y="1527175"/>
            <a:ext cx="3900488" cy="41370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p:cNvSpPr>
            <a:spLocks noGrp="1"/>
          </p:cNvSpPr>
          <p:nvPr>
            <p:ph type="chart" sz="half" idx="2"/>
          </p:nvPr>
        </p:nvSpPr>
        <p:spPr>
          <a:xfrm>
            <a:off x="5072063" y="1527175"/>
            <a:ext cx="3900487" cy="4137025"/>
          </a:xfrm>
        </p:spPr>
        <p:txBody>
          <a:bodyPr/>
          <a:lstStyle/>
          <a:p>
            <a:pPr lvl="0"/>
            <a:endParaRPr lang="en-US" noProof="0"/>
          </a:p>
        </p:txBody>
      </p:sp>
      <p:sp>
        <p:nvSpPr>
          <p:cNvPr id="5" name="Rectangle 4"/>
          <p:cNvSpPr>
            <a:spLocks noGrp="1" noChangeArrowheads="1"/>
          </p:cNvSpPr>
          <p:nvPr>
            <p:ph type="ftr" sz="quarter" idx="10"/>
          </p:nvPr>
        </p:nvSpPr>
        <p:spPr/>
        <p:txBody>
          <a:bodyPr/>
          <a:lstStyle>
            <a:lvl1pPr>
              <a:defRPr/>
            </a:lvl1pPr>
          </a:lstStyle>
          <a:p>
            <a:pPr>
              <a:defRPr/>
            </a:pPr>
            <a:r>
              <a:rPr lang="de-DE"/>
              <a:t>Author/Department</a:t>
            </a:r>
            <a:endParaRPr lang="de-DE" dirty="0"/>
          </a:p>
        </p:txBody>
      </p:sp>
      <p:sp>
        <p:nvSpPr>
          <p:cNvPr id="6" name="Rectangle 5"/>
          <p:cNvSpPr>
            <a:spLocks noGrp="1" noChangeArrowheads="1"/>
          </p:cNvSpPr>
          <p:nvPr>
            <p:ph type="dt" sz="half" idx="11"/>
          </p:nvPr>
        </p:nvSpPr>
        <p:spPr/>
        <p:txBody>
          <a:bodyPr/>
          <a:lstStyle>
            <a:lvl1pPr>
              <a:defRPr/>
            </a:lvl1pPr>
          </a:lstStyle>
          <a:p>
            <a:pPr>
              <a:defRPr/>
            </a:pPr>
            <a:r>
              <a:rPr lang="en-US" altLang="zh-CN"/>
              <a:t>DD.MM.JJJJ</a:t>
            </a:r>
            <a:endParaRPr lang="de-DE" altLang="zh-CN" dirty="0">
              <a:ea typeface="宋体" panose="02010600030101010101" pitchFamily="2" charset="-122"/>
            </a:endParaRPr>
          </a:p>
        </p:txBody>
      </p:sp>
      <p:sp>
        <p:nvSpPr>
          <p:cNvPr id="7" name="Rectangle 6"/>
          <p:cNvSpPr>
            <a:spLocks noGrp="1" noChangeArrowheads="1"/>
          </p:cNvSpPr>
          <p:nvPr>
            <p:ph type="sldNum" sz="quarter" idx="12"/>
          </p:nvPr>
        </p:nvSpPr>
        <p:spPr/>
        <p:txBody>
          <a:bodyPr/>
          <a:lstStyle>
            <a:lvl1pPr>
              <a:defRPr/>
            </a:lvl1pPr>
          </a:lstStyle>
          <a:p>
            <a:pPr>
              <a:defRPr/>
            </a:pPr>
            <a:r>
              <a:rPr lang="de-DE" altLang="zh-CN"/>
              <a:t>Page </a:t>
            </a:r>
            <a:fld id="{4B0FAB04-866C-4753-BCEA-61290CCCB380}" type="slidenum">
              <a:rPr lang="de-DE" altLang="zh-CN"/>
              <a:t>‹#›</a:t>
            </a:fld>
            <a:endParaRPr lang="de-DE" altLang="zh-CN"/>
          </a:p>
        </p:txBody>
      </p:sp>
    </p:spTree>
  </p:cSld>
  <p:clrMapOvr>
    <a:masterClrMapping/>
  </p:clrMapOvr>
  <p:transitio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19175" y="287338"/>
            <a:ext cx="7953375" cy="900112"/>
          </a:xfrm>
        </p:spPr>
        <p:txBody>
          <a:bodyPr/>
          <a:lstStyle/>
          <a:p>
            <a:r>
              <a:rPr lang="en-US" dirty="0"/>
              <a:t>Click to edit Master title style</a:t>
            </a:r>
          </a:p>
        </p:txBody>
      </p:sp>
      <p:sp>
        <p:nvSpPr>
          <p:cNvPr id="3" name="SmartArt Placeholder 2"/>
          <p:cNvSpPr>
            <a:spLocks noGrp="1"/>
          </p:cNvSpPr>
          <p:nvPr>
            <p:ph type="pic" idx="1"/>
          </p:nvPr>
        </p:nvSpPr>
        <p:spPr>
          <a:xfrm>
            <a:off x="1019175" y="1527175"/>
            <a:ext cx="7953375" cy="4137025"/>
          </a:xfrm>
        </p:spPr>
        <p:txBody>
          <a:bodyPr/>
          <a:lstStyle/>
          <a:p>
            <a:pPr lvl="0"/>
            <a:endParaRPr lang="en-US" noProof="0"/>
          </a:p>
        </p:txBody>
      </p:sp>
      <p:sp>
        <p:nvSpPr>
          <p:cNvPr id="4" name="Rectangle 4"/>
          <p:cNvSpPr>
            <a:spLocks noGrp="1" noChangeArrowheads="1"/>
          </p:cNvSpPr>
          <p:nvPr>
            <p:ph type="ftr" sz="quarter" idx="10"/>
          </p:nvPr>
        </p:nvSpPr>
        <p:spPr/>
        <p:txBody>
          <a:bodyPr/>
          <a:lstStyle>
            <a:lvl1pPr>
              <a:defRPr/>
            </a:lvl1pPr>
          </a:lstStyle>
          <a:p>
            <a:pPr>
              <a:defRPr/>
            </a:pPr>
            <a:r>
              <a:rPr lang="de-DE"/>
              <a:t>Author/Department</a:t>
            </a:r>
            <a:endParaRPr lang="de-DE" dirty="0"/>
          </a:p>
        </p:txBody>
      </p:sp>
      <p:sp>
        <p:nvSpPr>
          <p:cNvPr id="5" name="Rectangle 5"/>
          <p:cNvSpPr>
            <a:spLocks noGrp="1" noChangeArrowheads="1"/>
          </p:cNvSpPr>
          <p:nvPr>
            <p:ph type="dt" sz="half" idx="11"/>
          </p:nvPr>
        </p:nvSpPr>
        <p:spPr/>
        <p:txBody>
          <a:bodyPr/>
          <a:lstStyle>
            <a:lvl1pPr>
              <a:defRPr/>
            </a:lvl1pPr>
          </a:lstStyle>
          <a:p>
            <a:pPr>
              <a:defRPr/>
            </a:pPr>
            <a:r>
              <a:rPr lang="en-US" altLang="zh-CN"/>
              <a:t>DD.MM.JJJJ</a:t>
            </a:r>
            <a:endParaRPr lang="de-DE" altLang="zh-CN" dirty="0">
              <a:ea typeface="宋体" panose="02010600030101010101" pitchFamily="2" charset="-122"/>
            </a:endParaRPr>
          </a:p>
        </p:txBody>
      </p:sp>
      <p:sp>
        <p:nvSpPr>
          <p:cNvPr id="6" name="Rectangle 6"/>
          <p:cNvSpPr>
            <a:spLocks noGrp="1" noChangeArrowheads="1"/>
          </p:cNvSpPr>
          <p:nvPr>
            <p:ph type="sldNum" sz="quarter" idx="12"/>
          </p:nvPr>
        </p:nvSpPr>
        <p:spPr/>
        <p:txBody>
          <a:bodyPr/>
          <a:lstStyle>
            <a:lvl1pPr>
              <a:defRPr/>
            </a:lvl1pPr>
          </a:lstStyle>
          <a:p>
            <a:pPr>
              <a:defRPr/>
            </a:pPr>
            <a:r>
              <a:rPr lang="de-DE" altLang="zh-CN"/>
              <a:t>Page </a:t>
            </a:r>
            <a:fld id="{B58ECC46-30D7-43E7-A5E7-8DD9FC4180B9}" type="slidenum">
              <a:rPr lang="de-DE" altLang="zh-CN"/>
              <a:t>‹#›</a:t>
            </a:fld>
            <a:endParaRPr lang="de-DE" altLang="zh-CN"/>
          </a:p>
        </p:txBody>
      </p:sp>
    </p:spTree>
  </p:cSld>
  <p:clrMapOvr>
    <a:masterClrMapping/>
  </p:clrMapOvr>
  <p:transition>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19175" y="287338"/>
            <a:ext cx="7953375" cy="900112"/>
          </a:xfrm>
        </p:spPr>
        <p:txBody>
          <a:bodyPr/>
          <a:lstStyle/>
          <a:p>
            <a:r>
              <a:rPr lang="en-US" dirty="0"/>
              <a:t>Click to edit Master title style</a:t>
            </a:r>
          </a:p>
        </p:txBody>
      </p:sp>
      <p:sp>
        <p:nvSpPr>
          <p:cNvPr id="3" name="ClipArt Placeholder 2"/>
          <p:cNvSpPr>
            <a:spLocks noGrp="1"/>
          </p:cNvSpPr>
          <p:nvPr>
            <p:ph type="clipArt" sz="half" idx="1"/>
          </p:nvPr>
        </p:nvSpPr>
        <p:spPr>
          <a:xfrm>
            <a:off x="1019175" y="1527175"/>
            <a:ext cx="3900488" cy="4137025"/>
          </a:xfrm>
        </p:spPr>
        <p:txBody>
          <a:bodyPr/>
          <a:lstStyle/>
          <a:p>
            <a:pPr lvl="0"/>
            <a:endParaRPr lang="en-US" noProof="0" dirty="0"/>
          </a:p>
        </p:txBody>
      </p:sp>
      <p:sp>
        <p:nvSpPr>
          <p:cNvPr id="4" name="Text Placeholder 3"/>
          <p:cNvSpPr>
            <a:spLocks noGrp="1"/>
          </p:cNvSpPr>
          <p:nvPr>
            <p:ph type="body" sz="half" idx="2"/>
          </p:nvPr>
        </p:nvSpPr>
        <p:spPr>
          <a:xfrm>
            <a:off x="5072063" y="1527175"/>
            <a:ext cx="3900487" cy="41370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a:lvl1pPr>
          </a:lstStyle>
          <a:p>
            <a:pPr>
              <a:defRPr/>
            </a:pPr>
            <a:r>
              <a:rPr lang="de-DE"/>
              <a:t>Author/Department</a:t>
            </a:r>
            <a:endParaRPr lang="de-DE" dirty="0"/>
          </a:p>
        </p:txBody>
      </p:sp>
      <p:sp>
        <p:nvSpPr>
          <p:cNvPr id="6" name="Rectangle 5"/>
          <p:cNvSpPr>
            <a:spLocks noGrp="1" noChangeArrowheads="1"/>
          </p:cNvSpPr>
          <p:nvPr>
            <p:ph type="dt" sz="half" idx="11"/>
          </p:nvPr>
        </p:nvSpPr>
        <p:spPr/>
        <p:txBody>
          <a:bodyPr/>
          <a:lstStyle>
            <a:lvl1pPr>
              <a:defRPr/>
            </a:lvl1pPr>
          </a:lstStyle>
          <a:p>
            <a:pPr>
              <a:defRPr/>
            </a:pPr>
            <a:r>
              <a:rPr lang="en-US" altLang="zh-CN"/>
              <a:t>DD.MM.JJJJ</a:t>
            </a:r>
            <a:endParaRPr lang="de-DE" altLang="zh-CN" dirty="0">
              <a:ea typeface="宋体" panose="02010600030101010101" pitchFamily="2" charset="-122"/>
            </a:endParaRPr>
          </a:p>
        </p:txBody>
      </p:sp>
      <p:sp>
        <p:nvSpPr>
          <p:cNvPr id="7" name="Rectangle 6"/>
          <p:cNvSpPr>
            <a:spLocks noGrp="1" noChangeArrowheads="1"/>
          </p:cNvSpPr>
          <p:nvPr>
            <p:ph type="sldNum" sz="quarter" idx="12"/>
          </p:nvPr>
        </p:nvSpPr>
        <p:spPr/>
        <p:txBody>
          <a:bodyPr/>
          <a:lstStyle>
            <a:lvl1pPr>
              <a:defRPr/>
            </a:lvl1pPr>
          </a:lstStyle>
          <a:p>
            <a:pPr>
              <a:defRPr/>
            </a:pPr>
            <a:r>
              <a:rPr lang="de-DE" altLang="zh-CN"/>
              <a:t>Page </a:t>
            </a:r>
            <a:fld id="{CA17188F-7BE4-4737-BCB8-CCFCAD522CF7}" type="slidenum">
              <a:rPr lang="de-DE" altLang="zh-CN"/>
              <a:t>‹#›</a:t>
            </a:fld>
            <a:endParaRPr lang="de-DE" altLang="zh-CN"/>
          </a:p>
        </p:txBody>
      </p:sp>
    </p:spTree>
  </p:cSld>
  <p:clrMapOvr>
    <a:masterClrMapping/>
  </p:clrMapOvr>
  <p:transition>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019175" y="287338"/>
            <a:ext cx="7953375" cy="900112"/>
          </a:xfrm>
        </p:spPr>
        <p:txBody>
          <a:bodyPr/>
          <a:lstStyle/>
          <a:p>
            <a:r>
              <a:rPr lang="en-US"/>
              <a:t>Click to edit Master title style</a:t>
            </a:r>
          </a:p>
        </p:txBody>
      </p:sp>
      <p:sp>
        <p:nvSpPr>
          <p:cNvPr id="3" name="Text Placeholder 2"/>
          <p:cNvSpPr>
            <a:spLocks noGrp="1"/>
          </p:cNvSpPr>
          <p:nvPr>
            <p:ph type="body" sz="half" idx="1"/>
          </p:nvPr>
        </p:nvSpPr>
        <p:spPr>
          <a:xfrm>
            <a:off x="1019175" y="1527175"/>
            <a:ext cx="3900488" cy="41370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5072063" y="1527175"/>
            <a:ext cx="3900487" cy="4137025"/>
          </a:xfrm>
        </p:spPr>
        <p:txBody>
          <a:bodyPr/>
          <a:lstStyle/>
          <a:p>
            <a:pPr lvl="0"/>
            <a:endParaRPr lang="en-US" noProof="0" dirty="0"/>
          </a:p>
        </p:txBody>
      </p:sp>
      <p:sp>
        <p:nvSpPr>
          <p:cNvPr id="5" name="Rectangle 4"/>
          <p:cNvSpPr>
            <a:spLocks noGrp="1" noChangeArrowheads="1"/>
          </p:cNvSpPr>
          <p:nvPr>
            <p:ph type="ftr" sz="quarter" idx="10"/>
          </p:nvPr>
        </p:nvSpPr>
        <p:spPr/>
        <p:txBody>
          <a:bodyPr/>
          <a:lstStyle>
            <a:lvl1pPr>
              <a:defRPr/>
            </a:lvl1pPr>
          </a:lstStyle>
          <a:p>
            <a:pPr>
              <a:defRPr/>
            </a:pPr>
            <a:r>
              <a:rPr lang="de-DE"/>
              <a:t>Author/Department</a:t>
            </a:r>
            <a:endParaRPr lang="de-DE" dirty="0"/>
          </a:p>
        </p:txBody>
      </p:sp>
      <p:sp>
        <p:nvSpPr>
          <p:cNvPr id="6" name="Rectangle 5"/>
          <p:cNvSpPr>
            <a:spLocks noGrp="1" noChangeArrowheads="1"/>
          </p:cNvSpPr>
          <p:nvPr>
            <p:ph type="dt" sz="half" idx="11"/>
          </p:nvPr>
        </p:nvSpPr>
        <p:spPr/>
        <p:txBody>
          <a:bodyPr/>
          <a:lstStyle>
            <a:lvl1pPr>
              <a:defRPr/>
            </a:lvl1pPr>
          </a:lstStyle>
          <a:p>
            <a:pPr>
              <a:defRPr/>
            </a:pPr>
            <a:r>
              <a:rPr lang="en-US" altLang="zh-CN"/>
              <a:t>DD.MM.JJJJ</a:t>
            </a:r>
            <a:endParaRPr lang="de-DE" altLang="zh-CN" dirty="0">
              <a:ea typeface="宋体" panose="02010600030101010101" pitchFamily="2" charset="-122"/>
            </a:endParaRPr>
          </a:p>
        </p:txBody>
      </p:sp>
      <p:sp>
        <p:nvSpPr>
          <p:cNvPr id="7" name="Rectangle 6"/>
          <p:cNvSpPr>
            <a:spLocks noGrp="1" noChangeArrowheads="1"/>
          </p:cNvSpPr>
          <p:nvPr>
            <p:ph type="sldNum" sz="quarter" idx="12"/>
          </p:nvPr>
        </p:nvSpPr>
        <p:spPr/>
        <p:txBody>
          <a:bodyPr/>
          <a:lstStyle>
            <a:lvl1pPr>
              <a:defRPr/>
            </a:lvl1pPr>
          </a:lstStyle>
          <a:p>
            <a:pPr>
              <a:defRPr/>
            </a:pPr>
            <a:r>
              <a:rPr lang="de-DE" altLang="zh-CN"/>
              <a:t>Page </a:t>
            </a:r>
            <a:fld id="{FEEAB221-1830-4843-A8BF-8A7C2688DF2F}" type="slidenum">
              <a:rPr lang="de-DE" altLang="zh-CN"/>
              <a:t>‹#›</a:t>
            </a:fld>
            <a:endParaRPr lang="de-DE" altLang="zh-CN"/>
          </a:p>
        </p:txBody>
      </p:sp>
    </p:spTree>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ftr" sz="quarter" idx="10"/>
          </p:nvPr>
        </p:nvSpPr>
        <p:spPr/>
        <p:txBody>
          <a:bodyPr/>
          <a:lstStyle>
            <a:lvl1pPr>
              <a:defRPr/>
            </a:lvl1pPr>
          </a:lstStyle>
          <a:p>
            <a:pPr>
              <a:defRPr/>
            </a:pPr>
            <a:r>
              <a:rPr lang="de-DE"/>
              <a:t>Author/Department</a:t>
            </a:r>
            <a:endParaRPr lang="de-DE" dirty="0"/>
          </a:p>
        </p:txBody>
      </p:sp>
      <p:sp>
        <p:nvSpPr>
          <p:cNvPr id="5" name="Rectangle 5"/>
          <p:cNvSpPr>
            <a:spLocks noGrp="1" noChangeArrowheads="1"/>
          </p:cNvSpPr>
          <p:nvPr>
            <p:ph type="dt" sz="half" idx="11"/>
          </p:nvPr>
        </p:nvSpPr>
        <p:spPr/>
        <p:txBody>
          <a:bodyPr/>
          <a:lstStyle>
            <a:lvl1pPr>
              <a:defRPr/>
            </a:lvl1pPr>
          </a:lstStyle>
          <a:p>
            <a:pPr>
              <a:defRPr/>
            </a:pPr>
            <a:r>
              <a:rPr lang="en-US" altLang="zh-CN"/>
              <a:t>DD.MM.JJJJ</a:t>
            </a:r>
            <a:endParaRPr lang="de-DE" altLang="zh-CN" dirty="0">
              <a:ea typeface="宋体" panose="02010600030101010101" pitchFamily="2" charset="-122"/>
            </a:endParaRPr>
          </a:p>
        </p:txBody>
      </p:sp>
      <p:sp>
        <p:nvSpPr>
          <p:cNvPr id="6" name="Rectangle 6"/>
          <p:cNvSpPr>
            <a:spLocks noGrp="1" noChangeArrowheads="1"/>
          </p:cNvSpPr>
          <p:nvPr>
            <p:ph type="sldNum" sz="quarter" idx="12"/>
          </p:nvPr>
        </p:nvSpPr>
        <p:spPr/>
        <p:txBody>
          <a:bodyPr/>
          <a:lstStyle>
            <a:lvl1pPr>
              <a:defRPr/>
            </a:lvl1pPr>
          </a:lstStyle>
          <a:p>
            <a:pPr>
              <a:defRPr/>
            </a:pPr>
            <a:r>
              <a:rPr lang="de-DE" altLang="zh-CN"/>
              <a:t>Page </a:t>
            </a:r>
            <a:fld id="{F663A920-3F87-4F59-811E-2E6F64EE5D5B}" type="slidenum">
              <a:rPr lang="de-DE" altLang="zh-CN"/>
              <a:t>‹#›</a:t>
            </a:fld>
            <a:endParaRPr lang="de-DE" altLang="zh-CN"/>
          </a:p>
        </p:txBody>
      </p:sp>
    </p:spTree>
  </p:cSld>
  <p:clrMapOvr>
    <a:masterClrMapping/>
  </p:clrMapOvr>
  <p:transition>
    <p:cu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19175" y="287338"/>
            <a:ext cx="7953375" cy="900112"/>
          </a:xfrm>
        </p:spPr>
        <p:txBody>
          <a:bodyPr/>
          <a:lstStyle/>
          <a:p>
            <a:r>
              <a:rPr lang="en-US" dirty="0"/>
              <a:t>Click to edit Master title style</a:t>
            </a:r>
          </a:p>
        </p:txBody>
      </p:sp>
      <p:sp>
        <p:nvSpPr>
          <p:cNvPr id="3" name="Table Placeholder 2"/>
          <p:cNvSpPr>
            <a:spLocks noGrp="1"/>
          </p:cNvSpPr>
          <p:nvPr>
            <p:ph type="tbl" idx="1"/>
          </p:nvPr>
        </p:nvSpPr>
        <p:spPr>
          <a:xfrm>
            <a:off x="1019175" y="1527175"/>
            <a:ext cx="7953375" cy="4137025"/>
          </a:xfrm>
        </p:spPr>
        <p:txBody>
          <a:bodyPr/>
          <a:lstStyle/>
          <a:p>
            <a:pPr lvl="0"/>
            <a:endParaRPr lang="en-US" noProof="0" dirty="0"/>
          </a:p>
        </p:txBody>
      </p:sp>
      <p:sp>
        <p:nvSpPr>
          <p:cNvPr id="4" name="Rectangle 4"/>
          <p:cNvSpPr>
            <a:spLocks noGrp="1" noChangeArrowheads="1"/>
          </p:cNvSpPr>
          <p:nvPr>
            <p:ph type="ftr" sz="quarter" idx="10"/>
          </p:nvPr>
        </p:nvSpPr>
        <p:spPr/>
        <p:txBody>
          <a:bodyPr/>
          <a:lstStyle>
            <a:lvl1pPr>
              <a:defRPr/>
            </a:lvl1pPr>
          </a:lstStyle>
          <a:p>
            <a:pPr>
              <a:defRPr/>
            </a:pPr>
            <a:r>
              <a:rPr lang="de-DE"/>
              <a:t>Author/Department</a:t>
            </a:r>
            <a:endParaRPr lang="de-DE" dirty="0"/>
          </a:p>
        </p:txBody>
      </p:sp>
      <p:sp>
        <p:nvSpPr>
          <p:cNvPr id="5" name="Rectangle 5"/>
          <p:cNvSpPr>
            <a:spLocks noGrp="1" noChangeArrowheads="1"/>
          </p:cNvSpPr>
          <p:nvPr>
            <p:ph type="dt" sz="half" idx="11"/>
          </p:nvPr>
        </p:nvSpPr>
        <p:spPr/>
        <p:txBody>
          <a:bodyPr/>
          <a:lstStyle>
            <a:lvl1pPr>
              <a:defRPr/>
            </a:lvl1pPr>
          </a:lstStyle>
          <a:p>
            <a:pPr>
              <a:defRPr/>
            </a:pPr>
            <a:r>
              <a:rPr lang="en-US" altLang="zh-CN"/>
              <a:t>DD.MM.JJJJ</a:t>
            </a:r>
            <a:endParaRPr lang="de-DE" altLang="zh-CN" dirty="0">
              <a:ea typeface="宋体" panose="02010600030101010101" pitchFamily="2" charset="-122"/>
            </a:endParaRPr>
          </a:p>
        </p:txBody>
      </p:sp>
      <p:sp>
        <p:nvSpPr>
          <p:cNvPr id="6" name="Rectangle 6"/>
          <p:cNvSpPr>
            <a:spLocks noGrp="1" noChangeArrowheads="1"/>
          </p:cNvSpPr>
          <p:nvPr>
            <p:ph type="sldNum" sz="quarter" idx="12"/>
          </p:nvPr>
        </p:nvSpPr>
        <p:spPr/>
        <p:txBody>
          <a:bodyPr/>
          <a:lstStyle>
            <a:lvl1pPr>
              <a:defRPr/>
            </a:lvl1pPr>
          </a:lstStyle>
          <a:p>
            <a:pPr>
              <a:defRPr/>
            </a:pPr>
            <a:r>
              <a:rPr lang="de-DE" altLang="zh-CN"/>
              <a:t>Page </a:t>
            </a:r>
            <a:fld id="{A59020B9-84D3-4EF2-8714-C82E0A4A5C73}" type="slidenum">
              <a:rPr lang="de-DE" altLang="zh-CN"/>
              <a:t>‹#›</a:t>
            </a:fld>
            <a:endParaRPr lang="de-DE" altLang="zh-CN"/>
          </a:p>
        </p:txBody>
      </p:sp>
    </p:spTree>
  </p:cSld>
  <p:clrMapOvr>
    <a:masterClrMapping/>
  </p:clrMapOvr>
  <p:transition>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ransition>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38" name="Shape 38"/>
          <p:cNvSpPr>
            <a:spLocks noGrp="1"/>
          </p:cNvSpPr>
          <p:nvPr>
            <p:ph type="title" hasCustomPrompt="1"/>
          </p:nvPr>
        </p:nvSpPr>
        <p:spPr>
          <a:xfrm>
            <a:off x="495302" y="3"/>
            <a:ext cx="3259010" cy="1435101"/>
          </a:xfrm>
          <a:prstGeom prst="rect">
            <a:avLst/>
          </a:prstGeom>
        </p:spPr>
        <p:txBody>
          <a:bodyPr anchor="b"/>
          <a:lstStyle>
            <a:lvl1pPr algn="l">
              <a:defRPr sz="2300"/>
            </a:lvl1pPr>
          </a:lstStyle>
          <a:p>
            <a:r>
              <a:t>标题文本</a:t>
            </a:r>
          </a:p>
        </p:txBody>
      </p:sp>
      <p:sp>
        <p:nvSpPr>
          <p:cNvPr id="39" name="Shape 39"/>
          <p:cNvSpPr>
            <a:spLocks noGrp="1"/>
          </p:cNvSpPr>
          <p:nvPr>
            <p:ph type="body" idx="1" hasCustomPrompt="1"/>
          </p:nvPr>
        </p:nvSpPr>
        <p:spPr>
          <a:xfrm>
            <a:off x="3872971" y="273053"/>
            <a:ext cx="5537729" cy="6584953"/>
          </a:xfrm>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40" name="Shape 40"/>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标题与副标题">
    <p:bg>
      <p:bgPr>
        <a:solidFill>
          <a:srgbClr val="FFFFFF"/>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6_空白">
    <p:spTree>
      <p:nvGrpSpPr>
        <p:cNvPr id="1" name=""/>
        <p:cNvGrpSpPr/>
        <p:nvPr/>
      </p:nvGrpSpPr>
      <p:grpSpPr>
        <a:xfrm>
          <a:off x="0" y="0"/>
          <a:ext cx="0" cy="0"/>
          <a:chOff x="0" y="0"/>
          <a:chExt cx="0" cy="0"/>
        </a:xfrm>
      </p:grpSpPr>
      <p:sp>
        <p:nvSpPr>
          <p:cNvPr id="4" name="标题占位符 6"/>
          <p:cNvSpPr>
            <a:spLocks noGrp="1"/>
          </p:cNvSpPr>
          <p:nvPr>
            <p:ph type="title"/>
          </p:nvPr>
        </p:nvSpPr>
        <p:spPr>
          <a:xfrm>
            <a:off x="0" y="90002"/>
            <a:ext cx="6825208" cy="418059"/>
          </a:xfrm>
          <a:prstGeom prst="rect">
            <a:avLst/>
          </a:prstGeom>
        </p:spPr>
        <p:txBody>
          <a:bodyPr lIns="130927" tIns="65464" rIns="130927" bIns="65464"/>
          <a:lstStyle/>
          <a:p>
            <a:r>
              <a:rPr lang="zh-CN" altLang="en-US" dirty="0"/>
              <a:t>单击此处编辑母版标题样式</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lstStyle>
            <a:lvl1pPr algn="l">
              <a:defRPr sz="4000" b="0" cap="all"/>
            </a:lvl1pPr>
          </a:lstStyle>
          <a:p>
            <a:r>
              <a:rPr lang="en-US" dirty="0"/>
              <a:t>Click to edit Master title style</a:t>
            </a: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ftr" sz="quarter" idx="10"/>
          </p:nvPr>
        </p:nvSpPr>
        <p:spPr/>
        <p:txBody>
          <a:bodyPr/>
          <a:lstStyle>
            <a:lvl1pPr>
              <a:defRPr/>
            </a:lvl1pPr>
          </a:lstStyle>
          <a:p>
            <a:pPr>
              <a:defRPr/>
            </a:pPr>
            <a:r>
              <a:rPr lang="de-DE"/>
              <a:t>Author/Department</a:t>
            </a:r>
            <a:endParaRPr lang="de-DE" dirty="0"/>
          </a:p>
        </p:txBody>
      </p:sp>
      <p:sp>
        <p:nvSpPr>
          <p:cNvPr id="5" name="Rectangle 5"/>
          <p:cNvSpPr>
            <a:spLocks noGrp="1" noChangeArrowheads="1"/>
          </p:cNvSpPr>
          <p:nvPr>
            <p:ph type="dt" sz="half" idx="11"/>
          </p:nvPr>
        </p:nvSpPr>
        <p:spPr/>
        <p:txBody>
          <a:bodyPr/>
          <a:lstStyle>
            <a:lvl1pPr>
              <a:defRPr/>
            </a:lvl1pPr>
          </a:lstStyle>
          <a:p>
            <a:pPr>
              <a:defRPr/>
            </a:pPr>
            <a:r>
              <a:rPr lang="en-US" altLang="zh-CN"/>
              <a:t>DD.MM.JJJJ</a:t>
            </a:r>
            <a:endParaRPr lang="de-DE" altLang="zh-CN" dirty="0">
              <a:ea typeface="宋体" panose="02010600030101010101" pitchFamily="2" charset="-122"/>
            </a:endParaRPr>
          </a:p>
        </p:txBody>
      </p:sp>
      <p:sp>
        <p:nvSpPr>
          <p:cNvPr id="6" name="Rectangle 6"/>
          <p:cNvSpPr>
            <a:spLocks noGrp="1" noChangeArrowheads="1"/>
          </p:cNvSpPr>
          <p:nvPr>
            <p:ph type="sldNum" sz="quarter" idx="12"/>
          </p:nvPr>
        </p:nvSpPr>
        <p:spPr/>
        <p:txBody>
          <a:bodyPr/>
          <a:lstStyle>
            <a:lvl1pPr>
              <a:defRPr/>
            </a:lvl1pPr>
          </a:lstStyle>
          <a:p>
            <a:pPr>
              <a:defRPr/>
            </a:pPr>
            <a:r>
              <a:rPr lang="de-DE" altLang="zh-CN"/>
              <a:t>Page </a:t>
            </a:r>
            <a:fld id="{8EDA3C6A-BCA9-4037-8628-5B698B5CB860}" type="slidenum">
              <a:rPr lang="de-DE" altLang="zh-CN"/>
              <a:t>‹#›</a:t>
            </a:fld>
            <a:endParaRPr lang="de-DE" altLang="zh-CN"/>
          </a:p>
        </p:txBody>
      </p:sp>
    </p:spTree>
  </p:cSld>
  <p:clrMapOvr>
    <a:masterClrMapping/>
  </p:clrMapOvr>
  <p:transition>
    <p:cu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019175" y="1527175"/>
            <a:ext cx="3900488" cy="4137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72063" y="1527175"/>
            <a:ext cx="3900487" cy="4137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ftr" sz="quarter" idx="10"/>
          </p:nvPr>
        </p:nvSpPr>
        <p:spPr/>
        <p:txBody>
          <a:bodyPr/>
          <a:lstStyle>
            <a:lvl1pPr>
              <a:defRPr/>
            </a:lvl1pPr>
          </a:lstStyle>
          <a:p>
            <a:pPr>
              <a:defRPr/>
            </a:pPr>
            <a:r>
              <a:rPr lang="de-DE"/>
              <a:t>Author/Department</a:t>
            </a:r>
            <a:endParaRPr lang="de-DE" dirty="0"/>
          </a:p>
        </p:txBody>
      </p:sp>
      <p:sp>
        <p:nvSpPr>
          <p:cNvPr id="6" name="Rectangle 5"/>
          <p:cNvSpPr>
            <a:spLocks noGrp="1" noChangeArrowheads="1"/>
          </p:cNvSpPr>
          <p:nvPr>
            <p:ph type="dt" sz="half" idx="11"/>
          </p:nvPr>
        </p:nvSpPr>
        <p:spPr/>
        <p:txBody>
          <a:bodyPr/>
          <a:lstStyle>
            <a:lvl1pPr>
              <a:defRPr/>
            </a:lvl1pPr>
          </a:lstStyle>
          <a:p>
            <a:pPr>
              <a:defRPr/>
            </a:pPr>
            <a:r>
              <a:rPr lang="en-US" altLang="zh-CN"/>
              <a:t>DD.MM.JJJJ</a:t>
            </a:r>
            <a:endParaRPr lang="de-DE" altLang="zh-CN" dirty="0">
              <a:ea typeface="宋体" panose="02010600030101010101" pitchFamily="2" charset="-122"/>
            </a:endParaRPr>
          </a:p>
        </p:txBody>
      </p:sp>
      <p:sp>
        <p:nvSpPr>
          <p:cNvPr id="7" name="Rectangle 6"/>
          <p:cNvSpPr>
            <a:spLocks noGrp="1" noChangeArrowheads="1"/>
          </p:cNvSpPr>
          <p:nvPr>
            <p:ph type="sldNum" sz="quarter" idx="12"/>
          </p:nvPr>
        </p:nvSpPr>
        <p:spPr/>
        <p:txBody>
          <a:bodyPr/>
          <a:lstStyle>
            <a:lvl1pPr>
              <a:defRPr/>
            </a:lvl1pPr>
          </a:lstStyle>
          <a:p>
            <a:pPr>
              <a:defRPr/>
            </a:pPr>
            <a:r>
              <a:rPr lang="de-DE" altLang="zh-CN"/>
              <a:t>Page </a:t>
            </a:r>
            <a:fld id="{C402A6A8-274E-4B19-9A6B-8C05CE4088BE}" type="slidenum">
              <a:rPr lang="de-DE" altLang="zh-CN"/>
              <a:t>‹#›</a:t>
            </a:fld>
            <a:endParaRPr lang="de-DE" altLang="zh-CN"/>
          </a:p>
        </p:txBody>
      </p:sp>
    </p:spTree>
  </p:cSld>
  <p:clrMapOvr>
    <a:masterClrMapping/>
  </p:clrMapOvr>
  <p:transition>
    <p:cu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ftr" sz="quarter" idx="10"/>
          </p:nvPr>
        </p:nvSpPr>
        <p:spPr/>
        <p:txBody>
          <a:bodyPr/>
          <a:lstStyle>
            <a:lvl1pPr>
              <a:defRPr/>
            </a:lvl1pPr>
          </a:lstStyle>
          <a:p>
            <a:pPr>
              <a:defRPr/>
            </a:pPr>
            <a:r>
              <a:rPr lang="de-DE"/>
              <a:t>Author/Department</a:t>
            </a:r>
            <a:endParaRPr lang="de-DE" dirty="0"/>
          </a:p>
        </p:txBody>
      </p:sp>
      <p:sp>
        <p:nvSpPr>
          <p:cNvPr id="8" name="Rectangle 5"/>
          <p:cNvSpPr>
            <a:spLocks noGrp="1" noChangeArrowheads="1"/>
          </p:cNvSpPr>
          <p:nvPr>
            <p:ph type="dt" sz="half" idx="11"/>
          </p:nvPr>
        </p:nvSpPr>
        <p:spPr/>
        <p:txBody>
          <a:bodyPr/>
          <a:lstStyle>
            <a:lvl1pPr>
              <a:defRPr/>
            </a:lvl1pPr>
          </a:lstStyle>
          <a:p>
            <a:pPr>
              <a:defRPr/>
            </a:pPr>
            <a:r>
              <a:rPr lang="en-US" altLang="zh-CN"/>
              <a:t>DD.MM.JJJJ</a:t>
            </a:r>
            <a:endParaRPr lang="de-DE" altLang="zh-CN" dirty="0">
              <a:ea typeface="宋体" panose="02010600030101010101" pitchFamily="2" charset="-122"/>
            </a:endParaRPr>
          </a:p>
        </p:txBody>
      </p:sp>
      <p:sp>
        <p:nvSpPr>
          <p:cNvPr id="9" name="Rectangle 6"/>
          <p:cNvSpPr>
            <a:spLocks noGrp="1" noChangeArrowheads="1"/>
          </p:cNvSpPr>
          <p:nvPr>
            <p:ph type="sldNum" sz="quarter" idx="12"/>
          </p:nvPr>
        </p:nvSpPr>
        <p:spPr/>
        <p:txBody>
          <a:bodyPr/>
          <a:lstStyle>
            <a:lvl1pPr>
              <a:defRPr/>
            </a:lvl1pPr>
          </a:lstStyle>
          <a:p>
            <a:pPr>
              <a:defRPr/>
            </a:pPr>
            <a:r>
              <a:rPr lang="de-DE" altLang="zh-CN"/>
              <a:t>Page </a:t>
            </a:r>
            <a:fld id="{47D6A997-47DA-40D9-9592-299E0EF4F0CA}" type="slidenum">
              <a:rPr lang="de-DE" altLang="zh-CN"/>
              <a:t>‹#›</a:t>
            </a:fld>
            <a:endParaRPr lang="de-DE" altLang="zh-CN"/>
          </a:p>
        </p:txBody>
      </p:sp>
    </p:spTree>
  </p:cSld>
  <p:clrMapOvr>
    <a:masterClrMapping/>
  </p:clrMapOvr>
  <p:transition>
    <p:cu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Rectangle 4"/>
          <p:cNvSpPr>
            <a:spLocks noGrp="1" noChangeArrowheads="1"/>
          </p:cNvSpPr>
          <p:nvPr>
            <p:ph type="ftr" sz="quarter" idx="10"/>
          </p:nvPr>
        </p:nvSpPr>
        <p:spPr/>
        <p:txBody>
          <a:bodyPr/>
          <a:lstStyle>
            <a:lvl1pPr>
              <a:defRPr/>
            </a:lvl1pPr>
          </a:lstStyle>
          <a:p>
            <a:pPr>
              <a:defRPr/>
            </a:pPr>
            <a:r>
              <a:rPr lang="de-DE"/>
              <a:t>Author/Department</a:t>
            </a:r>
            <a:endParaRPr lang="de-DE" dirty="0"/>
          </a:p>
        </p:txBody>
      </p:sp>
      <p:sp>
        <p:nvSpPr>
          <p:cNvPr id="4" name="Rectangle 5"/>
          <p:cNvSpPr>
            <a:spLocks noGrp="1" noChangeArrowheads="1"/>
          </p:cNvSpPr>
          <p:nvPr>
            <p:ph type="dt" sz="half" idx="11"/>
          </p:nvPr>
        </p:nvSpPr>
        <p:spPr/>
        <p:txBody>
          <a:bodyPr/>
          <a:lstStyle>
            <a:lvl1pPr>
              <a:defRPr/>
            </a:lvl1pPr>
          </a:lstStyle>
          <a:p>
            <a:pPr>
              <a:defRPr/>
            </a:pPr>
            <a:r>
              <a:rPr lang="en-US" altLang="zh-CN"/>
              <a:t>DD.MM.JJJJ</a:t>
            </a:r>
            <a:endParaRPr lang="de-DE" altLang="zh-CN" dirty="0">
              <a:ea typeface="宋体" panose="02010600030101010101" pitchFamily="2" charset="-122"/>
            </a:endParaRPr>
          </a:p>
        </p:txBody>
      </p:sp>
      <p:sp>
        <p:nvSpPr>
          <p:cNvPr id="5" name="Rectangle 6"/>
          <p:cNvSpPr>
            <a:spLocks noGrp="1" noChangeArrowheads="1"/>
          </p:cNvSpPr>
          <p:nvPr>
            <p:ph type="sldNum" sz="quarter" idx="12"/>
          </p:nvPr>
        </p:nvSpPr>
        <p:spPr/>
        <p:txBody>
          <a:bodyPr/>
          <a:lstStyle>
            <a:lvl1pPr>
              <a:defRPr/>
            </a:lvl1pPr>
          </a:lstStyle>
          <a:p>
            <a:pPr>
              <a:defRPr/>
            </a:pPr>
            <a:r>
              <a:rPr lang="de-DE" altLang="zh-CN"/>
              <a:t>Page </a:t>
            </a:r>
            <a:fld id="{4E0773D1-5CBC-46B7-985D-9737FA459B8D}" type="slidenum">
              <a:rPr lang="de-DE" altLang="zh-CN"/>
              <a:t>‹#›</a:t>
            </a:fld>
            <a:endParaRPr lang="de-DE" altLang="zh-CN"/>
          </a:p>
        </p:txBody>
      </p:sp>
    </p:spTree>
  </p:cSld>
  <p:clrMapOvr>
    <a:masterClrMapping/>
  </p:clrMapOvr>
  <p:transition>
    <p:cu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a:defRPr/>
            </a:lvl1pPr>
          </a:lstStyle>
          <a:p>
            <a:pPr>
              <a:defRPr/>
            </a:pPr>
            <a:r>
              <a:rPr lang="de-DE"/>
              <a:t>Author/Department</a:t>
            </a:r>
            <a:endParaRPr lang="de-DE" dirty="0"/>
          </a:p>
        </p:txBody>
      </p:sp>
      <p:sp>
        <p:nvSpPr>
          <p:cNvPr id="3" name="Rectangle 5"/>
          <p:cNvSpPr>
            <a:spLocks noGrp="1" noChangeArrowheads="1"/>
          </p:cNvSpPr>
          <p:nvPr>
            <p:ph type="dt" sz="half" idx="11"/>
          </p:nvPr>
        </p:nvSpPr>
        <p:spPr/>
        <p:txBody>
          <a:bodyPr/>
          <a:lstStyle>
            <a:lvl1pPr>
              <a:defRPr/>
            </a:lvl1pPr>
          </a:lstStyle>
          <a:p>
            <a:pPr>
              <a:defRPr/>
            </a:pPr>
            <a:r>
              <a:rPr lang="en-US" altLang="zh-CN"/>
              <a:t>DD.MM.JJJJ</a:t>
            </a:r>
            <a:endParaRPr lang="de-DE" altLang="zh-CN" dirty="0">
              <a:ea typeface="宋体" panose="02010600030101010101" pitchFamily="2" charset="-122"/>
            </a:endParaRPr>
          </a:p>
        </p:txBody>
      </p:sp>
      <p:sp>
        <p:nvSpPr>
          <p:cNvPr id="4" name="Rectangle 6"/>
          <p:cNvSpPr>
            <a:spLocks noGrp="1" noChangeArrowheads="1"/>
          </p:cNvSpPr>
          <p:nvPr>
            <p:ph type="sldNum" sz="quarter" idx="12"/>
          </p:nvPr>
        </p:nvSpPr>
        <p:spPr/>
        <p:txBody>
          <a:bodyPr/>
          <a:lstStyle>
            <a:lvl1pPr>
              <a:defRPr/>
            </a:lvl1pPr>
          </a:lstStyle>
          <a:p>
            <a:pPr>
              <a:defRPr/>
            </a:pPr>
            <a:r>
              <a:rPr lang="de-DE" altLang="zh-CN"/>
              <a:t>Page </a:t>
            </a:r>
            <a:fld id="{56242ED6-E1C3-49EF-9960-C40F565DA73C}" type="slidenum">
              <a:rPr lang="de-DE" altLang="zh-CN"/>
              <a:t>‹#›</a:t>
            </a:fld>
            <a:endParaRPr lang="de-DE" altLang="zh-CN"/>
          </a:p>
        </p:txBody>
      </p:sp>
    </p:spTree>
  </p:cSld>
  <p:clrMapOvr>
    <a:masterClrMapping/>
  </p:clrMapOvr>
  <p:transition>
    <p:cu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r>
              <a:rPr lang="de-DE"/>
              <a:t>Author/Department</a:t>
            </a:r>
            <a:endParaRPr lang="de-DE" dirty="0"/>
          </a:p>
        </p:txBody>
      </p:sp>
      <p:sp>
        <p:nvSpPr>
          <p:cNvPr id="6" name="Rectangle 5"/>
          <p:cNvSpPr>
            <a:spLocks noGrp="1" noChangeArrowheads="1"/>
          </p:cNvSpPr>
          <p:nvPr>
            <p:ph type="dt" sz="half" idx="11"/>
          </p:nvPr>
        </p:nvSpPr>
        <p:spPr/>
        <p:txBody>
          <a:bodyPr/>
          <a:lstStyle>
            <a:lvl1pPr>
              <a:defRPr/>
            </a:lvl1pPr>
          </a:lstStyle>
          <a:p>
            <a:pPr>
              <a:defRPr/>
            </a:pPr>
            <a:r>
              <a:rPr lang="en-US" altLang="zh-CN"/>
              <a:t>DD.MM.JJJJ</a:t>
            </a:r>
            <a:endParaRPr lang="de-DE" altLang="zh-CN" dirty="0">
              <a:ea typeface="宋体" panose="02010600030101010101" pitchFamily="2" charset="-122"/>
            </a:endParaRPr>
          </a:p>
        </p:txBody>
      </p:sp>
      <p:sp>
        <p:nvSpPr>
          <p:cNvPr id="7" name="Rectangle 6"/>
          <p:cNvSpPr>
            <a:spLocks noGrp="1" noChangeArrowheads="1"/>
          </p:cNvSpPr>
          <p:nvPr>
            <p:ph type="sldNum" sz="quarter" idx="12"/>
          </p:nvPr>
        </p:nvSpPr>
        <p:spPr/>
        <p:txBody>
          <a:bodyPr/>
          <a:lstStyle>
            <a:lvl1pPr>
              <a:defRPr/>
            </a:lvl1pPr>
          </a:lstStyle>
          <a:p>
            <a:pPr>
              <a:defRPr/>
            </a:pPr>
            <a:r>
              <a:rPr lang="de-DE" altLang="zh-CN"/>
              <a:t>Page </a:t>
            </a:r>
            <a:fld id="{72967389-7C2C-4C9C-B2E9-CBC62077935C}" type="slidenum">
              <a:rPr lang="de-DE" altLang="zh-CN"/>
              <a:t>‹#›</a:t>
            </a:fld>
            <a:endParaRPr lang="de-DE" altLang="zh-CN"/>
          </a:p>
        </p:txBody>
      </p:sp>
    </p:spTree>
  </p:cSld>
  <p:clrMapOvr>
    <a:masterClrMapping/>
  </p:clrMapOvr>
  <p:transition>
    <p:cu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a:defRPr/>
            </a:lvl1pPr>
          </a:lstStyle>
          <a:p>
            <a:pPr>
              <a:defRPr/>
            </a:pPr>
            <a:r>
              <a:rPr lang="de-DE"/>
              <a:t>Author/Department</a:t>
            </a:r>
            <a:endParaRPr lang="de-DE" dirty="0"/>
          </a:p>
        </p:txBody>
      </p:sp>
      <p:sp>
        <p:nvSpPr>
          <p:cNvPr id="6" name="Rectangle 5"/>
          <p:cNvSpPr>
            <a:spLocks noGrp="1" noChangeArrowheads="1"/>
          </p:cNvSpPr>
          <p:nvPr>
            <p:ph type="dt" sz="half" idx="11"/>
          </p:nvPr>
        </p:nvSpPr>
        <p:spPr/>
        <p:txBody>
          <a:bodyPr/>
          <a:lstStyle>
            <a:lvl1pPr>
              <a:defRPr/>
            </a:lvl1pPr>
          </a:lstStyle>
          <a:p>
            <a:pPr>
              <a:defRPr/>
            </a:pPr>
            <a:r>
              <a:rPr lang="en-US" altLang="zh-CN"/>
              <a:t>DD.MM.JJJJ</a:t>
            </a:r>
            <a:endParaRPr lang="de-DE" altLang="zh-CN" dirty="0">
              <a:ea typeface="宋体" panose="02010600030101010101" pitchFamily="2" charset="-122"/>
            </a:endParaRPr>
          </a:p>
        </p:txBody>
      </p:sp>
      <p:sp>
        <p:nvSpPr>
          <p:cNvPr id="7" name="Rectangle 6"/>
          <p:cNvSpPr>
            <a:spLocks noGrp="1" noChangeArrowheads="1"/>
          </p:cNvSpPr>
          <p:nvPr>
            <p:ph type="sldNum" sz="quarter" idx="12"/>
          </p:nvPr>
        </p:nvSpPr>
        <p:spPr/>
        <p:txBody>
          <a:bodyPr/>
          <a:lstStyle>
            <a:lvl1pPr>
              <a:defRPr/>
            </a:lvl1pPr>
          </a:lstStyle>
          <a:p>
            <a:pPr>
              <a:defRPr/>
            </a:pPr>
            <a:r>
              <a:rPr lang="de-DE" altLang="zh-CN"/>
              <a:t>Page </a:t>
            </a:r>
            <a:fld id="{049C6680-C96D-4A9F-A41E-D41AC70DAED1}" type="slidenum">
              <a:rPr lang="de-DE" altLang="zh-CN"/>
              <a:t>‹#›</a:t>
            </a:fld>
            <a:endParaRPr lang="de-DE" altLang="zh-CN"/>
          </a:p>
        </p:txBody>
      </p:sp>
    </p:spTree>
  </p:cSld>
  <p:clrMapOvr>
    <a:masterClrMapping/>
  </p:clrMapOvr>
  <p:transition>
    <p:cu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19175" y="287338"/>
            <a:ext cx="7953375" cy="900112"/>
          </a:xfrm>
          <a:prstGeom prst="rect">
            <a:avLst/>
          </a:prstGeom>
          <a:noFill/>
          <a:ln>
            <a:noFill/>
          </a:ln>
        </p:spPr>
        <p:txBody>
          <a:bodyPr vert="horz" wrap="square" lIns="0" tIns="0" rIns="0" bIns="0" numCol="1" anchor="t" anchorCtr="0" compatLnSpc="1"/>
          <a:lstStyle/>
          <a:p>
            <a:pPr lvl="0"/>
            <a:r>
              <a:rPr lang="de-DE" altLang="zh-CN"/>
              <a:t>Mastertitelformat bearbeiten</a:t>
            </a:r>
          </a:p>
        </p:txBody>
      </p:sp>
      <p:sp>
        <p:nvSpPr>
          <p:cNvPr id="1027" name="Rectangle 3"/>
          <p:cNvSpPr>
            <a:spLocks noGrp="1" noChangeArrowheads="1"/>
          </p:cNvSpPr>
          <p:nvPr>
            <p:ph type="body" idx="1"/>
          </p:nvPr>
        </p:nvSpPr>
        <p:spPr bwMode="auto">
          <a:xfrm>
            <a:off x="1019175" y="1527175"/>
            <a:ext cx="7953375" cy="4137025"/>
          </a:xfrm>
          <a:prstGeom prst="rect">
            <a:avLst/>
          </a:prstGeom>
          <a:noFill/>
          <a:ln>
            <a:noFill/>
          </a:ln>
        </p:spPr>
        <p:txBody>
          <a:bodyPr vert="horz" wrap="square" lIns="0" tIns="0" rIns="0" bIns="0" numCol="1" anchor="t" anchorCtr="0" compatLnSpc="1"/>
          <a:lstStyle/>
          <a:p>
            <a:pPr lvl="0"/>
            <a:r>
              <a:rPr lang="de-DE" altLang="zh-CN"/>
              <a:t>Mastertextformat bearbeiten</a:t>
            </a:r>
          </a:p>
          <a:p>
            <a:pPr lvl="1"/>
            <a:r>
              <a:rPr lang="de-DE" altLang="zh-CN"/>
              <a:t>Zweite Ebene</a:t>
            </a:r>
          </a:p>
          <a:p>
            <a:pPr lvl="2"/>
            <a:r>
              <a:rPr lang="de-DE" altLang="zh-CN"/>
              <a:t>Dritte Ebene</a:t>
            </a:r>
          </a:p>
          <a:p>
            <a:pPr lvl="3"/>
            <a:r>
              <a:rPr lang="de-DE" altLang="zh-CN"/>
              <a:t>Vierte Ebene</a:t>
            </a:r>
          </a:p>
          <a:p>
            <a:pPr lvl="4"/>
            <a:r>
              <a:rPr lang="de-DE" altLang="zh-CN"/>
              <a:t>Fünfte Ebene</a:t>
            </a:r>
          </a:p>
        </p:txBody>
      </p:sp>
      <p:sp>
        <p:nvSpPr>
          <p:cNvPr id="4002820" name="Rectangle 4"/>
          <p:cNvSpPr>
            <a:spLocks noGrp="1" noChangeArrowheads="1"/>
          </p:cNvSpPr>
          <p:nvPr>
            <p:ph type="ftr" sz="quarter" idx="3"/>
          </p:nvPr>
        </p:nvSpPr>
        <p:spPr bwMode="auto">
          <a:xfrm>
            <a:off x="5641975" y="6243638"/>
            <a:ext cx="1354138" cy="284162"/>
          </a:xfrm>
          <a:prstGeom prst="rect">
            <a:avLst/>
          </a:prstGeom>
          <a:noFill/>
          <a:ln>
            <a:noFill/>
          </a:ln>
          <a:effectLst/>
        </p:spPr>
        <p:txBody>
          <a:bodyPr vert="horz" wrap="square" lIns="0" tIns="0" rIns="0" bIns="0" numCol="1" anchor="ctr" anchorCtr="0" compatLnSpc="1"/>
          <a:lstStyle>
            <a:lvl1pPr algn="l" eaLnBrk="0" hangingPunct="0">
              <a:lnSpc>
                <a:spcPct val="100000"/>
              </a:lnSpc>
              <a:spcBef>
                <a:spcPct val="0"/>
              </a:spcBef>
              <a:tabLst>
                <a:tab pos="1003300" algn="l"/>
                <a:tab pos="2750820" algn="l"/>
              </a:tabLst>
              <a:defRPr sz="1000">
                <a:solidFill>
                  <a:schemeClr val="tx1"/>
                </a:solidFill>
                <a:latin typeface="+mn-lt"/>
                <a:ea typeface="+mn-ea"/>
              </a:defRPr>
            </a:lvl1pPr>
          </a:lstStyle>
          <a:p>
            <a:pPr>
              <a:defRPr/>
            </a:pPr>
            <a:r>
              <a:rPr lang="de-DE"/>
              <a:t>Author/Department</a:t>
            </a:r>
            <a:endParaRPr lang="de-DE" dirty="0"/>
          </a:p>
        </p:txBody>
      </p:sp>
      <p:sp>
        <p:nvSpPr>
          <p:cNvPr id="4002821" name="Rectangle 5"/>
          <p:cNvSpPr>
            <a:spLocks noGrp="1" noChangeArrowheads="1"/>
          </p:cNvSpPr>
          <p:nvPr>
            <p:ph type="dt" sz="half" idx="2"/>
          </p:nvPr>
        </p:nvSpPr>
        <p:spPr bwMode="auto">
          <a:xfrm>
            <a:off x="3021013" y="6243638"/>
            <a:ext cx="1611312" cy="284162"/>
          </a:xfrm>
          <a:prstGeom prst="rect">
            <a:avLst/>
          </a:prstGeom>
          <a:noFill/>
          <a:ln>
            <a:noFill/>
          </a:ln>
          <a:effectLst/>
        </p:spPr>
        <p:txBody>
          <a:bodyPr vert="horz" wrap="square" lIns="0" tIns="0" rIns="0" bIns="0" numCol="1" anchor="ctr" anchorCtr="0" compatLnSpc="1"/>
          <a:lstStyle>
            <a:lvl1pPr algn="l" eaLnBrk="1" hangingPunct="1">
              <a:lnSpc>
                <a:spcPct val="100000"/>
              </a:lnSpc>
              <a:spcBef>
                <a:spcPct val="0"/>
              </a:spcBef>
              <a:defRPr sz="1000">
                <a:solidFill>
                  <a:schemeClr val="tx1"/>
                </a:solidFill>
                <a:latin typeface="+mn-lt"/>
                <a:ea typeface="+mn-ea"/>
              </a:defRPr>
            </a:lvl1pPr>
          </a:lstStyle>
          <a:p>
            <a:pPr>
              <a:defRPr/>
            </a:pPr>
            <a:r>
              <a:rPr lang="en-US" altLang="zh-CN"/>
              <a:t>DD.MM.JJJJ</a:t>
            </a:r>
            <a:endParaRPr lang="de-DE" altLang="zh-CN" dirty="0">
              <a:ea typeface="宋体" panose="02010600030101010101" pitchFamily="2" charset="-122"/>
            </a:endParaRPr>
          </a:p>
        </p:txBody>
      </p:sp>
      <p:sp>
        <p:nvSpPr>
          <p:cNvPr id="4002822" name="Rectangle 6"/>
          <p:cNvSpPr>
            <a:spLocks noGrp="1" noChangeArrowheads="1"/>
          </p:cNvSpPr>
          <p:nvPr>
            <p:ph type="sldNum" sz="quarter" idx="4"/>
          </p:nvPr>
        </p:nvSpPr>
        <p:spPr bwMode="auto">
          <a:xfrm>
            <a:off x="4679950" y="6243638"/>
            <a:ext cx="900113" cy="285750"/>
          </a:xfrm>
          <a:prstGeom prst="rect">
            <a:avLst/>
          </a:prstGeom>
          <a:noFill/>
          <a:ln>
            <a:noFill/>
          </a:ln>
          <a:effectLst/>
        </p:spPr>
        <p:txBody>
          <a:bodyPr vert="horz" wrap="square" lIns="0" tIns="0" rIns="0" bIns="0" numCol="1" anchor="ctr" anchorCtr="0" compatLnSpc="1"/>
          <a:lstStyle>
            <a:lvl1pPr eaLnBrk="1" hangingPunct="1">
              <a:defRPr sz="1000">
                <a:solidFill>
                  <a:schemeClr val="tx1"/>
                </a:solidFill>
                <a:latin typeface="VW Text Office" pitchFamily="34" charset="0"/>
              </a:defRPr>
            </a:lvl1pPr>
          </a:lstStyle>
          <a:p>
            <a:pPr>
              <a:defRPr/>
            </a:pPr>
            <a:r>
              <a:rPr lang="de-DE" altLang="zh-CN"/>
              <a:t>Page </a:t>
            </a:r>
            <a:fld id="{CEAEA291-4785-4B36-AAFB-9F68B9893A8F}" type="slidenum">
              <a:rPr lang="de-DE" altLang="zh-CN"/>
              <a:t>‹#›</a:t>
            </a:fld>
            <a:endParaRPr lang="de-DE" altLang="zh-CN"/>
          </a:p>
        </p:txBody>
      </p:sp>
      <p:sp>
        <p:nvSpPr>
          <p:cNvPr id="1033" name="Text Box 12"/>
          <p:cNvSpPr txBox="1">
            <a:spLocks noChangeArrowheads="1"/>
          </p:cNvSpPr>
          <p:nvPr userDrawn="1"/>
        </p:nvSpPr>
        <p:spPr bwMode="auto">
          <a:xfrm>
            <a:off x="9904413" y="3446463"/>
            <a:ext cx="1152525" cy="396875"/>
          </a:xfrm>
          <a:prstGeom prst="rect">
            <a:avLst/>
          </a:prstGeom>
          <a:solidFill>
            <a:srgbClr val="51AE30"/>
          </a:solidFill>
          <a:ln>
            <a:noFill/>
          </a:ln>
        </p:spPr>
        <p:txBody>
          <a:bodyPr lIns="90000" tIns="90000" rIns="90000" bIns="90000" anchor="ctr"/>
          <a:lstStyle>
            <a:lvl1pPr>
              <a:defRPr>
                <a:solidFill>
                  <a:schemeClr val="bg1"/>
                </a:solidFill>
                <a:latin typeface="VW Headline OT-Book" pitchFamily="34" charset="0"/>
                <a:ea typeface="汉仪中黑简" pitchFamily="49" charset="-122"/>
              </a:defRPr>
            </a:lvl1pPr>
            <a:lvl2pPr marL="742950" indent="-285750">
              <a:defRPr>
                <a:solidFill>
                  <a:schemeClr val="bg1"/>
                </a:solidFill>
                <a:latin typeface="VW Headline OT-Book" pitchFamily="34" charset="0"/>
                <a:ea typeface="汉仪中黑简" pitchFamily="49" charset="-122"/>
              </a:defRPr>
            </a:lvl2pPr>
            <a:lvl3pPr marL="1143000" indent="-228600">
              <a:defRPr>
                <a:solidFill>
                  <a:schemeClr val="bg1"/>
                </a:solidFill>
                <a:latin typeface="VW Headline OT-Book" pitchFamily="34" charset="0"/>
                <a:ea typeface="汉仪中黑简" pitchFamily="49" charset="-122"/>
              </a:defRPr>
            </a:lvl3pPr>
            <a:lvl4pPr marL="1600200" indent="-228600">
              <a:defRPr>
                <a:solidFill>
                  <a:schemeClr val="bg1"/>
                </a:solidFill>
                <a:latin typeface="VW Headline OT-Book" pitchFamily="34" charset="0"/>
                <a:ea typeface="汉仪中黑简" pitchFamily="49" charset="-122"/>
              </a:defRPr>
            </a:lvl4pPr>
            <a:lvl5pPr marL="2057400" indent="-228600">
              <a:defRPr>
                <a:solidFill>
                  <a:schemeClr val="bg1"/>
                </a:solidFill>
                <a:latin typeface="VW Headline OT-Book" pitchFamily="34" charset="0"/>
                <a:ea typeface="汉仪中黑简" pitchFamily="49" charset="-122"/>
              </a:defRPr>
            </a:lvl5pPr>
            <a:lvl6pPr marL="25146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6pPr>
            <a:lvl7pPr marL="29718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7pPr>
            <a:lvl8pPr marL="34290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8pPr>
            <a:lvl9pPr marL="38862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9pPr>
          </a:lstStyle>
          <a:p>
            <a:pPr algn="ctr">
              <a:spcBef>
                <a:spcPct val="50000"/>
              </a:spcBef>
              <a:buSzPct val="100000"/>
              <a:defRPr/>
            </a:pPr>
            <a:r>
              <a:rPr lang="de-DE" altLang="zh-CN" sz="1200">
                <a:latin typeface="VW Text Office" pitchFamily="34" charset="0"/>
                <a:ea typeface="宋体" panose="02010600030101010101" pitchFamily="2" charset="-122"/>
                <a:sym typeface="VW Headline OT-Book" pitchFamily="34" charset="0"/>
              </a:rPr>
              <a:t>81/174/48</a:t>
            </a:r>
          </a:p>
        </p:txBody>
      </p:sp>
      <p:sp>
        <p:nvSpPr>
          <p:cNvPr id="1034" name="Text Box 13"/>
          <p:cNvSpPr txBox="1">
            <a:spLocks noChangeArrowheads="1"/>
          </p:cNvSpPr>
          <p:nvPr userDrawn="1"/>
        </p:nvSpPr>
        <p:spPr bwMode="auto">
          <a:xfrm>
            <a:off x="9904413" y="3838575"/>
            <a:ext cx="1152525" cy="395288"/>
          </a:xfrm>
          <a:prstGeom prst="rect">
            <a:avLst/>
          </a:prstGeom>
          <a:solidFill>
            <a:srgbClr val="C82D20"/>
          </a:solidFill>
          <a:ln>
            <a:noFill/>
          </a:ln>
        </p:spPr>
        <p:txBody>
          <a:bodyPr lIns="90000" tIns="90000" rIns="90000" bIns="90000" anchor="ctr"/>
          <a:lstStyle>
            <a:lvl1pPr>
              <a:defRPr>
                <a:solidFill>
                  <a:schemeClr val="bg1"/>
                </a:solidFill>
                <a:latin typeface="VW Headline OT-Book" pitchFamily="34" charset="0"/>
                <a:ea typeface="汉仪中黑简" pitchFamily="49" charset="-122"/>
              </a:defRPr>
            </a:lvl1pPr>
            <a:lvl2pPr marL="742950" indent="-285750">
              <a:defRPr>
                <a:solidFill>
                  <a:schemeClr val="bg1"/>
                </a:solidFill>
                <a:latin typeface="VW Headline OT-Book" pitchFamily="34" charset="0"/>
                <a:ea typeface="汉仪中黑简" pitchFamily="49" charset="-122"/>
              </a:defRPr>
            </a:lvl2pPr>
            <a:lvl3pPr marL="1143000" indent="-228600">
              <a:defRPr>
                <a:solidFill>
                  <a:schemeClr val="bg1"/>
                </a:solidFill>
                <a:latin typeface="VW Headline OT-Book" pitchFamily="34" charset="0"/>
                <a:ea typeface="汉仪中黑简" pitchFamily="49" charset="-122"/>
              </a:defRPr>
            </a:lvl3pPr>
            <a:lvl4pPr marL="1600200" indent="-228600">
              <a:defRPr>
                <a:solidFill>
                  <a:schemeClr val="bg1"/>
                </a:solidFill>
                <a:latin typeface="VW Headline OT-Book" pitchFamily="34" charset="0"/>
                <a:ea typeface="汉仪中黑简" pitchFamily="49" charset="-122"/>
              </a:defRPr>
            </a:lvl4pPr>
            <a:lvl5pPr marL="2057400" indent="-228600">
              <a:defRPr>
                <a:solidFill>
                  <a:schemeClr val="bg1"/>
                </a:solidFill>
                <a:latin typeface="VW Headline OT-Book" pitchFamily="34" charset="0"/>
                <a:ea typeface="汉仪中黑简" pitchFamily="49" charset="-122"/>
              </a:defRPr>
            </a:lvl5pPr>
            <a:lvl6pPr marL="25146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6pPr>
            <a:lvl7pPr marL="29718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7pPr>
            <a:lvl8pPr marL="34290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8pPr>
            <a:lvl9pPr marL="38862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9pPr>
          </a:lstStyle>
          <a:p>
            <a:pPr algn="ctr">
              <a:spcBef>
                <a:spcPct val="50000"/>
              </a:spcBef>
              <a:buSzPct val="100000"/>
              <a:defRPr/>
            </a:pPr>
            <a:r>
              <a:rPr lang="de-DE" altLang="zh-CN" sz="1200">
                <a:solidFill>
                  <a:srgbClr val="FFFFFF"/>
                </a:solidFill>
                <a:latin typeface="VW Text Office" pitchFamily="34" charset="0"/>
                <a:ea typeface="宋体" panose="02010600030101010101" pitchFamily="2" charset="-122"/>
                <a:sym typeface="VW Headline OT-Book" pitchFamily="34" charset="0"/>
              </a:rPr>
              <a:t>200/45/32</a:t>
            </a:r>
          </a:p>
        </p:txBody>
      </p:sp>
      <p:sp>
        <p:nvSpPr>
          <p:cNvPr id="1035" name="Text Box 14"/>
          <p:cNvSpPr txBox="1">
            <a:spLocks noChangeArrowheads="1"/>
          </p:cNvSpPr>
          <p:nvPr userDrawn="1"/>
        </p:nvSpPr>
        <p:spPr bwMode="auto">
          <a:xfrm>
            <a:off x="9904413" y="4621213"/>
            <a:ext cx="1152525" cy="396875"/>
          </a:xfrm>
          <a:prstGeom prst="rect">
            <a:avLst/>
          </a:prstGeom>
          <a:solidFill>
            <a:srgbClr val="005D4D"/>
          </a:solidFill>
          <a:ln>
            <a:noFill/>
          </a:ln>
        </p:spPr>
        <p:txBody>
          <a:bodyPr lIns="90000" tIns="90000" rIns="90000" bIns="90000" anchor="ctr"/>
          <a:lstStyle>
            <a:lvl1pPr>
              <a:defRPr>
                <a:solidFill>
                  <a:schemeClr val="bg1"/>
                </a:solidFill>
                <a:latin typeface="VW Headline OT-Book" pitchFamily="34" charset="0"/>
                <a:ea typeface="汉仪中黑简" pitchFamily="49" charset="-122"/>
              </a:defRPr>
            </a:lvl1pPr>
            <a:lvl2pPr marL="742950" indent="-285750">
              <a:defRPr>
                <a:solidFill>
                  <a:schemeClr val="bg1"/>
                </a:solidFill>
                <a:latin typeface="VW Headline OT-Book" pitchFamily="34" charset="0"/>
                <a:ea typeface="汉仪中黑简" pitchFamily="49" charset="-122"/>
              </a:defRPr>
            </a:lvl2pPr>
            <a:lvl3pPr marL="1143000" indent="-228600">
              <a:defRPr>
                <a:solidFill>
                  <a:schemeClr val="bg1"/>
                </a:solidFill>
                <a:latin typeface="VW Headline OT-Book" pitchFamily="34" charset="0"/>
                <a:ea typeface="汉仪中黑简" pitchFamily="49" charset="-122"/>
              </a:defRPr>
            </a:lvl3pPr>
            <a:lvl4pPr marL="1600200" indent="-228600">
              <a:defRPr>
                <a:solidFill>
                  <a:schemeClr val="bg1"/>
                </a:solidFill>
                <a:latin typeface="VW Headline OT-Book" pitchFamily="34" charset="0"/>
                <a:ea typeface="汉仪中黑简" pitchFamily="49" charset="-122"/>
              </a:defRPr>
            </a:lvl4pPr>
            <a:lvl5pPr marL="2057400" indent="-228600">
              <a:defRPr>
                <a:solidFill>
                  <a:schemeClr val="bg1"/>
                </a:solidFill>
                <a:latin typeface="VW Headline OT-Book" pitchFamily="34" charset="0"/>
                <a:ea typeface="汉仪中黑简" pitchFamily="49" charset="-122"/>
              </a:defRPr>
            </a:lvl5pPr>
            <a:lvl6pPr marL="25146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6pPr>
            <a:lvl7pPr marL="29718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7pPr>
            <a:lvl8pPr marL="34290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8pPr>
            <a:lvl9pPr marL="38862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9pPr>
          </a:lstStyle>
          <a:p>
            <a:pPr algn="ctr">
              <a:spcBef>
                <a:spcPct val="50000"/>
              </a:spcBef>
              <a:buSzPct val="100000"/>
              <a:defRPr/>
            </a:pPr>
            <a:r>
              <a:rPr lang="de-DE" altLang="zh-CN" sz="1200">
                <a:solidFill>
                  <a:srgbClr val="FFFFFF"/>
                </a:solidFill>
                <a:latin typeface="VW Text Office" pitchFamily="34" charset="0"/>
                <a:ea typeface="宋体" panose="02010600030101010101" pitchFamily="2" charset="-122"/>
                <a:sym typeface="VW Headline OT-Book" pitchFamily="34" charset="0"/>
              </a:rPr>
              <a:t>0/93/77</a:t>
            </a:r>
          </a:p>
        </p:txBody>
      </p:sp>
      <p:sp>
        <p:nvSpPr>
          <p:cNvPr id="1036" name="Text Box 15"/>
          <p:cNvSpPr txBox="1">
            <a:spLocks noChangeArrowheads="1"/>
          </p:cNvSpPr>
          <p:nvPr userDrawn="1"/>
        </p:nvSpPr>
        <p:spPr bwMode="auto">
          <a:xfrm>
            <a:off x="9904413" y="5013325"/>
            <a:ext cx="1152525" cy="395288"/>
          </a:xfrm>
          <a:prstGeom prst="rect">
            <a:avLst/>
          </a:prstGeom>
          <a:solidFill>
            <a:srgbClr val="730019"/>
          </a:solidFill>
          <a:ln>
            <a:noFill/>
          </a:ln>
        </p:spPr>
        <p:txBody>
          <a:bodyPr lIns="90000" tIns="90000" rIns="90000" bIns="90000" anchor="ctr"/>
          <a:lstStyle>
            <a:lvl1pPr>
              <a:defRPr>
                <a:solidFill>
                  <a:schemeClr val="bg1"/>
                </a:solidFill>
                <a:latin typeface="VW Headline OT-Book" pitchFamily="34" charset="0"/>
                <a:ea typeface="汉仪中黑简" pitchFamily="49" charset="-122"/>
              </a:defRPr>
            </a:lvl1pPr>
            <a:lvl2pPr marL="742950" indent="-285750">
              <a:defRPr>
                <a:solidFill>
                  <a:schemeClr val="bg1"/>
                </a:solidFill>
                <a:latin typeface="VW Headline OT-Book" pitchFamily="34" charset="0"/>
                <a:ea typeface="汉仪中黑简" pitchFamily="49" charset="-122"/>
              </a:defRPr>
            </a:lvl2pPr>
            <a:lvl3pPr marL="1143000" indent="-228600">
              <a:defRPr>
                <a:solidFill>
                  <a:schemeClr val="bg1"/>
                </a:solidFill>
                <a:latin typeface="VW Headline OT-Book" pitchFamily="34" charset="0"/>
                <a:ea typeface="汉仪中黑简" pitchFamily="49" charset="-122"/>
              </a:defRPr>
            </a:lvl3pPr>
            <a:lvl4pPr marL="1600200" indent="-228600">
              <a:defRPr>
                <a:solidFill>
                  <a:schemeClr val="bg1"/>
                </a:solidFill>
                <a:latin typeface="VW Headline OT-Book" pitchFamily="34" charset="0"/>
                <a:ea typeface="汉仪中黑简" pitchFamily="49" charset="-122"/>
              </a:defRPr>
            </a:lvl4pPr>
            <a:lvl5pPr marL="2057400" indent="-228600">
              <a:defRPr>
                <a:solidFill>
                  <a:schemeClr val="bg1"/>
                </a:solidFill>
                <a:latin typeface="VW Headline OT-Book" pitchFamily="34" charset="0"/>
                <a:ea typeface="汉仪中黑简" pitchFamily="49" charset="-122"/>
              </a:defRPr>
            </a:lvl5pPr>
            <a:lvl6pPr marL="25146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6pPr>
            <a:lvl7pPr marL="29718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7pPr>
            <a:lvl8pPr marL="34290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8pPr>
            <a:lvl9pPr marL="38862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9pPr>
          </a:lstStyle>
          <a:p>
            <a:pPr algn="ctr">
              <a:spcBef>
                <a:spcPct val="50000"/>
              </a:spcBef>
              <a:buSzPct val="100000"/>
              <a:defRPr/>
            </a:pPr>
            <a:r>
              <a:rPr lang="de-DE" altLang="zh-CN" sz="1200">
                <a:solidFill>
                  <a:srgbClr val="FFFFFF"/>
                </a:solidFill>
                <a:latin typeface="VW Text Office" pitchFamily="34" charset="0"/>
                <a:ea typeface="宋体" panose="02010600030101010101" pitchFamily="2" charset="-122"/>
                <a:sym typeface="VW Headline OT-Book" pitchFamily="34" charset="0"/>
              </a:rPr>
              <a:t>115/0/25</a:t>
            </a:r>
          </a:p>
        </p:txBody>
      </p:sp>
      <p:sp>
        <p:nvSpPr>
          <p:cNvPr id="1037" name="Text Box 16"/>
          <p:cNvSpPr txBox="1">
            <a:spLocks noChangeArrowheads="1"/>
          </p:cNvSpPr>
          <p:nvPr userDrawn="1"/>
        </p:nvSpPr>
        <p:spPr bwMode="auto">
          <a:xfrm>
            <a:off x="9904413" y="4230688"/>
            <a:ext cx="1152525" cy="395287"/>
          </a:xfrm>
          <a:prstGeom prst="rect">
            <a:avLst/>
          </a:prstGeom>
          <a:solidFill>
            <a:srgbClr val="FFD100"/>
          </a:solidFill>
          <a:ln>
            <a:noFill/>
          </a:ln>
        </p:spPr>
        <p:txBody>
          <a:bodyPr lIns="90000" tIns="90000" rIns="90000" bIns="90000" anchor="ctr"/>
          <a:lstStyle>
            <a:lvl1pPr>
              <a:defRPr>
                <a:solidFill>
                  <a:schemeClr val="bg1"/>
                </a:solidFill>
                <a:latin typeface="VW Headline OT-Book" pitchFamily="34" charset="0"/>
                <a:ea typeface="汉仪中黑简" pitchFamily="49" charset="-122"/>
              </a:defRPr>
            </a:lvl1pPr>
            <a:lvl2pPr marL="742950" indent="-285750">
              <a:defRPr>
                <a:solidFill>
                  <a:schemeClr val="bg1"/>
                </a:solidFill>
                <a:latin typeface="VW Headline OT-Book" pitchFamily="34" charset="0"/>
                <a:ea typeface="汉仪中黑简" pitchFamily="49" charset="-122"/>
              </a:defRPr>
            </a:lvl2pPr>
            <a:lvl3pPr marL="1143000" indent="-228600">
              <a:defRPr>
                <a:solidFill>
                  <a:schemeClr val="bg1"/>
                </a:solidFill>
                <a:latin typeface="VW Headline OT-Book" pitchFamily="34" charset="0"/>
                <a:ea typeface="汉仪中黑简" pitchFamily="49" charset="-122"/>
              </a:defRPr>
            </a:lvl3pPr>
            <a:lvl4pPr marL="1600200" indent="-228600">
              <a:defRPr>
                <a:solidFill>
                  <a:schemeClr val="bg1"/>
                </a:solidFill>
                <a:latin typeface="VW Headline OT-Book" pitchFamily="34" charset="0"/>
                <a:ea typeface="汉仪中黑简" pitchFamily="49" charset="-122"/>
              </a:defRPr>
            </a:lvl4pPr>
            <a:lvl5pPr marL="2057400" indent="-228600">
              <a:defRPr>
                <a:solidFill>
                  <a:schemeClr val="bg1"/>
                </a:solidFill>
                <a:latin typeface="VW Headline OT-Book" pitchFamily="34" charset="0"/>
                <a:ea typeface="汉仪中黑简" pitchFamily="49" charset="-122"/>
              </a:defRPr>
            </a:lvl5pPr>
            <a:lvl6pPr marL="25146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6pPr>
            <a:lvl7pPr marL="29718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7pPr>
            <a:lvl8pPr marL="34290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8pPr>
            <a:lvl9pPr marL="38862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9pPr>
          </a:lstStyle>
          <a:p>
            <a:pPr algn="ctr">
              <a:spcBef>
                <a:spcPct val="50000"/>
              </a:spcBef>
              <a:buSzPct val="100000"/>
              <a:defRPr/>
            </a:pPr>
            <a:r>
              <a:rPr lang="de-DE" altLang="zh-CN" sz="1200">
                <a:solidFill>
                  <a:srgbClr val="FFFFFF"/>
                </a:solidFill>
                <a:latin typeface="VW Text Office" pitchFamily="34" charset="0"/>
                <a:ea typeface="宋体" panose="02010600030101010101" pitchFamily="2" charset="-122"/>
                <a:sym typeface="VW Headline OT-Book" pitchFamily="34" charset="0"/>
              </a:rPr>
              <a:t>255/209/0</a:t>
            </a:r>
          </a:p>
        </p:txBody>
      </p:sp>
      <p:sp>
        <p:nvSpPr>
          <p:cNvPr id="1038" name="Text Box 17"/>
          <p:cNvSpPr txBox="1">
            <a:spLocks noChangeArrowheads="1"/>
          </p:cNvSpPr>
          <p:nvPr userDrawn="1"/>
        </p:nvSpPr>
        <p:spPr bwMode="auto">
          <a:xfrm>
            <a:off x="9904413" y="5405438"/>
            <a:ext cx="1152525" cy="395287"/>
          </a:xfrm>
          <a:prstGeom prst="rect">
            <a:avLst/>
          </a:prstGeom>
          <a:solidFill>
            <a:srgbClr val="FF871F"/>
          </a:solidFill>
          <a:ln>
            <a:noFill/>
          </a:ln>
        </p:spPr>
        <p:txBody>
          <a:bodyPr lIns="90000" tIns="90000" rIns="90000" bIns="90000" anchor="ctr"/>
          <a:lstStyle>
            <a:lvl1pPr>
              <a:defRPr>
                <a:solidFill>
                  <a:schemeClr val="bg1"/>
                </a:solidFill>
                <a:latin typeface="VW Headline OT-Book" pitchFamily="34" charset="0"/>
                <a:ea typeface="汉仪中黑简" pitchFamily="49" charset="-122"/>
              </a:defRPr>
            </a:lvl1pPr>
            <a:lvl2pPr marL="742950" indent="-285750">
              <a:defRPr>
                <a:solidFill>
                  <a:schemeClr val="bg1"/>
                </a:solidFill>
                <a:latin typeface="VW Headline OT-Book" pitchFamily="34" charset="0"/>
                <a:ea typeface="汉仪中黑简" pitchFamily="49" charset="-122"/>
              </a:defRPr>
            </a:lvl2pPr>
            <a:lvl3pPr marL="1143000" indent="-228600">
              <a:defRPr>
                <a:solidFill>
                  <a:schemeClr val="bg1"/>
                </a:solidFill>
                <a:latin typeface="VW Headline OT-Book" pitchFamily="34" charset="0"/>
                <a:ea typeface="汉仪中黑简" pitchFamily="49" charset="-122"/>
              </a:defRPr>
            </a:lvl3pPr>
            <a:lvl4pPr marL="1600200" indent="-228600">
              <a:defRPr>
                <a:solidFill>
                  <a:schemeClr val="bg1"/>
                </a:solidFill>
                <a:latin typeface="VW Headline OT-Book" pitchFamily="34" charset="0"/>
                <a:ea typeface="汉仪中黑简" pitchFamily="49" charset="-122"/>
              </a:defRPr>
            </a:lvl4pPr>
            <a:lvl5pPr marL="2057400" indent="-228600">
              <a:defRPr>
                <a:solidFill>
                  <a:schemeClr val="bg1"/>
                </a:solidFill>
                <a:latin typeface="VW Headline OT-Book" pitchFamily="34" charset="0"/>
                <a:ea typeface="汉仪中黑简" pitchFamily="49" charset="-122"/>
              </a:defRPr>
            </a:lvl5pPr>
            <a:lvl6pPr marL="25146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6pPr>
            <a:lvl7pPr marL="29718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7pPr>
            <a:lvl8pPr marL="34290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8pPr>
            <a:lvl9pPr marL="38862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9pPr>
          </a:lstStyle>
          <a:p>
            <a:pPr algn="ctr">
              <a:spcBef>
                <a:spcPct val="50000"/>
              </a:spcBef>
              <a:buSzPct val="100000"/>
              <a:defRPr/>
            </a:pPr>
            <a:r>
              <a:rPr lang="de-DE" altLang="zh-CN" sz="1200" dirty="0">
                <a:solidFill>
                  <a:srgbClr val="FFFFFF"/>
                </a:solidFill>
                <a:latin typeface="VW Text Office" pitchFamily="34" charset="0"/>
                <a:ea typeface="宋体" panose="02010600030101010101" pitchFamily="2" charset="-122"/>
                <a:sym typeface="VW Headline OT-Book" pitchFamily="34" charset="0"/>
              </a:rPr>
              <a:t>255/135/31</a:t>
            </a:r>
          </a:p>
        </p:txBody>
      </p:sp>
      <p:sp>
        <p:nvSpPr>
          <p:cNvPr id="1039" name="Text Box 3"/>
          <p:cNvSpPr txBox="1">
            <a:spLocks noChangeArrowheads="1"/>
          </p:cNvSpPr>
          <p:nvPr userDrawn="1"/>
        </p:nvSpPr>
        <p:spPr bwMode="auto">
          <a:xfrm>
            <a:off x="9904413" y="1881188"/>
            <a:ext cx="1152525" cy="395287"/>
          </a:xfrm>
          <a:prstGeom prst="rect">
            <a:avLst/>
          </a:prstGeom>
          <a:solidFill>
            <a:schemeClr val="accent1"/>
          </a:solidFill>
          <a:ln w="9525">
            <a:solidFill>
              <a:schemeClr val="accent1"/>
            </a:solidFill>
            <a:miter lim="800000"/>
          </a:ln>
        </p:spPr>
        <p:txBody>
          <a:bodyPr lIns="90000" tIns="90000" rIns="90000" bIns="90000" anchor="ctr"/>
          <a:lstStyle>
            <a:lvl1pPr>
              <a:defRPr>
                <a:solidFill>
                  <a:schemeClr val="bg1"/>
                </a:solidFill>
                <a:latin typeface="VW Headline OT-Book" pitchFamily="34" charset="0"/>
                <a:ea typeface="汉仪中黑简" pitchFamily="49" charset="-122"/>
              </a:defRPr>
            </a:lvl1pPr>
            <a:lvl2pPr marL="742950" indent="-285750">
              <a:defRPr>
                <a:solidFill>
                  <a:schemeClr val="bg1"/>
                </a:solidFill>
                <a:latin typeface="VW Headline OT-Book" pitchFamily="34" charset="0"/>
                <a:ea typeface="汉仪中黑简" pitchFamily="49" charset="-122"/>
              </a:defRPr>
            </a:lvl2pPr>
            <a:lvl3pPr marL="1143000" indent="-228600">
              <a:defRPr>
                <a:solidFill>
                  <a:schemeClr val="bg1"/>
                </a:solidFill>
                <a:latin typeface="VW Headline OT-Book" pitchFamily="34" charset="0"/>
                <a:ea typeface="汉仪中黑简" pitchFamily="49" charset="-122"/>
              </a:defRPr>
            </a:lvl3pPr>
            <a:lvl4pPr marL="1600200" indent="-228600">
              <a:defRPr>
                <a:solidFill>
                  <a:schemeClr val="bg1"/>
                </a:solidFill>
                <a:latin typeface="VW Headline OT-Book" pitchFamily="34" charset="0"/>
                <a:ea typeface="汉仪中黑简" pitchFamily="49" charset="-122"/>
              </a:defRPr>
            </a:lvl4pPr>
            <a:lvl5pPr marL="2057400" indent="-228600">
              <a:defRPr>
                <a:solidFill>
                  <a:schemeClr val="bg1"/>
                </a:solidFill>
                <a:latin typeface="VW Headline OT-Book" pitchFamily="34" charset="0"/>
                <a:ea typeface="汉仪中黑简" pitchFamily="49" charset="-122"/>
              </a:defRPr>
            </a:lvl5pPr>
            <a:lvl6pPr marL="25146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6pPr>
            <a:lvl7pPr marL="29718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7pPr>
            <a:lvl8pPr marL="34290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8pPr>
            <a:lvl9pPr marL="38862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9pPr>
          </a:lstStyle>
          <a:p>
            <a:pPr algn="ctr">
              <a:spcBef>
                <a:spcPct val="50000"/>
              </a:spcBef>
              <a:buSzPct val="100000"/>
              <a:defRPr/>
            </a:pPr>
            <a:r>
              <a:rPr lang="de-DE" altLang="zh-CN" sz="1200">
                <a:solidFill>
                  <a:srgbClr val="33434C"/>
                </a:solidFill>
                <a:latin typeface="VW Text Office" pitchFamily="34" charset="0"/>
                <a:ea typeface="宋体" panose="02010600030101010101" pitchFamily="2" charset="-122"/>
                <a:sym typeface="VW Headline OT-Book" pitchFamily="34" charset="0"/>
              </a:rPr>
              <a:t>207/215/217</a:t>
            </a:r>
          </a:p>
        </p:txBody>
      </p:sp>
      <p:sp>
        <p:nvSpPr>
          <p:cNvPr id="1040" name="Text Box 5"/>
          <p:cNvSpPr txBox="1">
            <a:spLocks noChangeArrowheads="1"/>
          </p:cNvSpPr>
          <p:nvPr userDrawn="1"/>
        </p:nvSpPr>
        <p:spPr bwMode="auto">
          <a:xfrm>
            <a:off x="9904413" y="1090613"/>
            <a:ext cx="1152525" cy="395287"/>
          </a:xfrm>
          <a:prstGeom prst="rect">
            <a:avLst/>
          </a:prstGeom>
          <a:solidFill>
            <a:schemeClr val="tx1"/>
          </a:solidFill>
          <a:ln>
            <a:noFill/>
          </a:ln>
        </p:spPr>
        <p:txBody>
          <a:bodyPr lIns="90000" tIns="90000" rIns="90000" bIns="90000" anchor="ctr"/>
          <a:lstStyle>
            <a:lvl1pPr>
              <a:defRPr>
                <a:solidFill>
                  <a:schemeClr val="bg1"/>
                </a:solidFill>
                <a:latin typeface="VW Headline OT-Book" pitchFamily="34" charset="0"/>
                <a:ea typeface="汉仪中黑简" pitchFamily="49" charset="-122"/>
              </a:defRPr>
            </a:lvl1pPr>
            <a:lvl2pPr marL="742950" indent="-285750">
              <a:defRPr>
                <a:solidFill>
                  <a:schemeClr val="bg1"/>
                </a:solidFill>
                <a:latin typeface="VW Headline OT-Book" pitchFamily="34" charset="0"/>
                <a:ea typeface="汉仪中黑简" pitchFamily="49" charset="-122"/>
              </a:defRPr>
            </a:lvl2pPr>
            <a:lvl3pPr marL="1143000" indent="-228600">
              <a:defRPr>
                <a:solidFill>
                  <a:schemeClr val="bg1"/>
                </a:solidFill>
                <a:latin typeface="VW Headline OT-Book" pitchFamily="34" charset="0"/>
                <a:ea typeface="汉仪中黑简" pitchFamily="49" charset="-122"/>
              </a:defRPr>
            </a:lvl3pPr>
            <a:lvl4pPr marL="1600200" indent="-228600">
              <a:defRPr>
                <a:solidFill>
                  <a:schemeClr val="bg1"/>
                </a:solidFill>
                <a:latin typeface="VW Headline OT-Book" pitchFamily="34" charset="0"/>
                <a:ea typeface="汉仪中黑简" pitchFamily="49" charset="-122"/>
              </a:defRPr>
            </a:lvl4pPr>
            <a:lvl5pPr marL="2057400" indent="-228600">
              <a:defRPr>
                <a:solidFill>
                  <a:schemeClr val="bg1"/>
                </a:solidFill>
                <a:latin typeface="VW Headline OT-Book" pitchFamily="34" charset="0"/>
                <a:ea typeface="汉仪中黑简" pitchFamily="49" charset="-122"/>
              </a:defRPr>
            </a:lvl5pPr>
            <a:lvl6pPr marL="25146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6pPr>
            <a:lvl7pPr marL="29718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7pPr>
            <a:lvl8pPr marL="34290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8pPr>
            <a:lvl9pPr marL="38862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9pPr>
          </a:lstStyle>
          <a:p>
            <a:pPr algn="ctr">
              <a:spcBef>
                <a:spcPct val="50000"/>
              </a:spcBef>
              <a:buSzPct val="100000"/>
              <a:defRPr/>
            </a:pPr>
            <a:r>
              <a:rPr lang="de-DE" altLang="zh-CN" sz="1200">
                <a:solidFill>
                  <a:srgbClr val="FFFFFF"/>
                </a:solidFill>
                <a:latin typeface="VW Text Office" pitchFamily="34" charset="0"/>
                <a:ea typeface="宋体" panose="02010600030101010101" pitchFamily="2" charset="-122"/>
                <a:sym typeface="VW Headline OT-Book" pitchFamily="34" charset="0"/>
              </a:rPr>
              <a:t>51/67/76</a:t>
            </a:r>
          </a:p>
        </p:txBody>
      </p:sp>
      <p:sp>
        <p:nvSpPr>
          <p:cNvPr id="1041" name="Text Box 6"/>
          <p:cNvSpPr txBox="1">
            <a:spLocks noChangeArrowheads="1"/>
          </p:cNvSpPr>
          <p:nvPr userDrawn="1"/>
        </p:nvSpPr>
        <p:spPr bwMode="auto">
          <a:xfrm>
            <a:off x="9904413" y="1481138"/>
            <a:ext cx="1152525" cy="396875"/>
          </a:xfrm>
          <a:prstGeom prst="rect">
            <a:avLst/>
          </a:prstGeom>
          <a:solidFill>
            <a:schemeClr val="bg2"/>
          </a:solidFill>
          <a:ln>
            <a:noFill/>
          </a:ln>
        </p:spPr>
        <p:txBody>
          <a:bodyPr lIns="90000" tIns="90000" rIns="90000" bIns="90000" anchor="ctr"/>
          <a:lstStyle>
            <a:lvl1pPr>
              <a:defRPr>
                <a:solidFill>
                  <a:schemeClr val="bg1"/>
                </a:solidFill>
                <a:latin typeface="VW Headline OT-Book" pitchFamily="34" charset="0"/>
                <a:ea typeface="汉仪中黑简" pitchFamily="49" charset="-122"/>
              </a:defRPr>
            </a:lvl1pPr>
            <a:lvl2pPr marL="742950" indent="-285750">
              <a:defRPr>
                <a:solidFill>
                  <a:schemeClr val="bg1"/>
                </a:solidFill>
                <a:latin typeface="VW Headline OT-Book" pitchFamily="34" charset="0"/>
                <a:ea typeface="汉仪中黑简" pitchFamily="49" charset="-122"/>
              </a:defRPr>
            </a:lvl2pPr>
            <a:lvl3pPr marL="1143000" indent="-228600">
              <a:defRPr>
                <a:solidFill>
                  <a:schemeClr val="bg1"/>
                </a:solidFill>
                <a:latin typeface="VW Headline OT-Book" pitchFamily="34" charset="0"/>
                <a:ea typeface="汉仪中黑简" pitchFamily="49" charset="-122"/>
              </a:defRPr>
            </a:lvl3pPr>
            <a:lvl4pPr marL="1600200" indent="-228600">
              <a:defRPr>
                <a:solidFill>
                  <a:schemeClr val="bg1"/>
                </a:solidFill>
                <a:latin typeface="VW Headline OT-Book" pitchFamily="34" charset="0"/>
                <a:ea typeface="汉仪中黑简" pitchFamily="49" charset="-122"/>
              </a:defRPr>
            </a:lvl4pPr>
            <a:lvl5pPr marL="2057400" indent="-228600">
              <a:defRPr>
                <a:solidFill>
                  <a:schemeClr val="bg1"/>
                </a:solidFill>
                <a:latin typeface="VW Headline OT-Book" pitchFamily="34" charset="0"/>
                <a:ea typeface="汉仪中黑简" pitchFamily="49" charset="-122"/>
              </a:defRPr>
            </a:lvl5pPr>
            <a:lvl6pPr marL="25146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6pPr>
            <a:lvl7pPr marL="29718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7pPr>
            <a:lvl8pPr marL="34290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8pPr>
            <a:lvl9pPr marL="38862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9pPr>
          </a:lstStyle>
          <a:p>
            <a:pPr algn="ctr">
              <a:spcBef>
                <a:spcPct val="50000"/>
              </a:spcBef>
              <a:buSzPct val="100000"/>
              <a:defRPr/>
            </a:pPr>
            <a:r>
              <a:rPr lang="de-DE" altLang="zh-CN" sz="1200">
                <a:solidFill>
                  <a:srgbClr val="FFFFFF"/>
                </a:solidFill>
                <a:latin typeface="VW Text Office" pitchFamily="34" charset="0"/>
                <a:ea typeface="宋体" panose="02010600030101010101" pitchFamily="2" charset="-122"/>
                <a:sym typeface="VW Headline OT-Book" pitchFamily="34" charset="0"/>
              </a:rPr>
              <a:t>34/116/172</a:t>
            </a:r>
          </a:p>
        </p:txBody>
      </p:sp>
      <p:sp>
        <p:nvSpPr>
          <p:cNvPr id="1042" name="Text Box 7"/>
          <p:cNvSpPr txBox="1">
            <a:spLocks noChangeArrowheads="1"/>
          </p:cNvSpPr>
          <p:nvPr userDrawn="1"/>
        </p:nvSpPr>
        <p:spPr bwMode="auto">
          <a:xfrm>
            <a:off x="9904413" y="2271713"/>
            <a:ext cx="1152525" cy="396875"/>
          </a:xfrm>
          <a:prstGeom prst="rect">
            <a:avLst/>
          </a:prstGeom>
          <a:solidFill>
            <a:schemeClr val="accent2"/>
          </a:solidFill>
          <a:ln>
            <a:noFill/>
          </a:ln>
        </p:spPr>
        <p:txBody>
          <a:bodyPr lIns="90000" tIns="90000" rIns="90000" bIns="90000" anchor="ctr"/>
          <a:lstStyle>
            <a:lvl1pPr>
              <a:defRPr>
                <a:solidFill>
                  <a:schemeClr val="bg1"/>
                </a:solidFill>
                <a:latin typeface="VW Headline OT-Book" pitchFamily="34" charset="0"/>
                <a:ea typeface="汉仪中黑简" pitchFamily="49" charset="-122"/>
              </a:defRPr>
            </a:lvl1pPr>
            <a:lvl2pPr marL="742950" indent="-285750">
              <a:defRPr>
                <a:solidFill>
                  <a:schemeClr val="bg1"/>
                </a:solidFill>
                <a:latin typeface="VW Headline OT-Book" pitchFamily="34" charset="0"/>
                <a:ea typeface="汉仪中黑简" pitchFamily="49" charset="-122"/>
              </a:defRPr>
            </a:lvl2pPr>
            <a:lvl3pPr marL="1143000" indent="-228600">
              <a:defRPr>
                <a:solidFill>
                  <a:schemeClr val="bg1"/>
                </a:solidFill>
                <a:latin typeface="VW Headline OT-Book" pitchFamily="34" charset="0"/>
                <a:ea typeface="汉仪中黑简" pitchFamily="49" charset="-122"/>
              </a:defRPr>
            </a:lvl3pPr>
            <a:lvl4pPr marL="1600200" indent="-228600">
              <a:defRPr>
                <a:solidFill>
                  <a:schemeClr val="bg1"/>
                </a:solidFill>
                <a:latin typeface="VW Headline OT-Book" pitchFamily="34" charset="0"/>
                <a:ea typeface="汉仪中黑简" pitchFamily="49" charset="-122"/>
              </a:defRPr>
            </a:lvl4pPr>
            <a:lvl5pPr marL="2057400" indent="-228600">
              <a:defRPr>
                <a:solidFill>
                  <a:schemeClr val="bg1"/>
                </a:solidFill>
                <a:latin typeface="VW Headline OT-Book" pitchFamily="34" charset="0"/>
                <a:ea typeface="汉仪中黑简" pitchFamily="49" charset="-122"/>
              </a:defRPr>
            </a:lvl5pPr>
            <a:lvl6pPr marL="25146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6pPr>
            <a:lvl7pPr marL="29718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7pPr>
            <a:lvl8pPr marL="34290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8pPr>
            <a:lvl9pPr marL="38862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9pPr>
          </a:lstStyle>
          <a:p>
            <a:pPr algn="ctr">
              <a:spcBef>
                <a:spcPct val="50000"/>
              </a:spcBef>
              <a:buSzPct val="100000"/>
              <a:defRPr/>
            </a:pPr>
            <a:r>
              <a:rPr lang="de-DE" altLang="zh-CN" sz="1200">
                <a:solidFill>
                  <a:srgbClr val="FFFFFF"/>
                </a:solidFill>
                <a:latin typeface="VW Text Office" pitchFamily="34" charset="0"/>
                <a:ea typeface="宋体" panose="02010600030101010101" pitchFamily="2" charset="-122"/>
                <a:sym typeface="VW Headline OT-Book" pitchFamily="34" charset="0"/>
              </a:rPr>
              <a:t>0/60/101</a:t>
            </a:r>
          </a:p>
        </p:txBody>
      </p:sp>
      <p:sp>
        <p:nvSpPr>
          <p:cNvPr id="1043" name="Text Box 8"/>
          <p:cNvSpPr txBox="1">
            <a:spLocks noChangeArrowheads="1"/>
          </p:cNvSpPr>
          <p:nvPr userDrawn="1"/>
        </p:nvSpPr>
        <p:spPr bwMode="auto">
          <a:xfrm>
            <a:off x="9904413" y="2663825"/>
            <a:ext cx="1152525" cy="395288"/>
          </a:xfrm>
          <a:prstGeom prst="rect">
            <a:avLst/>
          </a:prstGeom>
          <a:solidFill>
            <a:schemeClr val="hlink"/>
          </a:solidFill>
          <a:ln>
            <a:noFill/>
          </a:ln>
        </p:spPr>
        <p:txBody>
          <a:bodyPr lIns="90000" tIns="90000" rIns="90000" bIns="90000" anchor="ctr"/>
          <a:lstStyle>
            <a:lvl1pPr>
              <a:defRPr>
                <a:solidFill>
                  <a:schemeClr val="bg1"/>
                </a:solidFill>
                <a:latin typeface="VW Headline OT-Book" pitchFamily="34" charset="0"/>
                <a:ea typeface="汉仪中黑简" pitchFamily="49" charset="-122"/>
              </a:defRPr>
            </a:lvl1pPr>
            <a:lvl2pPr marL="742950" indent="-285750">
              <a:defRPr>
                <a:solidFill>
                  <a:schemeClr val="bg1"/>
                </a:solidFill>
                <a:latin typeface="VW Headline OT-Book" pitchFamily="34" charset="0"/>
                <a:ea typeface="汉仪中黑简" pitchFamily="49" charset="-122"/>
              </a:defRPr>
            </a:lvl2pPr>
            <a:lvl3pPr marL="1143000" indent="-228600">
              <a:defRPr>
                <a:solidFill>
                  <a:schemeClr val="bg1"/>
                </a:solidFill>
                <a:latin typeface="VW Headline OT-Book" pitchFamily="34" charset="0"/>
                <a:ea typeface="汉仪中黑简" pitchFamily="49" charset="-122"/>
              </a:defRPr>
            </a:lvl3pPr>
            <a:lvl4pPr marL="1600200" indent="-228600">
              <a:defRPr>
                <a:solidFill>
                  <a:schemeClr val="bg1"/>
                </a:solidFill>
                <a:latin typeface="VW Headline OT-Book" pitchFamily="34" charset="0"/>
                <a:ea typeface="汉仪中黑简" pitchFamily="49" charset="-122"/>
              </a:defRPr>
            </a:lvl4pPr>
            <a:lvl5pPr marL="2057400" indent="-228600">
              <a:defRPr>
                <a:solidFill>
                  <a:schemeClr val="bg1"/>
                </a:solidFill>
                <a:latin typeface="VW Headline OT-Book" pitchFamily="34" charset="0"/>
                <a:ea typeface="汉仪中黑简" pitchFamily="49" charset="-122"/>
              </a:defRPr>
            </a:lvl5pPr>
            <a:lvl6pPr marL="25146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6pPr>
            <a:lvl7pPr marL="29718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7pPr>
            <a:lvl8pPr marL="34290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8pPr>
            <a:lvl9pPr marL="38862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9pPr>
          </a:lstStyle>
          <a:p>
            <a:pPr algn="ctr">
              <a:spcBef>
                <a:spcPct val="50000"/>
              </a:spcBef>
              <a:buSzPct val="100000"/>
              <a:defRPr/>
            </a:pPr>
            <a:r>
              <a:rPr lang="de-DE" altLang="zh-CN" sz="1200">
                <a:solidFill>
                  <a:srgbClr val="FFFFFF"/>
                </a:solidFill>
                <a:latin typeface="VW Text Office" pitchFamily="34" charset="0"/>
                <a:ea typeface="宋体" panose="02010600030101010101" pitchFamily="2" charset="-122"/>
                <a:sym typeface="VW Headline OT-Book" pitchFamily="34" charset="0"/>
              </a:rPr>
              <a:t>115/177/221</a:t>
            </a:r>
          </a:p>
        </p:txBody>
      </p:sp>
      <p:sp>
        <p:nvSpPr>
          <p:cNvPr id="1045" name="Text Box 10"/>
          <p:cNvSpPr txBox="1">
            <a:spLocks noChangeArrowheads="1"/>
          </p:cNvSpPr>
          <p:nvPr userDrawn="1"/>
        </p:nvSpPr>
        <p:spPr bwMode="auto">
          <a:xfrm>
            <a:off x="9904413" y="3055938"/>
            <a:ext cx="1152525" cy="395287"/>
          </a:xfrm>
          <a:prstGeom prst="rect">
            <a:avLst/>
          </a:prstGeom>
          <a:solidFill>
            <a:schemeClr val="folHlink"/>
          </a:solidFill>
          <a:ln>
            <a:noFill/>
          </a:ln>
        </p:spPr>
        <p:txBody>
          <a:bodyPr lIns="90000" tIns="90000" rIns="90000" bIns="90000" anchor="ctr"/>
          <a:lstStyle>
            <a:lvl1pPr>
              <a:defRPr>
                <a:solidFill>
                  <a:schemeClr val="bg1"/>
                </a:solidFill>
                <a:latin typeface="VW Headline OT-Book" pitchFamily="34" charset="0"/>
                <a:ea typeface="汉仪中黑简" pitchFamily="49" charset="-122"/>
              </a:defRPr>
            </a:lvl1pPr>
            <a:lvl2pPr marL="742950" indent="-285750">
              <a:defRPr>
                <a:solidFill>
                  <a:schemeClr val="bg1"/>
                </a:solidFill>
                <a:latin typeface="VW Headline OT-Book" pitchFamily="34" charset="0"/>
                <a:ea typeface="汉仪中黑简" pitchFamily="49" charset="-122"/>
              </a:defRPr>
            </a:lvl2pPr>
            <a:lvl3pPr marL="1143000" indent="-228600">
              <a:defRPr>
                <a:solidFill>
                  <a:schemeClr val="bg1"/>
                </a:solidFill>
                <a:latin typeface="VW Headline OT-Book" pitchFamily="34" charset="0"/>
                <a:ea typeface="汉仪中黑简" pitchFamily="49" charset="-122"/>
              </a:defRPr>
            </a:lvl3pPr>
            <a:lvl4pPr marL="1600200" indent="-228600">
              <a:defRPr>
                <a:solidFill>
                  <a:schemeClr val="bg1"/>
                </a:solidFill>
                <a:latin typeface="VW Headline OT-Book" pitchFamily="34" charset="0"/>
                <a:ea typeface="汉仪中黑简" pitchFamily="49" charset="-122"/>
              </a:defRPr>
            </a:lvl4pPr>
            <a:lvl5pPr marL="2057400" indent="-228600">
              <a:defRPr>
                <a:solidFill>
                  <a:schemeClr val="bg1"/>
                </a:solidFill>
                <a:latin typeface="VW Headline OT-Book" pitchFamily="34" charset="0"/>
                <a:ea typeface="汉仪中黑简" pitchFamily="49" charset="-122"/>
              </a:defRPr>
            </a:lvl5pPr>
            <a:lvl6pPr marL="25146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6pPr>
            <a:lvl7pPr marL="29718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7pPr>
            <a:lvl8pPr marL="34290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8pPr>
            <a:lvl9pPr marL="38862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9pPr>
          </a:lstStyle>
          <a:p>
            <a:pPr algn="ctr">
              <a:spcBef>
                <a:spcPct val="50000"/>
              </a:spcBef>
              <a:buSzPct val="100000"/>
              <a:defRPr/>
            </a:pPr>
            <a:r>
              <a:rPr lang="de-DE" altLang="zh-CN" sz="1200">
                <a:solidFill>
                  <a:srgbClr val="FFFFFF"/>
                </a:solidFill>
                <a:latin typeface="VW Text Office" pitchFamily="34" charset="0"/>
                <a:ea typeface="宋体" panose="02010600030101010101" pitchFamily="2" charset="-122"/>
                <a:sym typeface="VW Headline OT-Book" pitchFamily="34" charset="0"/>
              </a:rPr>
              <a:t>137/148/160</a:t>
            </a:r>
          </a:p>
        </p:txBody>
      </p:sp>
      <p:sp>
        <p:nvSpPr>
          <p:cNvPr id="1046" name="Text Box 11"/>
          <p:cNvSpPr txBox="1">
            <a:spLocks noChangeArrowheads="1"/>
          </p:cNvSpPr>
          <p:nvPr userDrawn="1"/>
        </p:nvSpPr>
        <p:spPr bwMode="auto">
          <a:xfrm>
            <a:off x="9904413" y="698500"/>
            <a:ext cx="1152525" cy="396875"/>
          </a:xfrm>
          <a:prstGeom prst="rect">
            <a:avLst/>
          </a:prstGeom>
          <a:solidFill>
            <a:schemeClr val="bg1"/>
          </a:solidFill>
          <a:ln>
            <a:noFill/>
          </a:ln>
        </p:spPr>
        <p:txBody>
          <a:bodyPr lIns="90000" tIns="90000" rIns="90000" bIns="90000" anchor="ctr"/>
          <a:lstStyle>
            <a:lvl1pPr>
              <a:defRPr>
                <a:solidFill>
                  <a:schemeClr val="bg1"/>
                </a:solidFill>
                <a:latin typeface="VW Headline OT-Book" pitchFamily="34" charset="0"/>
                <a:ea typeface="汉仪中黑简" pitchFamily="49" charset="-122"/>
              </a:defRPr>
            </a:lvl1pPr>
            <a:lvl2pPr marL="742950" indent="-285750">
              <a:defRPr>
                <a:solidFill>
                  <a:schemeClr val="bg1"/>
                </a:solidFill>
                <a:latin typeface="VW Headline OT-Book" pitchFamily="34" charset="0"/>
                <a:ea typeface="汉仪中黑简" pitchFamily="49" charset="-122"/>
              </a:defRPr>
            </a:lvl2pPr>
            <a:lvl3pPr marL="1143000" indent="-228600">
              <a:defRPr>
                <a:solidFill>
                  <a:schemeClr val="bg1"/>
                </a:solidFill>
                <a:latin typeface="VW Headline OT-Book" pitchFamily="34" charset="0"/>
                <a:ea typeface="汉仪中黑简" pitchFamily="49" charset="-122"/>
              </a:defRPr>
            </a:lvl3pPr>
            <a:lvl4pPr marL="1600200" indent="-228600">
              <a:defRPr>
                <a:solidFill>
                  <a:schemeClr val="bg1"/>
                </a:solidFill>
                <a:latin typeface="VW Headline OT-Book" pitchFamily="34" charset="0"/>
                <a:ea typeface="汉仪中黑简" pitchFamily="49" charset="-122"/>
              </a:defRPr>
            </a:lvl4pPr>
            <a:lvl5pPr marL="2057400" indent="-228600">
              <a:defRPr>
                <a:solidFill>
                  <a:schemeClr val="bg1"/>
                </a:solidFill>
                <a:latin typeface="VW Headline OT-Book" pitchFamily="34" charset="0"/>
                <a:ea typeface="汉仪中黑简" pitchFamily="49" charset="-122"/>
              </a:defRPr>
            </a:lvl5pPr>
            <a:lvl6pPr marL="25146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6pPr>
            <a:lvl7pPr marL="29718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7pPr>
            <a:lvl8pPr marL="34290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8pPr>
            <a:lvl9pPr marL="3886200" indent="-228600" algn="ctr" eaLnBrk="0" fontAlgn="base" hangingPunct="0">
              <a:lnSpc>
                <a:spcPct val="103000"/>
              </a:lnSpc>
              <a:spcBef>
                <a:spcPct val="50000"/>
              </a:spcBef>
              <a:spcAft>
                <a:spcPct val="0"/>
              </a:spcAft>
              <a:defRPr>
                <a:solidFill>
                  <a:schemeClr val="bg1"/>
                </a:solidFill>
                <a:latin typeface="VW Headline OT-Book" pitchFamily="34" charset="0"/>
                <a:ea typeface="汉仪中黑简" pitchFamily="49" charset="-122"/>
              </a:defRPr>
            </a:lvl9pPr>
          </a:lstStyle>
          <a:p>
            <a:pPr algn="ctr">
              <a:spcBef>
                <a:spcPct val="50000"/>
              </a:spcBef>
              <a:buSzPct val="100000"/>
              <a:defRPr/>
            </a:pPr>
            <a:r>
              <a:rPr lang="de-DE" altLang="zh-CN" sz="1200">
                <a:solidFill>
                  <a:srgbClr val="33434C"/>
                </a:solidFill>
                <a:latin typeface="VW Text Office" pitchFamily="34" charset="0"/>
                <a:ea typeface="宋体" panose="02010600030101010101" pitchFamily="2" charset="-122"/>
                <a:sym typeface="VW Headline OT-Book" pitchFamily="34" charset="0"/>
              </a:rPr>
              <a:t>255/255/255</a:t>
            </a:r>
          </a:p>
        </p:txBody>
      </p:sp>
      <p:pic>
        <p:nvPicPr>
          <p:cNvPr id="1044" name="Picture 2" descr="D:\SVW\Operation\流程材料\SVW Logo及使用规范\新\VW\New VW CD_Toolkit\1_Logo files\Digital media\VW3D_RGB_Digital\GIF\VW3D_GIF_tw\VW3D_50px_tw.gif"/>
          <p:cNvPicPr>
            <a:picLocks noChangeAspect="1" noChangeArrowheads="1"/>
          </p:cNvPicPr>
          <p:nvPr userDrawn="1"/>
        </p:nvPicPr>
        <p:blipFill>
          <a:blip r:embed="rId26" cstate="print"/>
          <a:srcRect/>
          <a:stretch>
            <a:fillRect/>
          </a:stretch>
        </p:blipFill>
        <p:spPr bwMode="auto">
          <a:xfrm>
            <a:off x="8956675" y="6129338"/>
            <a:ext cx="514350" cy="514350"/>
          </a:xfrm>
          <a:prstGeom prst="rect">
            <a:avLst/>
          </a:prstGeom>
          <a:noFill/>
          <a:ln>
            <a:noFill/>
          </a:ln>
        </p:spPr>
      </p:pic>
      <p:pic>
        <p:nvPicPr>
          <p:cNvPr id="2" name="图片 22"/>
          <p:cNvPicPr>
            <a:picLocks noChangeAspect="1"/>
          </p:cNvPicPr>
          <p:nvPr userDrawn="1"/>
        </p:nvPicPr>
        <p:blipFill>
          <a:blip r:embed="rId27" cstate="email"/>
          <a:srcRect/>
          <a:stretch>
            <a:fillRect/>
          </a:stretch>
        </p:blipFill>
        <p:spPr bwMode="auto">
          <a:xfrm>
            <a:off x="155575" y="6076950"/>
            <a:ext cx="1601788" cy="617538"/>
          </a:xfrm>
          <a:prstGeom prst="rect">
            <a:avLst/>
          </a:prstGeom>
          <a:noFill/>
          <a:ln>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ransition>
    <p:cut/>
  </p:transition>
  <p:hf hdr="0"/>
  <p:txStyles>
    <p:titleStyle>
      <a:lvl1pPr algn="l" rtl="0" eaLnBrk="0" fontAlgn="base" hangingPunct="0">
        <a:lnSpc>
          <a:spcPct val="103000"/>
        </a:lnSpc>
        <a:spcBef>
          <a:spcPct val="0"/>
        </a:spcBef>
        <a:spcAft>
          <a:spcPct val="0"/>
        </a:spcAft>
        <a:defRPr sz="2800">
          <a:solidFill>
            <a:schemeClr val="tx1"/>
          </a:solidFill>
          <a:latin typeface="+mj-lt"/>
          <a:ea typeface="+mj-ea"/>
          <a:cs typeface="+mj-cs"/>
        </a:defRPr>
      </a:lvl1pPr>
      <a:lvl2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2pPr>
      <a:lvl3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3pPr>
      <a:lvl4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4pPr>
      <a:lvl5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5pPr>
      <a:lvl6pPr marL="457200" algn="l" rtl="0" eaLnBrk="0" fontAlgn="base" hangingPunct="0">
        <a:lnSpc>
          <a:spcPct val="103000"/>
        </a:lnSpc>
        <a:spcBef>
          <a:spcPct val="0"/>
        </a:spcBef>
        <a:spcAft>
          <a:spcPct val="0"/>
        </a:spcAft>
        <a:defRPr sz="2800">
          <a:solidFill>
            <a:schemeClr val="tx1"/>
          </a:solidFill>
          <a:latin typeface="VW Headline OT-Black" pitchFamily="34" charset="0"/>
        </a:defRPr>
      </a:lvl6pPr>
      <a:lvl7pPr marL="914400" algn="l" rtl="0" eaLnBrk="0" fontAlgn="base" hangingPunct="0">
        <a:lnSpc>
          <a:spcPct val="103000"/>
        </a:lnSpc>
        <a:spcBef>
          <a:spcPct val="0"/>
        </a:spcBef>
        <a:spcAft>
          <a:spcPct val="0"/>
        </a:spcAft>
        <a:defRPr sz="2800">
          <a:solidFill>
            <a:schemeClr val="tx1"/>
          </a:solidFill>
          <a:latin typeface="VW Headline OT-Black" pitchFamily="34" charset="0"/>
        </a:defRPr>
      </a:lvl7pPr>
      <a:lvl8pPr marL="1371600" algn="l" rtl="0" eaLnBrk="0" fontAlgn="base" hangingPunct="0">
        <a:lnSpc>
          <a:spcPct val="103000"/>
        </a:lnSpc>
        <a:spcBef>
          <a:spcPct val="0"/>
        </a:spcBef>
        <a:spcAft>
          <a:spcPct val="0"/>
        </a:spcAft>
        <a:defRPr sz="2800">
          <a:solidFill>
            <a:schemeClr val="tx1"/>
          </a:solidFill>
          <a:latin typeface="VW Headline OT-Black" pitchFamily="34" charset="0"/>
        </a:defRPr>
      </a:lvl8pPr>
      <a:lvl9pPr marL="1828800" algn="l" rtl="0" eaLnBrk="0" fontAlgn="base" hangingPunct="0">
        <a:lnSpc>
          <a:spcPct val="103000"/>
        </a:lnSpc>
        <a:spcBef>
          <a:spcPct val="0"/>
        </a:spcBef>
        <a:spcAft>
          <a:spcPct val="0"/>
        </a:spcAft>
        <a:defRPr sz="2800">
          <a:solidFill>
            <a:schemeClr val="tx1"/>
          </a:solidFill>
          <a:latin typeface="VW Headline OT-Black" pitchFamily="34" charset="0"/>
        </a:defRPr>
      </a:lvl9pPr>
    </p:titleStyle>
    <p:bodyStyle>
      <a:lvl1pPr marL="342900" indent="-342900" algn="l" rtl="0" eaLnBrk="0" fontAlgn="base" hangingPunct="0">
        <a:lnSpc>
          <a:spcPct val="103000"/>
        </a:lnSpc>
        <a:spcBef>
          <a:spcPct val="50000"/>
        </a:spcBef>
        <a:spcAft>
          <a:spcPct val="0"/>
        </a:spcAft>
        <a:defRPr sz="2100">
          <a:solidFill>
            <a:schemeClr val="tx1"/>
          </a:solidFill>
          <a:latin typeface="VW Text Office" pitchFamily="34" charset="0"/>
          <a:ea typeface="+mn-ea"/>
          <a:cs typeface="+mn-cs"/>
        </a:defRPr>
      </a:lvl1pPr>
      <a:lvl2pPr marL="266700" indent="-265430"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2pPr>
      <a:lvl3pPr marL="533400" indent="-265430"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3pPr>
      <a:lvl4pPr marL="784225" indent="-2495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4pPr>
      <a:lvl5pPr marL="10477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5pPr>
      <a:lvl6pPr marL="15049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6pPr>
      <a:lvl7pPr marL="19621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7pPr>
      <a:lvl8pPr marL="24193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8pPr>
      <a:lvl9pPr marL="28765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GIF"/><Relationship Id="rId7" Type="http://schemas.openxmlformats.org/officeDocument/2006/relationships/image" Target="../media/image26.jpe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3" Type="http://schemas.openxmlformats.org/officeDocument/2006/relationships/image" Target="../media/image40.jpeg"/><Relationship Id="rId7" Type="http://schemas.openxmlformats.org/officeDocument/2006/relationships/image" Target="../media/image44.jpeg"/><Relationship Id="rId12" Type="http://schemas.openxmlformats.org/officeDocument/2006/relationships/image" Target="../media/image49.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jpeg"/><Relationship Id="rId15" Type="http://schemas.openxmlformats.org/officeDocument/2006/relationships/image" Target="../media/image5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 Id="rId14" Type="http://schemas.openxmlformats.org/officeDocument/2006/relationships/image" Target="../media/image51.jpeg"/></Relationships>
</file>

<file path=ppt/slides/_rels/slide24.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25.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33.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3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3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4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4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png"/><Relationship Id="rId7" Type="http://schemas.openxmlformats.org/officeDocument/2006/relationships/image" Target="../media/image101.jpeg"/><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png"/><Relationship Id="rId9" Type="http://schemas.openxmlformats.org/officeDocument/2006/relationships/image" Target="../media/image10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08.tiff"/><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4.jpeg"/></Relationships>
</file>

<file path=ppt/slides/_rels/slide5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jpeg"/><Relationship Id="rId7" Type="http://schemas.openxmlformats.org/officeDocument/2006/relationships/image" Target="../media/image12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jpeg"/><Relationship Id="rId9" Type="http://schemas.openxmlformats.org/officeDocument/2006/relationships/image" Target="../media/image122.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25.png"/><Relationship Id="rId4" Type="http://schemas.openxmlformats.org/officeDocument/2006/relationships/image" Target="../media/image124.png"/></Relationships>
</file>

<file path=ppt/slides/_rels/slide6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6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8" Type="http://schemas.openxmlformats.org/officeDocument/2006/relationships/image" Target="../media/image140.jpeg"/><Relationship Id="rId13" Type="http://schemas.openxmlformats.org/officeDocument/2006/relationships/image" Target="../media/image145.jpeg"/><Relationship Id="rId3" Type="http://schemas.openxmlformats.org/officeDocument/2006/relationships/image" Target="../media/image135.jpeg"/><Relationship Id="rId7" Type="http://schemas.openxmlformats.org/officeDocument/2006/relationships/image" Target="../media/image139.jpeg"/><Relationship Id="rId12" Type="http://schemas.openxmlformats.org/officeDocument/2006/relationships/image" Target="../media/image144.jpeg"/><Relationship Id="rId2" Type="http://schemas.openxmlformats.org/officeDocument/2006/relationships/image" Target="../media/image134.jpeg"/><Relationship Id="rId16" Type="http://schemas.openxmlformats.org/officeDocument/2006/relationships/image" Target="../media/image148.jpeg"/><Relationship Id="rId1" Type="http://schemas.openxmlformats.org/officeDocument/2006/relationships/slideLayout" Target="../slideLayouts/slideLayout7.xml"/><Relationship Id="rId6" Type="http://schemas.openxmlformats.org/officeDocument/2006/relationships/image" Target="../media/image138.jpeg"/><Relationship Id="rId11" Type="http://schemas.openxmlformats.org/officeDocument/2006/relationships/image" Target="../media/image143.jpeg"/><Relationship Id="rId5" Type="http://schemas.openxmlformats.org/officeDocument/2006/relationships/image" Target="../media/image137.png"/><Relationship Id="rId15" Type="http://schemas.openxmlformats.org/officeDocument/2006/relationships/image" Target="../media/image147.png"/><Relationship Id="rId10" Type="http://schemas.openxmlformats.org/officeDocument/2006/relationships/image" Target="../media/image142.png"/><Relationship Id="rId4" Type="http://schemas.openxmlformats.org/officeDocument/2006/relationships/image" Target="../media/image136.jpeg"/><Relationship Id="rId9" Type="http://schemas.openxmlformats.org/officeDocument/2006/relationships/image" Target="../media/image141.png"/><Relationship Id="rId14" Type="http://schemas.openxmlformats.org/officeDocument/2006/relationships/image" Target="../media/image146.jpeg"/></Relationships>
</file>

<file path=ppt/slides/_rels/slide72.xml.rels><?xml version="1.0" encoding="UTF-8" standalone="yes"?>
<Relationships xmlns="http://schemas.openxmlformats.org/package/2006/relationships"><Relationship Id="rId8" Type="http://schemas.openxmlformats.org/officeDocument/2006/relationships/image" Target="../media/image155.jpeg"/><Relationship Id="rId13" Type="http://schemas.openxmlformats.org/officeDocument/2006/relationships/image" Target="../media/image160.png"/><Relationship Id="rId3" Type="http://schemas.openxmlformats.org/officeDocument/2006/relationships/image" Target="../media/image150.jpeg"/><Relationship Id="rId7" Type="http://schemas.openxmlformats.org/officeDocument/2006/relationships/image" Target="../media/image154.jpeg"/><Relationship Id="rId12" Type="http://schemas.openxmlformats.org/officeDocument/2006/relationships/image" Target="../media/image159.jpeg"/><Relationship Id="rId2" Type="http://schemas.openxmlformats.org/officeDocument/2006/relationships/image" Target="../media/image149.jpeg"/><Relationship Id="rId1" Type="http://schemas.openxmlformats.org/officeDocument/2006/relationships/slideLayout" Target="../slideLayouts/slideLayout7.xml"/><Relationship Id="rId6" Type="http://schemas.openxmlformats.org/officeDocument/2006/relationships/image" Target="../media/image153.jpeg"/><Relationship Id="rId11" Type="http://schemas.openxmlformats.org/officeDocument/2006/relationships/image" Target="../media/image158.png"/><Relationship Id="rId5" Type="http://schemas.openxmlformats.org/officeDocument/2006/relationships/image" Target="../media/image152.jpeg"/><Relationship Id="rId15" Type="http://schemas.openxmlformats.org/officeDocument/2006/relationships/image" Target="../media/image162.jpeg"/><Relationship Id="rId10" Type="http://schemas.openxmlformats.org/officeDocument/2006/relationships/image" Target="../media/image157.jpeg"/><Relationship Id="rId4" Type="http://schemas.openxmlformats.org/officeDocument/2006/relationships/image" Target="../media/image151.jpeg"/><Relationship Id="rId9" Type="http://schemas.openxmlformats.org/officeDocument/2006/relationships/image" Target="../media/image156.png"/><Relationship Id="rId14" Type="http://schemas.openxmlformats.org/officeDocument/2006/relationships/image" Target="../media/image161.tiff"/></Relationships>
</file>

<file path=ppt/slides/_rels/slide7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image" Target="../media/image16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6.xml"/><Relationship Id="rId6" Type="http://schemas.openxmlformats.org/officeDocument/2006/relationships/image" Target="../media/image173.png"/><Relationship Id="rId5" Type="http://schemas.openxmlformats.org/officeDocument/2006/relationships/image" Target="../media/image121.png"/><Relationship Id="rId4" Type="http://schemas.openxmlformats.org/officeDocument/2006/relationships/image" Target="../media/image172.png"/></Relationships>
</file>

<file path=ppt/slides/_rels/slide7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176.png"/><Relationship Id="rId4" Type="http://schemas.openxmlformats.org/officeDocument/2006/relationships/image" Target="../media/image175.png"/></Relationships>
</file>

<file path=ppt/slides/_rels/slide79.xml.rels><?xml version="1.0" encoding="UTF-8" standalone="yes"?>
<Relationships xmlns="http://schemas.openxmlformats.org/package/2006/relationships"><Relationship Id="rId8" Type="http://schemas.openxmlformats.org/officeDocument/2006/relationships/image" Target="../media/image183.jpeg"/><Relationship Id="rId3" Type="http://schemas.openxmlformats.org/officeDocument/2006/relationships/image" Target="../media/image178.jpeg"/><Relationship Id="rId7" Type="http://schemas.openxmlformats.org/officeDocument/2006/relationships/image" Target="../media/image182.jpeg"/><Relationship Id="rId2" Type="http://schemas.openxmlformats.org/officeDocument/2006/relationships/image" Target="../media/image177.jpeg"/><Relationship Id="rId1" Type="http://schemas.openxmlformats.org/officeDocument/2006/relationships/slideLayout" Target="../slideLayouts/slideLayout6.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179.jpe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chart" Target="../charts/chart3.xml"/><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6.xml"/><Relationship Id="rId5" Type="http://schemas.openxmlformats.org/officeDocument/2006/relationships/image" Target="../media/image187.png"/><Relationship Id="rId4" Type="http://schemas.openxmlformats.org/officeDocument/2006/relationships/image" Target="../media/image186.png"/></Relationships>
</file>

<file path=ppt/slides/_rels/slide81.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3.jpeg"/><Relationship Id="rId2" Type="http://schemas.openxmlformats.org/officeDocument/2006/relationships/image" Target="../media/image188.png"/><Relationship Id="rId1" Type="http://schemas.openxmlformats.org/officeDocument/2006/relationships/slideLayout" Target="../slideLayouts/slideLayout6.xml"/><Relationship Id="rId6" Type="http://schemas.openxmlformats.org/officeDocument/2006/relationships/image" Target="../media/image192.jpeg"/><Relationship Id="rId5" Type="http://schemas.openxmlformats.org/officeDocument/2006/relationships/image" Target="../media/image191.jpeg"/><Relationship Id="rId4" Type="http://schemas.openxmlformats.org/officeDocument/2006/relationships/image" Target="../media/image190.jpeg"/></Relationships>
</file>

<file path=ppt/slides/_rels/slide82.xml.rels><?xml version="1.0" encoding="UTF-8" standalone="yes"?>
<Relationships xmlns="http://schemas.openxmlformats.org/package/2006/relationships"><Relationship Id="rId3" Type="http://schemas.openxmlformats.org/officeDocument/2006/relationships/image" Target="../media/image195.png"/><Relationship Id="rId7" Type="http://schemas.openxmlformats.org/officeDocument/2006/relationships/image" Target="../media/image199.jpeg"/><Relationship Id="rId2" Type="http://schemas.openxmlformats.org/officeDocument/2006/relationships/image" Target="../media/image194.png"/><Relationship Id="rId1" Type="http://schemas.openxmlformats.org/officeDocument/2006/relationships/slideLayout" Target="../slideLayouts/slideLayout6.xml"/><Relationship Id="rId6" Type="http://schemas.openxmlformats.org/officeDocument/2006/relationships/image" Target="../media/image198.jpeg"/><Relationship Id="rId5" Type="http://schemas.openxmlformats.org/officeDocument/2006/relationships/image" Target="../media/image197.jpeg"/><Relationship Id="rId4" Type="http://schemas.openxmlformats.org/officeDocument/2006/relationships/image" Target="../media/image196.jpeg"/></Relationships>
</file>

<file path=ppt/slides/_rels/slide83.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chart" Target="../charts/chart4.xml"/></Relationships>
</file>

<file path=ppt/slides/_rels/slide90.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科翼李璟201703起\比稿\大众朗逸\Lavida交片\BS\JPG 小档\New lavida\朗逸 咖啡门前.jpg"/>
          <p:cNvPicPr>
            <a:picLocks noChangeAspect="1" noChangeArrowheads="1"/>
          </p:cNvPicPr>
          <p:nvPr/>
        </p:nvPicPr>
        <p:blipFill>
          <a:blip r:embed="rId2" cstate="email"/>
          <a:srcRect/>
          <a:stretch>
            <a:fillRect/>
          </a:stretch>
        </p:blipFill>
        <p:spPr bwMode="auto">
          <a:xfrm>
            <a:off x="178265" y="191069"/>
            <a:ext cx="9538942" cy="4039737"/>
          </a:xfrm>
          <a:prstGeom prst="rect">
            <a:avLst/>
          </a:prstGeom>
          <a:noFill/>
        </p:spPr>
      </p:pic>
      <p:sp>
        <p:nvSpPr>
          <p:cNvPr id="3074" name="标题 6"/>
          <p:cNvSpPr>
            <a:spLocks noGrp="1"/>
          </p:cNvSpPr>
          <p:nvPr>
            <p:ph type="ctrTitle"/>
          </p:nvPr>
        </p:nvSpPr>
        <p:spPr>
          <a:xfrm>
            <a:off x="869052" y="4503760"/>
            <a:ext cx="7953375" cy="1323833"/>
          </a:xfrm>
        </p:spPr>
        <p:txBody>
          <a:bodyPr/>
          <a:lstStyle/>
          <a:p>
            <a:pPr algn="ctr"/>
            <a:r>
              <a:rPr lang="zh-CN" altLang="en-US" sz="4400" b="1" dirty="0">
                <a:latin typeface="+mj-ea"/>
              </a:rPr>
              <a:t>朗逸整</a:t>
            </a:r>
            <a:r>
              <a:rPr lang="zh-CN" altLang="en-US" sz="4400" b="1" dirty="0"/>
              <a:t>合营销传播</a:t>
            </a:r>
            <a:br>
              <a:rPr lang="en-US" altLang="zh-CN" b="1" dirty="0"/>
            </a:br>
            <a:r>
              <a:rPr lang="en-US" altLang="zh-CN" sz="2400" b="1" dirty="0"/>
              <a:t> Digital social </a:t>
            </a:r>
            <a:r>
              <a:rPr lang="en-US" altLang="zh-CN" sz="2400" b="1" dirty="0" err="1"/>
              <a:t>eWOM</a:t>
            </a:r>
            <a:r>
              <a:rPr lang="zh-CN" altLang="en-US" sz="2400" b="1" dirty="0"/>
              <a:t>全案</a:t>
            </a:r>
            <a:br>
              <a:rPr lang="zh-CN" altLang="de-DE" dirty="0"/>
            </a:br>
            <a:endParaRPr lang="zh-CN" altLang="en-US" dirty="0"/>
          </a:p>
        </p:txBody>
      </p:sp>
      <p:sp>
        <p:nvSpPr>
          <p:cNvPr id="3075" name="副标题 7"/>
          <p:cNvSpPr>
            <a:spLocks noGrp="1"/>
          </p:cNvSpPr>
          <p:nvPr>
            <p:ph type="subTitle" sz="quarter" idx="1"/>
          </p:nvPr>
        </p:nvSpPr>
        <p:spPr>
          <a:xfrm>
            <a:off x="3079991" y="5868538"/>
            <a:ext cx="4822067" cy="341192"/>
          </a:xfrm>
        </p:spPr>
        <p:txBody>
          <a:bodyPr/>
          <a:lstStyle/>
          <a:p>
            <a:r>
              <a:rPr lang="zh-CN" altLang="en-US" sz="1800" dirty="0"/>
              <a:t>上海科翼文化传播有限公司   呈报</a:t>
            </a:r>
            <a:endParaRPr lang="de-DE" altLang="zh-CN" sz="1800" dirty="0"/>
          </a:p>
        </p:txBody>
      </p:sp>
      <p:sp>
        <p:nvSpPr>
          <p:cNvPr id="6" name="日期占位符 4"/>
          <p:cNvSpPr>
            <a:spLocks noGrp="1"/>
          </p:cNvSpPr>
          <p:nvPr>
            <p:ph type="dt" sz="quarter" idx="11"/>
          </p:nvPr>
        </p:nvSpPr>
        <p:spPr>
          <a:xfrm>
            <a:off x="4075902" y="6229350"/>
            <a:ext cx="2296318" cy="271463"/>
          </a:xfrm>
        </p:spPr>
        <p:txBody>
          <a:bodyPr/>
          <a:lstStyle/>
          <a:p>
            <a:pPr>
              <a:defRPr/>
            </a:pPr>
            <a:r>
              <a:rPr lang="en-US" altLang="zh-CN" dirty="0"/>
              <a:t>Apr. 24, 	    SVMS</a:t>
            </a:r>
            <a:endParaRPr lang="de-DE" altLang="zh-CN" dirty="0">
              <a:ea typeface="宋体" panose="02010600030101010101" pitchFamily="2" charset="-122"/>
            </a:endParaRPr>
          </a:p>
        </p:txBody>
      </p:sp>
    </p:spTree>
  </p:cSld>
  <p:clrMapOvr>
    <a:masterClrMapping/>
  </p:clrMapOvr>
  <p:transition>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noFill/>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10</a:t>
            </a:fld>
            <a:endParaRPr lang="de-DE" altLang="zh-CN">
              <a:solidFill>
                <a:schemeClr val="tx1"/>
              </a:solidFill>
              <a:latin typeface="VW Text Office" pitchFamily="34" charset="0"/>
            </a:endParaRPr>
          </a:p>
        </p:txBody>
      </p:sp>
      <p:sp>
        <p:nvSpPr>
          <p:cNvPr id="20" name="矩形 19"/>
          <p:cNvSpPr/>
          <p:nvPr/>
        </p:nvSpPr>
        <p:spPr>
          <a:xfrm>
            <a:off x="1" y="0"/>
            <a:ext cx="1787856" cy="830997"/>
          </a:xfrm>
          <a:prstGeom prst="rect">
            <a:avLst/>
          </a:prstGeom>
          <a:noFill/>
        </p:spPr>
        <p:txBody>
          <a:bodyPr wrap="square" rtlCol="0">
            <a:spAutoFit/>
          </a:bodyPr>
          <a:lstStyle/>
          <a:p>
            <a:pPr algn="dist"/>
            <a:r>
              <a:rPr lang="zh-CN" altLang="en-US" sz="4800" b="1" dirty="0">
                <a:solidFill>
                  <a:srgbClr val="CFD7D9"/>
                </a:solidFill>
                <a:latin typeface="+mj-ea"/>
                <a:ea typeface="+mj-ea"/>
              </a:rPr>
              <a:t>小结</a:t>
            </a:r>
          </a:p>
        </p:txBody>
      </p:sp>
      <p:cxnSp>
        <p:nvCxnSpPr>
          <p:cNvPr id="22" name="直接连接符 21"/>
          <p:cNvCxnSpPr/>
          <p:nvPr/>
        </p:nvCxnSpPr>
        <p:spPr>
          <a:xfrm>
            <a:off x="3231298" y="1499044"/>
            <a:ext cx="3314699" cy="0"/>
          </a:xfrm>
          <a:prstGeom prst="line">
            <a:avLst/>
          </a:prstGeom>
          <a:ln w="76200">
            <a:solidFill>
              <a:srgbClr val="73B1DD"/>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231298" y="3553976"/>
            <a:ext cx="3314699" cy="0"/>
          </a:xfrm>
          <a:prstGeom prst="line">
            <a:avLst/>
          </a:prstGeom>
          <a:ln w="76200">
            <a:solidFill>
              <a:srgbClr val="73B1DD"/>
            </a:solidFill>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5123217" y="1649164"/>
            <a:ext cx="2324718" cy="3199216"/>
            <a:chOff x="2598381" y="1717402"/>
            <a:chExt cx="2324718" cy="3199216"/>
          </a:xfrm>
        </p:grpSpPr>
        <p:sp>
          <p:nvSpPr>
            <p:cNvPr id="21" name="矩形 20"/>
            <p:cNvSpPr/>
            <p:nvPr/>
          </p:nvSpPr>
          <p:spPr>
            <a:xfrm>
              <a:off x="2598381" y="1717402"/>
              <a:ext cx="2123745" cy="1107996"/>
            </a:xfrm>
            <a:prstGeom prst="rect">
              <a:avLst/>
            </a:prstGeom>
            <a:noFill/>
          </p:spPr>
          <p:txBody>
            <a:bodyPr wrap="square" rtlCol="0">
              <a:spAutoFit/>
            </a:bodyPr>
            <a:lstStyle/>
            <a:p>
              <a:pPr algn="ctr"/>
              <a:r>
                <a:rPr lang="zh-CN" altLang="en-US" sz="6600" dirty="0">
                  <a:solidFill>
                    <a:srgbClr val="73B1DD"/>
                  </a:solidFill>
                  <a:latin typeface="汉仪大黑简" pitchFamily="49" charset="-122"/>
                  <a:ea typeface="汉仪大黑简" pitchFamily="49" charset="-122"/>
                </a:rPr>
                <a:t>声量</a:t>
              </a:r>
            </a:p>
          </p:txBody>
        </p:sp>
        <p:sp>
          <p:nvSpPr>
            <p:cNvPr id="14" name="矩形 13"/>
            <p:cNvSpPr/>
            <p:nvPr/>
          </p:nvSpPr>
          <p:spPr>
            <a:xfrm>
              <a:off x="2788147" y="2752561"/>
              <a:ext cx="1705970" cy="584775"/>
            </a:xfrm>
            <a:prstGeom prst="rect">
              <a:avLst/>
            </a:prstGeom>
            <a:noFill/>
          </p:spPr>
          <p:txBody>
            <a:bodyPr wrap="square" rtlCol="0">
              <a:spAutoFit/>
            </a:bodyPr>
            <a:lstStyle/>
            <a:p>
              <a:pPr algn="dist"/>
              <a:r>
                <a:rPr lang="zh-CN" altLang="en-US" sz="3200" b="1" dirty="0">
                  <a:solidFill>
                    <a:srgbClr val="CFD7D9"/>
                  </a:solidFill>
                  <a:latin typeface="+mj-ea"/>
                  <a:ea typeface="+mj-ea"/>
                </a:rPr>
                <a:t>被压制</a:t>
              </a:r>
            </a:p>
          </p:txBody>
        </p:sp>
        <p:sp>
          <p:nvSpPr>
            <p:cNvPr id="11" name="矩形 10"/>
            <p:cNvSpPr/>
            <p:nvPr/>
          </p:nvSpPr>
          <p:spPr>
            <a:xfrm>
              <a:off x="2877129" y="3839400"/>
              <a:ext cx="2045970" cy="1077218"/>
            </a:xfrm>
            <a:prstGeom prst="rect">
              <a:avLst/>
            </a:prstGeom>
            <a:noFill/>
          </p:spPr>
          <p:txBody>
            <a:bodyPr wrap="square" rtlCol="0">
              <a:spAutoFit/>
            </a:bodyPr>
            <a:lstStyle/>
            <a:p>
              <a:pPr algn="dist"/>
              <a:r>
                <a:rPr lang="zh-CN" altLang="en-US" sz="3200" b="1" dirty="0">
                  <a:solidFill>
                    <a:schemeClr val="tx1">
                      <a:lumMod val="50000"/>
                    </a:schemeClr>
                  </a:solidFill>
                  <a:latin typeface="+mj-ea"/>
                  <a:ea typeface="+mj-ea"/>
                </a:rPr>
                <a:t>形象传播</a:t>
              </a:r>
              <a:endParaRPr lang="en-US" altLang="zh-CN" sz="3200" b="1" dirty="0">
                <a:solidFill>
                  <a:schemeClr val="tx1">
                    <a:lumMod val="50000"/>
                  </a:schemeClr>
                </a:solidFill>
                <a:latin typeface="+mj-ea"/>
                <a:ea typeface="+mj-ea"/>
              </a:endParaRPr>
            </a:p>
            <a:p>
              <a:pPr algn="dist"/>
              <a:r>
                <a:rPr lang="zh-CN" altLang="en-US" sz="3200" b="1" dirty="0">
                  <a:solidFill>
                    <a:schemeClr val="tx1">
                      <a:lumMod val="50000"/>
                    </a:schemeClr>
                  </a:solidFill>
                  <a:latin typeface="+mj-ea"/>
                  <a:ea typeface="+mj-ea"/>
                </a:rPr>
                <a:t>口碑传播</a:t>
              </a:r>
            </a:p>
          </p:txBody>
        </p:sp>
      </p:grpSp>
      <p:grpSp>
        <p:nvGrpSpPr>
          <p:cNvPr id="18" name="组合 17"/>
          <p:cNvGrpSpPr/>
          <p:nvPr/>
        </p:nvGrpSpPr>
        <p:grpSpPr>
          <a:xfrm>
            <a:off x="2524837" y="1637791"/>
            <a:ext cx="2269160" cy="3356155"/>
            <a:chOff x="5076969" y="1678734"/>
            <a:chExt cx="2269160" cy="3356155"/>
          </a:xfrm>
        </p:grpSpPr>
        <p:sp>
          <p:nvSpPr>
            <p:cNvPr id="15" name="矩形 14"/>
            <p:cNvSpPr/>
            <p:nvPr/>
          </p:nvSpPr>
          <p:spPr>
            <a:xfrm>
              <a:off x="5382527" y="2750503"/>
              <a:ext cx="1624084" cy="584775"/>
            </a:xfrm>
            <a:prstGeom prst="rect">
              <a:avLst/>
            </a:prstGeom>
            <a:noFill/>
          </p:spPr>
          <p:txBody>
            <a:bodyPr wrap="square" rtlCol="0">
              <a:spAutoFit/>
            </a:bodyPr>
            <a:lstStyle/>
            <a:p>
              <a:pPr algn="dist"/>
              <a:r>
                <a:rPr lang="zh-CN" altLang="en-US" sz="3200" b="1" dirty="0">
                  <a:solidFill>
                    <a:srgbClr val="CFD7D9"/>
                  </a:solidFill>
                  <a:latin typeface="+mj-ea"/>
                  <a:ea typeface="+mj-ea"/>
                </a:rPr>
                <a:t>被压抑</a:t>
              </a:r>
            </a:p>
          </p:txBody>
        </p:sp>
        <p:sp>
          <p:nvSpPr>
            <p:cNvPr id="12" name="矩形 11"/>
            <p:cNvSpPr/>
            <p:nvPr/>
          </p:nvSpPr>
          <p:spPr>
            <a:xfrm>
              <a:off x="5230290" y="3846658"/>
              <a:ext cx="2057616" cy="584776"/>
            </a:xfrm>
            <a:prstGeom prst="rect">
              <a:avLst/>
            </a:prstGeom>
            <a:noFill/>
          </p:spPr>
          <p:txBody>
            <a:bodyPr wrap="square" rtlCol="0">
              <a:spAutoFit/>
            </a:bodyPr>
            <a:lstStyle/>
            <a:p>
              <a:pPr algn="dist"/>
              <a:r>
                <a:rPr lang="zh-CN" altLang="en-US" sz="3200" b="1" dirty="0">
                  <a:solidFill>
                    <a:schemeClr val="tx1">
                      <a:lumMod val="50000"/>
                    </a:schemeClr>
                  </a:solidFill>
                  <a:latin typeface="+mj-ea"/>
                  <a:ea typeface="+mj-ea"/>
                </a:rPr>
                <a:t>卖点强化</a:t>
              </a:r>
            </a:p>
          </p:txBody>
        </p:sp>
        <p:sp>
          <p:nvSpPr>
            <p:cNvPr id="13" name="矩形 12"/>
            <p:cNvSpPr/>
            <p:nvPr/>
          </p:nvSpPr>
          <p:spPr>
            <a:xfrm>
              <a:off x="5172067" y="4450113"/>
              <a:ext cx="2174062" cy="584776"/>
            </a:xfrm>
            <a:prstGeom prst="rect">
              <a:avLst/>
            </a:prstGeom>
            <a:noFill/>
          </p:spPr>
          <p:txBody>
            <a:bodyPr wrap="square" rtlCol="0">
              <a:spAutoFit/>
            </a:bodyPr>
            <a:lstStyle/>
            <a:p>
              <a:pPr algn="dist"/>
              <a:r>
                <a:rPr lang="zh-CN" altLang="en-US" sz="3200" b="1" dirty="0">
                  <a:solidFill>
                    <a:schemeClr val="tx1">
                      <a:lumMod val="50000"/>
                    </a:schemeClr>
                  </a:solidFill>
                  <a:latin typeface="+mj-ea"/>
                  <a:ea typeface="+mj-ea"/>
                </a:rPr>
                <a:t>口碑引导</a:t>
              </a:r>
            </a:p>
          </p:txBody>
        </p:sp>
        <p:sp>
          <p:nvSpPr>
            <p:cNvPr id="16" name="矩形 15"/>
            <p:cNvSpPr/>
            <p:nvPr/>
          </p:nvSpPr>
          <p:spPr>
            <a:xfrm>
              <a:off x="5076969" y="1678734"/>
              <a:ext cx="2210937" cy="1107996"/>
            </a:xfrm>
            <a:prstGeom prst="rect">
              <a:avLst/>
            </a:prstGeom>
            <a:noFill/>
          </p:spPr>
          <p:txBody>
            <a:bodyPr wrap="square" rtlCol="0">
              <a:spAutoFit/>
            </a:bodyPr>
            <a:lstStyle/>
            <a:p>
              <a:pPr algn="ctr"/>
              <a:r>
                <a:rPr lang="zh-CN" altLang="en-US" sz="6600" dirty="0">
                  <a:solidFill>
                    <a:srgbClr val="73B1DD"/>
                  </a:solidFill>
                  <a:latin typeface="汉仪大黑简" pitchFamily="49" charset="-122"/>
                  <a:ea typeface="汉仪大黑简" pitchFamily="49" charset="-122"/>
                </a:rPr>
                <a:t>销量</a:t>
              </a:r>
            </a:p>
          </p:txBody>
        </p:sp>
      </p:grpSp>
      <p:pic>
        <p:nvPicPr>
          <p:cNvPr id="2" name="内容占位符 21">
            <a:extLst>
              <a:ext uri="{FF2B5EF4-FFF2-40B4-BE49-F238E27FC236}">
                <a16:creationId xmlns:a16="http://schemas.microsoft.com/office/drawing/2014/main" id="{6D16495F-42B7-491E-B719-52520F4E84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7"/>
          <a:stretch/>
        </p:blipFill>
        <p:spPr>
          <a:xfrm>
            <a:off x="7191313" y="6096000"/>
            <a:ext cx="1666373" cy="708121"/>
          </a:xfrm>
          <a:prstGeom prst="rect">
            <a:avLst/>
          </a:prstGeom>
          <a:ln>
            <a:solidFill>
              <a:schemeClr val="tx1"/>
            </a:solidFill>
          </a:ln>
        </p:spPr>
      </p:pic>
    </p:spTree>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noFill/>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11</a:t>
            </a:fld>
            <a:endParaRPr lang="de-DE" altLang="zh-CN">
              <a:solidFill>
                <a:schemeClr val="tx1"/>
              </a:solidFill>
              <a:latin typeface="VW Text Office" pitchFamily="34" charset="0"/>
            </a:endParaRPr>
          </a:p>
        </p:txBody>
      </p:sp>
      <p:sp>
        <p:nvSpPr>
          <p:cNvPr id="20" name="矩形 19"/>
          <p:cNvSpPr/>
          <p:nvPr/>
        </p:nvSpPr>
        <p:spPr>
          <a:xfrm>
            <a:off x="3385214" y="3380189"/>
            <a:ext cx="3428999" cy="830997"/>
          </a:xfrm>
          <a:prstGeom prst="rect">
            <a:avLst/>
          </a:prstGeom>
          <a:noFill/>
        </p:spPr>
        <p:txBody>
          <a:bodyPr wrap="square" rtlCol="0">
            <a:spAutoFit/>
          </a:bodyPr>
          <a:lstStyle/>
          <a:p>
            <a:pPr algn="dist"/>
            <a:r>
              <a:rPr lang="en-US" altLang="zh-CN" sz="4800" b="1" dirty="0">
                <a:solidFill>
                  <a:srgbClr val="CFD7D9"/>
                </a:solidFill>
                <a:latin typeface="+mn-lt"/>
                <a:ea typeface="华文细黑" panose="02010600040101010101" pitchFamily="2" charset="-122"/>
              </a:rPr>
              <a:t>Part two</a:t>
            </a:r>
            <a:endParaRPr lang="zh-CN" altLang="en-US" sz="4800" b="1" dirty="0">
              <a:solidFill>
                <a:srgbClr val="CFD7D9"/>
              </a:solidFill>
              <a:latin typeface="+mn-lt"/>
              <a:ea typeface="华文细黑" panose="02010600040101010101" pitchFamily="2" charset="-122"/>
            </a:endParaRPr>
          </a:p>
        </p:txBody>
      </p:sp>
      <p:sp>
        <p:nvSpPr>
          <p:cNvPr id="21" name="矩形 20"/>
          <p:cNvSpPr/>
          <p:nvPr/>
        </p:nvSpPr>
        <p:spPr>
          <a:xfrm>
            <a:off x="3280770" y="2265053"/>
            <a:ext cx="3555999" cy="1107996"/>
          </a:xfrm>
          <a:prstGeom prst="rect">
            <a:avLst/>
          </a:prstGeom>
          <a:noFill/>
        </p:spPr>
        <p:txBody>
          <a:bodyPr wrap="square" rtlCol="0">
            <a:spAutoFit/>
          </a:bodyPr>
          <a:lstStyle/>
          <a:p>
            <a:pPr algn="ctr"/>
            <a:r>
              <a:rPr lang="zh-CN" altLang="en-US" sz="6600" dirty="0">
                <a:solidFill>
                  <a:srgbClr val="73B1DD"/>
                </a:solidFill>
                <a:latin typeface="汉仪大黑简" pitchFamily="49" charset="-122"/>
                <a:ea typeface="汉仪大黑简" pitchFamily="49" charset="-122"/>
              </a:rPr>
              <a:t>产品</a:t>
            </a:r>
          </a:p>
        </p:txBody>
      </p:sp>
      <p:cxnSp>
        <p:nvCxnSpPr>
          <p:cNvPr id="22" name="直接连接符 21"/>
          <p:cNvCxnSpPr/>
          <p:nvPr/>
        </p:nvCxnSpPr>
        <p:spPr>
          <a:xfrm>
            <a:off x="3436014" y="2046689"/>
            <a:ext cx="3314699" cy="0"/>
          </a:xfrm>
          <a:prstGeom prst="line">
            <a:avLst/>
          </a:prstGeom>
          <a:ln w="76200">
            <a:solidFill>
              <a:srgbClr val="73B1DD"/>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436014" y="4319989"/>
            <a:ext cx="3314699" cy="0"/>
          </a:xfrm>
          <a:prstGeom prst="line">
            <a:avLst/>
          </a:prstGeom>
          <a:ln w="76200">
            <a:solidFill>
              <a:srgbClr val="73B1DD"/>
            </a:solidFill>
          </a:ln>
        </p:spPr>
        <p:style>
          <a:lnRef idx="1">
            <a:schemeClr val="accent1"/>
          </a:lnRef>
          <a:fillRef idx="0">
            <a:schemeClr val="accent1"/>
          </a:fillRef>
          <a:effectRef idx="0">
            <a:schemeClr val="accent1"/>
          </a:effectRef>
          <a:fontRef idx="minor">
            <a:schemeClr val="tx1"/>
          </a:fontRef>
        </p:style>
      </p:cxnSp>
      <p:pic>
        <p:nvPicPr>
          <p:cNvPr id="2" name="内容占位符 21">
            <a:extLst>
              <a:ext uri="{FF2B5EF4-FFF2-40B4-BE49-F238E27FC236}">
                <a16:creationId xmlns:a16="http://schemas.microsoft.com/office/drawing/2014/main" id="{9EDC3C05-76D4-4C12-B6C6-BD3211D1612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27"/>
          <a:stretch/>
        </p:blipFill>
        <p:spPr>
          <a:xfrm>
            <a:off x="7191313" y="6096000"/>
            <a:ext cx="1666373" cy="708121"/>
          </a:xfrm>
          <a:prstGeom prst="rect">
            <a:avLst/>
          </a:prstGeom>
          <a:ln>
            <a:solidFill>
              <a:schemeClr val="tx1"/>
            </a:solidFill>
          </a:ln>
        </p:spPr>
      </p:pic>
    </p:spTree>
  </p:cSld>
  <p:clrMapOvr>
    <a:masterClrMapping/>
  </p:clrMapOvr>
  <p:transition>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noFill/>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12</a:t>
            </a:fld>
            <a:endParaRPr lang="de-DE" altLang="zh-CN">
              <a:solidFill>
                <a:schemeClr val="tx1"/>
              </a:solidFill>
              <a:latin typeface="VW Text Office" pitchFamily="34" charset="0"/>
            </a:endParaRPr>
          </a:p>
        </p:txBody>
      </p:sp>
      <p:sp>
        <p:nvSpPr>
          <p:cNvPr id="8" name="标题 1"/>
          <p:cNvSpPr>
            <a:spLocks noGrp="1"/>
          </p:cNvSpPr>
          <p:nvPr>
            <p:ph type="title"/>
          </p:nvPr>
        </p:nvSpPr>
        <p:spPr>
          <a:xfrm>
            <a:off x="445968" y="314633"/>
            <a:ext cx="9271237" cy="545175"/>
          </a:xfrm>
        </p:spPr>
        <p:txBody>
          <a:bodyPr/>
          <a:lstStyle/>
          <a:p>
            <a:r>
              <a:rPr lang="zh-CN" altLang="en-US" dirty="0"/>
              <a:t>锁定直接竞品：英朗、速腾。</a:t>
            </a:r>
          </a:p>
        </p:txBody>
      </p:sp>
      <p:grpSp>
        <p:nvGrpSpPr>
          <p:cNvPr id="21" name="组合 20"/>
          <p:cNvGrpSpPr/>
          <p:nvPr/>
        </p:nvGrpSpPr>
        <p:grpSpPr>
          <a:xfrm>
            <a:off x="0" y="805218"/>
            <a:ext cx="9906000" cy="4279546"/>
            <a:chOff x="27295" y="54588"/>
            <a:chExt cx="9906000" cy="4279546"/>
          </a:xfrm>
        </p:grpSpPr>
        <p:graphicFrame>
          <p:nvGraphicFramePr>
            <p:cNvPr id="10" name="图表 9"/>
            <p:cNvGraphicFramePr/>
            <p:nvPr/>
          </p:nvGraphicFramePr>
          <p:xfrm>
            <a:off x="27295" y="54588"/>
            <a:ext cx="9906000" cy="4279546"/>
          </p:xfrm>
          <a:graphic>
            <a:graphicData uri="http://schemas.openxmlformats.org/drawingml/2006/chart">
              <c:chart xmlns:c="http://schemas.openxmlformats.org/drawingml/2006/chart" xmlns:r="http://schemas.openxmlformats.org/officeDocument/2006/relationships" r:id="rId2"/>
            </a:graphicData>
          </a:graphic>
        </p:graphicFrame>
        <p:sp>
          <p:nvSpPr>
            <p:cNvPr id="12" name="内容占位符 2"/>
            <p:cNvSpPr txBox="1"/>
            <p:nvPr/>
          </p:nvSpPr>
          <p:spPr bwMode="auto">
            <a:xfrm>
              <a:off x="1692323" y="3138976"/>
              <a:ext cx="887105" cy="300221"/>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1400" kern="0" dirty="0">
                  <a:solidFill>
                    <a:srgbClr val="73B1DD"/>
                  </a:solidFill>
                  <a:latin typeface="+mn-ea"/>
                  <a:ea typeface="+mn-ea"/>
                </a:rPr>
                <a:t>捷达</a:t>
              </a:r>
            </a:p>
          </p:txBody>
        </p:sp>
        <p:sp>
          <p:nvSpPr>
            <p:cNvPr id="14" name="内容占位符 2"/>
            <p:cNvSpPr txBox="1"/>
            <p:nvPr/>
          </p:nvSpPr>
          <p:spPr bwMode="auto">
            <a:xfrm>
              <a:off x="903028" y="2390624"/>
              <a:ext cx="887105" cy="300221"/>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1400" kern="0" dirty="0">
                  <a:solidFill>
                    <a:srgbClr val="8994A0"/>
                  </a:solidFill>
                  <a:latin typeface="+mn-ea"/>
                  <a:ea typeface="+mn-ea"/>
                </a:rPr>
                <a:t>桑塔纳</a:t>
              </a:r>
            </a:p>
          </p:txBody>
        </p:sp>
        <p:sp>
          <p:nvSpPr>
            <p:cNvPr id="15" name="内容占位符 2"/>
            <p:cNvSpPr txBox="1"/>
            <p:nvPr/>
          </p:nvSpPr>
          <p:spPr bwMode="auto">
            <a:xfrm>
              <a:off x="4205786" y="2690875"/>
              <a:ext cx="887105" cy="300221"/>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1400" kern="0" dirty="0">
                  <a:solidFill>
                    <a:srgbClr val="003C65"/>
                  </a:solidFill>
                  <a:latin typeface="+mn-ea"/>
                  <a:ea typeface="+mn-ea"/>
                </a:rPr>
                <a:t>英朗</a:t>
              </a:r>
            </a:p>
          </p:txBody>
        </p:sp>
        <p:sp>
          <p:nvSpPr>
            <p:cNvPr id="16" name="内容占位符 2"/>
            <p:cNvSpPr txBox="1"/>
            <p:nvPr/>
          </p:nvSpPr>
          <p:spPr bwMode="auto">
            <a:xfrm>
              <a:off x="2336043" y="1435281"/>
              <a:ext cx="887105" cy="300221"/>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1400" kern="0" dirty="0">
                  <a:solidFill>
                    <a:srgbClr val="C82D20"/>
                  </a:solidFill>
                  <a:latin typeface="+mn-ea"/>
                  <a:ea typeface="+mn-ea"/>
                </a:rPr>
                <a:t>朗逸</a:t>
              </a:r>
            </a:p>
          </p:txBody>
        </p:sp>
        <p:sp>
          <p:nvSpPr>
            <p:cNvPr id="17" name="内容占位符 2"/>
            <p:cNvSpPr txBox="1"/>
            <p:nvPr/>
          </p:nvSpPr>
          <p:spPr bwMode="auto">
            <a:xfrm>
              <a:off x="5095165" y="2311013"/>
              <a:ext cx="887105" cy="300221"/>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1400" kern="0" dirty="0">
                  <a:solidFill>
                    <a:srgbClr val="2274AC"/>
                  </a:solidFill>
                  <a:latin typeface="+mn-ea"/>
                  <a:ea typeface="+mn-ea"/>
                </a:rPr>
                <a:t>速腾</a:t>
              </a:r>
            </a:p>
          </p:txBody>
        </p:sp>
        <p:sp>
          <p:nvSpPr>
            <p:cNvPr id="18" name="内容占位符 2"/>
            <p:cNvSpPr txBox="1"/>
            <p:nvPr/>
          </p:nvSpPr>
          <p:spPr bwMode="auto">
            <a:xfrm>
              <a:off x="8045355" y="1371593"/>
              <a:ext cx="887105" cy="300221"/>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1400" kern="0" dirty="0">
                  <a:solidFill>
                    <a:srgbClr val="8994A0"/>
                  </a:solidFill>
                  <a:latin typeface="+mn-ea"/>
                  <a:ea typeface="+mn-ea"/>
                </a:rPr>
                <a:t>轩逸</a:t>
              </a:r>
            </a:p>
          </p:txBody>
        </p:sp>
        <p:sp>
          <p:nvSpPr>
            <p:cNvPr id="19" name="内容占位符 2"/>
            <p:cNvSpPr txBox="1"/>
            <p:nvPr/>
          </p:nvSpPr>
          <p:spPr bwMode="auto">
            <a:xfrm>
              <a:off x="8006687" y="2656755"/>
              <a:ext cx="887105" cy="300221"/>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1400" kern="0" dirty="0">
                  <a:solidFill>
                    <a:srgbClr val="FF871F"/>
                  </a:solidFill>
                  <a:latin typeface="+mn-ea"/>
                  <a:ea typeface="+mn-ea"/>
                </a:rPr>
                <a:t>卡罗拉</a:t>
              </a:r>
            </a:p>
          </p:txBody>
        </p:sp>
      </p:grpSp>
      <p:sp>
        <p:nvSpPr>
          <p:cNvPr id="20" name="内容占位符 2"/>
          <p:cNvSpPr txBox="1"/>
          <p:nvPr/>
        </p:nvSpPr>
        <p:spPr bwMode="auto">
          <a:xfrm>
            <a:off x="1317288" y="5711621"/>
            <a:ext cx="8588711" cy="469194"/>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2000" kern="0" dirty="0">
                <a:solidFill>
                  <a:schemeClr val="tx1"/>
                </a:solidFill>
                <a:latin typeface="+mn-ea"/>
                <a:ea typeface="+mn-ea"/>
              </a:rPr>
              <a:t>压制英朗速腾策略方向：线上产品口碑引导，线下话术压制，品牌取胜。</a:t>
            </a:r>
            <a:endParaRPr lang="en-US" altLang="zh-CN" sz="2000" kern="0" dirty="0">
              <a:solidFill>
                <a:schemeClr val="tx1"/>
              </a:solidFill>
              <a:latin typeface="+mn-ea"/>
              <a:ea typeface="+mn-ea"/>
            </a:endParaRPr>
          </a:p>
        </p:txBody>
      </p:sp>
      <p:sp>
        <p:nvSpPr>
          <p:cNvPr id="22" name="内容占位符 2"/>
          <p:cNvSpPr txBox="1"/>
          <p:nvPr/>
        </p:nvSpPr>
        <p:spPr bwMode="auto">
          <a:xfrm>
            <a:off x="1360507" y="5236225"/>
            <a:ext cx="7712979" cy="469194"/>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2000" kern="0" dirty="0">
                <a:solidFill>
                  <a:schemeClr val="tx1"/>
                </a:solidFill>
                <a:latin typeface="+mn-ea"/>
                <a:ea typeface="+mn-ea"/>
              </a:rPr>
              <a:t>严防轩逸卡罗拉策略方向：品牌口碑藐视，不主动提及，外围防守。</a:t>
            </a:r>
            <a:endParaRPr lang="en-US" altLang="zh-CN" sz="2000" kern="0" dirty="0">
              <a:solidFill>
                <a:schemeClr val="tx1"/>
              </a:solidFill>
              <a:latin typeface="+mn-ea"/>
              <a:ea typeface="+mn-ea"/>
            </a:endParaRPr>
          </a:p>
        </p:txBody>
      </p:sp>
      <p:sp>
        <p:nvSpPr>
          <p:cNvPr id="23" name="矩形 22"/>
          <p:cNvSpPr/>
          <p:nvPr/>
        </p:nvSpPr>
        <p:spPr bwMode="auto">
          <a:xfrm>
            <a:off x="3657600" y="1733270"/>
            <a:ext cx="2729552" cy="2074459"/>
          </a:xfrm>
          <a:prstGeom prst="rect">
            <a:avLst/>
          </a:prstGeom>
          <a:noFill/>
          <a:ln>
            <a:solidFill>
              <a:srgbClr val="73B1DD"/>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24" name="矩形 23"/>
          <p:cNvSpPr/>
          <p:nvPr/>
        </p:nvSpPr>
        <p:spPr bwMode="auto">
          <a:xfrm>
            <a:off x="3562066" y="1610518"/>
            <a:ext cx="6086901" cy="2320041"/>
          </a:xfrm>
          <a:prstGeom prst="rect">
            <a:avLst/>
          </a:prstGeom>
          <a:noFill/>
          <a:ln>
            <a:solidFill>
              <a:srgbClr val="003C65"/>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25" name="右箭头 24"/>
          <p:cNvSpPr/>
          <p:nvPr/>
        </p:nvSpPr>
        <p:spPr bwMode="auto">
          <a:xfrm>
            <a:off x="216089" y="5704766"/>
            <a:ext cx="996287" cy="586852"/>
          </a:xfrm>
          <a:prstGeom prst="rightArrow">
            <a:avLst/>
          </a:prstGeom>
          <a:solidFill>
            <a:srgbClr val="73B1DD"/>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26" name="右箭头 25"/>
          <p:cNvSpPr/>
          <p:nvPr/>
        </p:nvSpPr>
        <p:spPr bwMode="auto">
          <a:xfrm>
            <a:off x="218364" y="5008728"/>
            <a:ext cx="996287" cy="589129"/>
          </a:xfrm>
          <a:prstGeom prst="rightArrow">
            <a:avLst/>
          </a:prstGeom>
          <a:solidFill>
            <a:schemeClr val="accent2"/>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9" name="内容占位符 2"/>
          <p:cNvSpPr txBox="1"/>
          <p:nvPr/>
        </p:nvSpPr>
        <p:spPr bwMode="auto">
          <a:xfrm>
            <a:off x="202442" y="905332"/>
            <a:ext cx="9703558" cy="469194"/>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2000" kern="0" dirty="0">
                <a:solidFill>
                  <a:srgbClr val="2274AC"/>
                </a:solidFill>
                <a:latin typeface="+mn-ea"/>
                <a:ea typeface="+mn-ea"/>
              </a:rPr>
              <a:t>竞争导图中，朗逸需要直接压制英朗速腾，严防轩逸卡罗拉，桑塔纳捷达不足为惧。</a:t>
            </a:r>
            <a:endParaRPr lang="en-US" altLang="zh-CN" sz="2000" kern="0" dirty="0">
              <a:solidFill>
                <a:srgbClr val="2274AC"/>
              </a:solidFill>
              <a:latin typeface="+mn-ea"/>
              <a:ea typeface="+mn-ea"/>
            </a:endParaRPr>
          </a:p>
        </p:txBody>
      </p:sp>
      <p:sp>
        <p:nvSpPr>
          <p:cNvPr id="28" name="标题 1"/>
          <p:cNvSpPr txBox="1"/>
          <p:nvPr/>
        </p:nvSpPr>
        <p:spPr bwMode="auto">
          <a:xfrm>
            <a:off x="5525211" y="1831808"/>
            <a:ext cx="793703" cy="2057803"/>
          </a:xfrm>
          <a:prstGeom prst="rect">
            <a:avLst/>
          </a:prstGeom>
          <a:noFill/>
          <a:ln>
            <a:noFill/>
          </a:ln>
        </p:spPr>
        <p:txBody>
          <a:bodyPr vert="horz" wrap="square" lIns="0" tIns="0" rIns="0" bIns="0" numCol="1" anchor="t" anchorCtr="0" compatLnSpc="1"/>
          <a:lstStyle/>
          <a:p>
            <a:pPr marL="0" marR="0" lvl="0" indent="0" algn="l" defTabSz="914400" rtl="0" eaLnBrk="0" fontAlgn="base" latinLnBrk="0" hangingPunct="0">
              <a:lnSpc>
                <a:spcPct val="103000"/>
              </a:lnSpc>
              <a:spcBef>
                <a:spcPct val="0"/>
              </a:spcBef>
              <a:spcAft>
                <a:spcPct val="0"/>
              </a:spcAft>
              <a:buClrTx/>
              <a:buSzTx/>
              <a:buFontTx/>
              <a:buNone/>
              <a:defRPr/>
            </a:pPr>
            <a:r>
              <a:rPr lang="zh-CN" altLang="en-US" sz="6000" kern="0" dirty="0">
                <a:solidFill>
                  <a:schemeClr val="accent6">
                    <a:lumMod val="75000"/>
                    <a:lumOff val="25000"/>
                  </a:schemeClr>
                </a:solidFill>
                <a:latin typeface="+mj-lt"/>
                <a:ea typeface="+mj-ea"/>
                <a:cs typeface="+mj-cs"/>
              </a:rPr>
              <a:t>近攻</a:t>
            </a:r>
            <a:endParaRPr kumimoji="0" lang="zh-CN" altLang="en-US" sz="6000" b="0" i="0" u="none" strike="noStrike" kern="0" cap="none" spc="0" normalizeH="0" baseline="0" noProof="0" dirty="0">
              <a:ln>
                <a:noFill/>
              </a:ln>
              <a:solidFill>
                <a:schemeClr val="accent6">
                  <a:lumMod val="75000"/>
                  <a:lumOff val="25000"/>
                </a:schemeClr>
              </a:solidFill>
              <a:effectLst/>
              <a:uLnTx/>
              <a:uFillTx/>
              <a:latin typeface="+mj-lt"/>
              <a:ea typeface="+mj-ea"/>
              <a:cs typeface="+mj-cs"/>
            </a:endParaRPr>
          </a:p>
        </p:txBody>
      </p:sp>
      <p:sp>
        <p:nvSpPr>
          <p:cNvPr id="29" name="标题 1"/>
          <p:cNvSpPr txBox="1"/>
          <p:nvPr/>
        </p:nvSpPr>
        <p:spPr bwMode="auto">
          <a:xfrm>
            <a:off x="8789302" y="1820435"/>
            <a:ext cx="793703" cy="2057803"/>
          </a:xfrm>
          <a:prstGeom prst="rect">
            <a:avLst/>
          </a:prstGeom>
          <a:noFill/>
          <a:ln>
            <a:noFill/>
          </a:ln>
        </p:spPr>
        <p:txBody>
          <a:bodyPr vert="horz" wrap="square" lIns="0" tIns="0" rIns="0" bIns="0" numCol="1" anchor="t" anchorCtr="0" compatLnSpc="1"/>
          <a:lstStyle/>
          <a:p>
            <a:pPr marL="0" marR="0" lvl="0" indent="0" algn="l" defTabSz="914400" rtl="0" eaLnBrk="0" fontAlgn="base" latinLnBrk="0" hangingPunct="0">
              <a:lnSpc>
                <a:spcPct val="103000"/>
              </a:lnSpc>
              <a:spcBef>
                <a:spcPct val="0"/>
              </a:spcBef>
              <a:spcAft>
                <a:spcPct val="0"/>
              </a:spcAft>
              <a:buClrTx/>
              <a:buSzTx/>
              <a:buFontTx/>
              <a:buNone/>
              <a:defRPr/>
            </a:pPr>
            <a:r>
              <a:rPr kumimoji="0" lang="zh-CN" altLang="en-US" sz="6000" b="0" i="0" u="none" strike="noStrike" kern="0" cap="none" spc="0" normalizeH="0" baseline="0" noProof="0" dirty="0">
                <a:ln>
                  <a:noFill/>
                </a:ln>
                <a:solidFill>
                  <a:schemeClr val="accent6">
                    <a:lumMod val="90000"/>
                    <a:lumOff val="10000"/>
                  </a:schemeClr>
                </a:solidFill>
                <a:effectLst/>
                <a:uLnTx/>
                <a:uFillTx/>
                <a:latin typeface="+mj-lt"/>
                <a:ea typeface="+mj-ea"/>
                <a:cs typeface="+mj-cs"/>
              </a:rPr>
              <a:t>远</a:t>
            </a:r>
            <a:endParaRPr kumimoji="0" lang="en-US" altLang="zh-CN" sz="6000" b="0" i="0" u="none" strike="noStrike" kern="0" cap="none" spc="0" normalizeH="0" baseline="0" noProof="0" dirty="0">
              <a:ln>
                <a:noFill/>
              </a:ln>
              <a:solidFill>
                <a:schemeClr val="accent6">
                  <a:lumMod val="90000"/>
                  <a:lumOff val="10000"/>
                </a:schemeClr>
              </a:solidFill>
              <a:effectLst/>
              <a:uLnTx/>
              <a:uFillTx/>
              <a:latin typeface="+mj-lt"/>
              <a:ea typeface="+mj-ea"/>
              <a:cs typeface="+mj-cs"/>
            </a:endParaRPr>
          </a:p>
          <a:p>
            <a:pPr marL="0" marR="0" lvl="0" indent="0" algn="l" defTabSz="914400" rtl="0" eaLnBrk="0" fontAlgn="base" latinLnBrk="0" hangingPunct="0">
              <a:lnSpc>
                <a:spcPct val="103000"/>
              </a:lnSpc>
              <a:spcBef>
                <a:spcPct val="0"/>
              </a:spcBef>
              <a:spcAft>
                <a:spcPct val="0"/>
              </a:spcAft>
              <a:buClrTx/>
              <a:buSzTx/>
              <a:buFontTx/>
              <a:buNone/>
              <a:defRPr/>
            </a:pPr>
            <a:r>
              <a:rPr lang="zh-CN" altLang="en-US" sz="6000" kern="0" dirty="0">
                <a:solidFill>
                  <a:schemeClr val="accent6">
                    <a:lumMod val="90000"/>
                    <a:lumOff val="10000"/>
                  </a:schemeClr>
                </a:solidFill>
                <a:latin typeface="+mj-lt"/>
                <a:ea typeface="+mj-ea"/>
                <a:cs typeface="+mj-cs"/>
              </a:rPr>
              <a:t>疏</a:t>
            </a:r>
            <a:endParaRPr kumimoji="0" lang="zh-CN" altLang="en-US" sz="6000" b="0" i="0" u="none" strike="noStrike" kern="0" cap="none" spc="0" normalizeH="0" baseline="0" noProof="0" dirty="0">
              <a:ln>
                <a:noFill/>
              </a:ln>
              <a:solidFill>
                <a:schemeClr val="accent6">
                  <a:lumMod val="90000"/>
                  <a:lumOff val="10000"/>
                </a:schemeClr>
              </a:solidFill>
              <a:effectLst/>
              <a:uLnTx/>
              <a:uFillTx/>
              <a:latin typeface="+mj-lt"/>
              <a:ea typeface="+mj-ea"/>
              <a:cs typeface="+mj-cs"/>
            </a:endParaRPr>
          </a:p>
        </p:txBody>
      </p:sp>
      <p:sp>
        <p:nvSpPr>
          <p:cNvPr id="30" name="标题 1"/>
          <p:cNvSpPr txBox="1"/>
          <p:nvPr/>
        </p:nvSpPr>
        <p:spPr bwMode="auto">
          <a:xfrm>
            <a:off x="357262" y="5125468"/>
            <a:ext cx="707263" cy="347283"/>
          </a:xfrm>
          <a:prstGeom prst="rect">
            <a:avLst/>
          </a:prstGeom>
          <a:noFill/>
          <a:ln>
            <a:noFill/>
          </a:ln>
        </p:spPr>
        <p:txBody>
          <a:bodyPr vert="horz" wrap="square" lIns="0" tIns="0" rIns="0" bIns="0" numCol="1" anchor="t" anchorCtr="0" compatLnSpc="1"/>
          <a:lstStyle/>
          <a:p>
            <a:pPr marL="0" marR="0" lvl="0" indent="0" algn="l" defTabSz="914400" rtl="0" eaLnBrk="0" fontAlgn="base" latinLnBrk="0" hangingPunct="0">
              <a:lnSpc>
                <a:spcPct val="103000"/>
              </a:lnSpc>
              <a:spcBef>
                <a:spcPct val="0"/>
              </a:spcBef>
              <a:spcAft>
                <a:spcPct val="0"/>
              </a:spcAft>
              <a:buClrTx/>
              <a:buSzTx/>
              <a:buFontTx/>
              <a:buNone/>
              <a:defRPr/>
            </a:pPr>
            <a:r>
              <a:rPr kumimoji="0" lang="zh-CN" altLang="en-US" sz="2000" b="0" i="0" u="none" strike="noStrike" kern="0" cap="none" spc="0" normalizeH="0" baseline="0" noProof="0" dirty="0">
                <a:ln>
                  <a:noFill/>
                </a:ln>
                <a:effectLst/>
                <a:uLnTx/>
                <a:uFillTx/>
                <a:latin typeface="+mj-lt"/>
                <a:ea typeface="+mj-ea"/>
                <a:cs typeface="+mj-cs"/>
              </a:rPr>
              <a:t>远</a:t>
            </a:r>
            <a:r>
              <a:rPr lang="zh-CN" altLang="en-US" sz="2000" kern="0" dirty="0">
                <a:latin typeface="+mj-lt"/>
                <a:ea typeface="+mj-ea"/>
                <a:cs typeface="+mj-cs"/>
              </a:rPr>
              <a:t>疏</a:t>
            </a:r>
            <a:endParaRPr kumimoji="0" lang="zh-CN" altLang="en-US" sz="2000" b="0" i="0" u="none" strike="noStrike" kern="0" cap="none" spc="0" normalizeH="0" baseline="0" noProof="0" dirty="0">
              <a:ln>
                <a:noFill/>
              </a:ln>
              <a:effectLst/>
              <a:uLnTx/>
              <a:uFillTx/>
              <a:latin typeface="+mj-lt"/>
              <a:ea typeface="+mj-ea"/>
              <a:cs typeface="+mj-cs"/>
            </a:endParaRPr>
          </a:p>
        </p:txBody>
      </p:sp>
      <p:sp>
        <p:nvSpPr>
          <p:cNvPr id="31" name="标题 1"/>
          <p:cNvSpPr txBox="1"/>
          <p:nvPr/>
        </p:nvSpPr>
        <p:spPr bwMode="auto">
          <a:xfrm>
            <a:off x="400479" y="5823777"/>
            <a:ext cx="707263" cy="347283"/>
          </a:xfrm>
          <a:prstGeom prst="rect">
            <a:avLst/>
          </a:prstGeom>
          <a:noFill/>
          <a:ln>
            <a:noFill/>
          </a:ln>
        </p:spPr>
        <p:txBody>
          <a:bodyPr vert="horz" wrap="square" lIns="0" tIns="0" rIns="0" bIns="0" numCol="1" anchor="t" anchorCtr="0" compatLnSpc="1"/>
          <a:lstStyle/>
          <a:p>
            <a:pPr marL="0" marR="0" lvl="0" indent="0" algn="l" defTabSz="914400" rtl="0" eaLnBrk="0" fontAlgn="base" latinLnBrk="0" hangingPunct="0">
              <a:lnSpc>
                <a:spcPct val="103000"/>
              </a:lnSpc>
              <a:spcBef>
                <a:spcPct val="0"/>
              </a:spcBef>
              <a:spcAft>
                <a:spcPct val="0"/>
              </a:spcAft>
              <a:buClrTx/>
              <a:buSzTx/>
              <a:buFontTx/>
              <a:buNone/>
              <a:defRPr/>
            </a:pPr>
            <a:r>
              <a:rPr kumimoji="0" lang="zh-CN" altLang="en-US" sz="2000" b="0" i="0" u="none" strike="noStrike" kern="0" cap="none" spc="0" normalizeH="0" baseline="0" noProof="0" dirty="0">
                <a:ln>
                  <a:noFill/>
                </a:ln>
                <a:effectLst/>
                <a:uLnTx/>
                <a:uFillTx/>
                <a:latin typeface="+mj-lt"/>
                <a:ea typeface="+mj-ea"/>
                <a:cs typeface="+mj-cs"/>
              </a:rPr>
              <a:t>近攻</a:t>
            </a:r>
          </a:p>
        </p:txBody>
      </p:sp>
    </p:spTree>
  </p:cSld>
  <p:clrMapOvr>
    <a:masterClrMapping/>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noFill/>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13</a:t>
            </a:fld>
            <a:endParaRPr lang="de-DE" altLang="zh-CN">
              <a:solidFill>
                <a:schemeClr val="tx1"/>
              </a:solidFill>
              <a:latin typeface="VW Text Office" pitchFamily="34" charset="0"/>
            </a:endParaRPr>
          </a:p>
        </p:txBody>
      </p:sp>
      <p:sp>
        <p:nvSpPr>
          <p:cNvPr id="8" name="标题 1"/>
          <p:cNvSpPr>
            <a:spLocks noGrp="1"/>
          </p:cNvSpPr>
          <p:nvPr>
            <p:ph type="title"/>
          </p:nvPr>
        </p:nvSpPr>
        <p:spPr>
          <a:xfrm>
            <a:off x="445968" y="314633"/>
            <a:ext cx="9271237" cy="545175"/>
          </a:xfrm>
        </p:spPr>
        <p:txBody>
          <a:bodyPr/>
          <a:lstStyle/>
          <a:p>
            <a:r>
              <a:rPr lang="zh-CN" altLang="en-US" dirty="0"/>
              <a:t>一、远疏：品牌口碑藐视</a:t>
            </a:r>
            <a:r>
              <a:rPr lang="en-US" altLang="zh-CN" dirty="0"/>
              <a:t>+</a:t>
            </a:r>
            <a:r>
              <a:rPr lang="zh-CN" altLang="en-US" dirty="0"/>
              <a:t>外围防守日系品牌轩逸卡罗拉。</a:t>
            </a:r>
          </a:p>
        </p:txBody>
      </p:sp>
      <p:sp>
        <p:nvSpPr>
          <p:cNvPr id="9" name="内容占位符 2"/>
          <p:cNvSpPr txBox="1"/>
          <p:nvPr/>
        </p:nvSpPr>
        <p:spPr bwMode="auto">
          <a:xfrm>
            <a:off x="446107" y="4576576"/>
            <a:ext cx="5153081" cy="469194"/>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2000" kern="0" dirty="0">
                <a:solidFill>
                  <a:srgbClr val="2274AC"/>
                </a:solidFill>
                <a:latin typeface="+mn-ea"/>
                <a:ea typeface="+mn-ea"/>
              </a:rPr>
              <a:t>战术角度：</a:t>
            </a:r>
            <a:endParaRPr lang="en-US" altLang="zh-CN" sz="2000" kern="0" dirty="0">
              <a:solidFill>
                <a:srgbClr val="2274AC"/>
              </a:solidFill>
              <a:latin typeface="+mn-ea"/>
              <a:ea typeface="+mn-ea"/>
            </a:endParaRPr>
          </a:p>
        </p:txBody>
      </p:sp>
      <p:sp>
        <p:nvSpPr>
          <p:cNvPr id="20" name="内容占位符 2"/>
          <p:cNvSpPr txBox="1"/>
          <p:nvPr/>
        </p:nvSpPr>
        <p:spPr bwMode="auto">
          <a:xfrm>
            <a:off x="446107" y="5370425"/>
            <a:ext cx="6418717" cy="347985"/>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en-US" altLang="zh-CN" sz="1600" kern="0" dirty="0">
                <a:solidFill>
                  <a:schemeClr val="tx1"/>
                </a:solidFill>
                <a:latin typeface="+mn-ea"/>
                <a:ea typeface="+mn-ea"/>
              </a:rPr>
              <a:t>2</a:t>
            </a:r>
            <a:r>
              <a:rPr lang="zh-CN" altLang="en-US" sz="1600" kern="0" dirty="0">
                <a:solidFill>
                  <a:schemeClr val="tx1"/>
                </a:solidFill>
                <a:latin typeface="+mn-ea"/>
                <a:ea typeface="+mn-ea"/>
              </a:rPr>
              <a:t>、口碑：朗逸长期夺得销量冠军积累的</a:t>
            </a:r>
            <a:r>
              <a:rPr lang="en-US" altLang="zh-CN" sz="1600" kern="0" dirty="0">
                <a:solidFill>
                  <a:schemeClr val="tx1"/>
                </a:solidFill>
                <a:latin typeface="+mn-ea"/>
                <a:ea typeface="+mn-ea"/>
              </a:rPr>
              <a:t>300</a:t>
            </a:r>
            <a:r>
              <a:rPr lang="zh-CN" altLang="en-US" sz="1600" kern="0" dirty="0">
                <a:solidFill>
                  <a:schemeClr val="tx1"/>
                </a:solidFill>
                <a:latin typeface="+mn-ea"/>
                <a:ea typeface="+mn-ea"/>
              </a:rPr>
              <a:t>万中国车主口碑背书。</a:t>
            </a:r>
            <a:endParaRPr lang="en-US" altLang="zh-CN" sz="1600" kern="0" dirty="0">
              <a:solidFill>
                <a:schemeClr val="tx1"/>
              </a:solidFill>
              <a:latin typeface="+mn-ea"/>
              <a:ea typeface="+mn-ea"/>
            </a:endParaRPr>
          </a:p>
        </p:txBody>
      </p:sp>
      <p:sp>
        <p:nvSpPr>
          <p:cNvPr id="22" name="内容占位符 2"/>
          <p:cNvSpPr txBox="1"/>
          <p:nvPr/>
        </p:nvSpPr>
        <p:spPr bwMode="auto">
          <a:xfrm>
            <a:off x="462029" y="4976916"/>
            <a:ext cx="8463607" cy="469194"/>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en-US" altLang="zh-CN" sz="1600" kern="0" dirty="0">
                <a:solidFill>
                  <a:schemeClr val="tx1"/>
                </a:solidFill>
                <a:latin typeface="+mn-ea"/>
                <a:ea typeface="+mn-ea"/>
              </a:rPr>
              <a:t>1</a:t>
            </a:r>
            <a:r>
              <a:rPr lang="zh-CN" altLang="en-US" sz="1600" kern="0" dirty="0">
                <a:solidFill>
                  <a:schemeClr val="tx1"/>
                </a:solidFill>
                <a:latin typeface="+mn-ea"/>
                <a:ea typeface="+mn-ea"/>
              </a:rPr>
              <a:t>、品牌：五大</a:t>
            </a:r>
            <a:r>
              <a:rPr lang="en-US" altLang="zh-CN" sz="1600" kern="0" dirty="0">
                <a:solidFill>
                  <a:schemeClr val="tx1"/>
                </a:solidFill>
                <a:latin typeface="+mn-ea"/>
                <a:ea typeface="+mn-ea"/>
              </a:rPr>
              <a:t>A</a:t>
            </a:r>
            <a:r>
              <a:rPr lang="zh-CN" altLang="en-US" sz="1600" kern="0" dirty="0">
                <a:solidFill>
                  <a:schemeClr val="tx1"/>
                </a:solidFill>
                <a:latin typeface="+mn-ea"/>
                <a:ea typeface="+mn-ea"/>
              </a:rPr>
              <a:t>类网就大众和上汽大众的品牌好感度、售后服务用户满意度高于日系发声。</a:t>
            </a:r>
            <a:endParaRPr lang="en-US" altLang="zh-CN" sz="1600" kern="0" dirty="0">
              <a:solidFill>
                <a:schemeClr val="tx1"/>
              </a:solidFill>
              <a:latin typeface="+mn-ea"/>
              <a:ea typeface="+mn-ea"/>
            </a:endParaRPr>
          </a:p>
        </p:txBody>
      </p:sp>
      <p:pic>
        <p:nvPicPr>
          <p:cNvPr id="1026" name="Picture 2"/>
          <p:cNvPicPr>
            <a:picLocks noChangeAspect="1" noChangeArrowheads="1"/>
          </p:cNvPicPr>
          <p:nvPr/>
        </p:nvPicPr>
        <p:blipFill>
          <a:blip r:embed="rId2" cstate="email"/>
          <a:srcRect/>
          <a:stretch>
            <a:fillRect/>
          </a:stretch>
        </p:blipFill>
        <p:spPr bwMode="auto">
          <a:xfrm>
            <a:off x="502266" y="859810"/>
            <a:ext cx="3837722" cy="3545508"/>
          </a:xfrm>
          <a:prstGeom prst="rect">
            <a:avLst/>
          </a:prstGeom>
          <a:noFill/>
          <a:ln w="9525">
            <a:noFill/>
            <a:miter lim="800000"/>
            <a:headEnd/>
            <a:tailEnd/>
          </a:ln>
        </p:spPr>
      </p:pic>
      <p:sp>
        <p:nvSpPr>
          <p:cNvPr id="27" name="副标题 7"/>
          <p:cNvSpPr txBox="1"/>
          <p:nvPr/>
        </p:nvSpPr>
        <p:spPr bwMode="auto">
          <a:xfrm>
            <a:off x="3835022" y="4149795"/>
            <a:ext cx="4933221" cy="217487"/>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pPr>
            <a:r>
              <a:rPr kumimoji="0" lang="zh-CN" altLang="en-US" sz="1200" b="0" i="0" u="none" strike="noStrike" kern="0" cap="none" spc="0" normalizeH="0" baseline="0" noProof="0" dirty="0">
                <a:ln>
                  <a:noFill/>
                </a:ln>
                <a:solidFill>
                  <a:srgbClr val="8994A0"/>
                </a:solidFill>
                <a:effectLst/>
                <a:uLnTx/>
                <a:uFillTx/>
                <a:latin typeface="VW Text Office" pitchFamily="34" charset="0"/>
                <a:ea typeface="+mn-ea"/>
                <a:cs typeface="+mn-cs"/>
              </a:rPr>
              <a:t>资料来</a:t>
            </a:r>
            <a:r>
              <a:rPr lang="zh-CN" altLang="en-US" sz="1200" kern="0" dirty="0">
                <a:solidFill>
                  <a:srgbClr val="8994A0"/>
                </a:solidFill>
                <a:latin typeface="VW Text Office" pitchFamily="34" charset="0"/>
                <a:ea typeface="+mn-ea"/>
              </a:rPr>
              <a:t>源：环球网</a:t>
            </a:r>
            <a:r>
              <a:rPr lang="en-US" altLang="zh-CN" sz="1200" kern="0" dirty="0">
                <a:solidFill>
                  <a:srgbClr val="8994A0"/>
                </a:solidFill>
                <a:latin typeface="VW Text Office" pitchFamily="34" charset="0"/>
                <a:ea typeface="+mn-ea"/>
              </a:rPr>
              <a:t>+</a:t>
            </a:r>
            <a:r>
              <a:rPr lang="zh-CN" altLang="en-US" sz="1200" kern="0" dirty="0">
                <a:solidFill>
                  <a:srgbClr val="8994A0"/>
                </a:solidFill>
                <a:latin typeface="VW Text Office" pitchFamily="34" charset="0"/>
                <a:ea typeface="+mn-ea"/>
              </a:rPr>
              <a:t>环球时报舆情调查中心</a:t>
            </a:r>
            <a:r>
              <a:rPr lang="en-US" altLang="zh-CN" sz="1200" kern="0" dirty="0">
                <a:solidFill>
                  <a:srgbClr val="8994A0"/>
                </a:solidFill>
                <a:latin typeface="VW Text Office" pitchFamily="34" charset="0"/>
                <a:ea typeface="+mn-ea"/>
              </a:rPr>
              <a:t>《</a:t>
            </a:r>
            <a:r>
              <a:rPr lang="zh-CN" altLang="en-US" sz="1200" kern="0" dirty="0">
                <a:solidFill>
                  <a:srgbClr val="8994A0"/>
                </a:solidFill>
                <a:latin typeface="VW Text Office" pitchFamily="34" charset="0"/>
              </a:rPr>
              <a:t>外资品牌好感度调查</a:t>
            </a:r>
            <a:r>
              <a:rPr lang="en-US" altLang="zh-CN" sz="1200" kern="0" dirty="0">
                <a:solidFill>
                  <a:srgbClr val="8994A0"/>
                </a:solidFill>
                <a:latin typeface="VW Text Office" pitchFamily="34" charset="0"/>
              </a:rPr>
              <a:t>2016</a:t>
            </a:r>
            <a:r>
              <a:rPr lang="en-US" altLang="zh-CN" sz="1200" kern="0" dirty="0">
                <a:solidFill>
                  <a:srgbClr val="8994A0"/>
                </a:solidFill>
                <a:latin typeface="VW Text Office" pitchFamily="34" charset="0"/>
                <a:ea typeface="+mn-ea"/>
              </a:rPr>
              <a:t>》</a:t>
            </a:r>
            <a:endParaRPr kumimoji="0" lang="de-DE" altLang="zh-CN" sz="1200" b="0" i="0" u="none" strike="noStrike" kern="0" cap="none" spc="0" normalizeH="0" baseline="0" noProof="0" dirty="0">
              <a:ln>
                <a:noFill/>
              </a:ln>
              <a:solidFill>
                <a:srgbClr val="8994A0"/>
              </a:solidFill>
              <a:effectLst/>
              <a:uLnTx/>
              <a:uFillTx/>
              <a:latin typeface="VW Text Office" pitchFamily="34" charset="0"/>
              <a:ea typeface="+mn-ea"/>
              <a:cs typeface="+mn-cs"/>
            </a:endParaRPr>
          </a:p>
        </p:txBody>
      </p:sp>
      <p:grpSp>
        <p:nvGrpSpPr>
          <p:cNvPr id="30" name="组合 29"/>
          <p:cNvGrpSpPr/>
          <p:nvPr/>
        </p:nvGrpSpPr>
        <p:grpSpPr>
          <a:xfrm>
            <a:off x="4244453" y="1699189"/>
            <a:ext cx="5363572" cy="2134281"/>
            <a:chOff x="4244453" y="1180565"/>
            <a:chExt cx="5363572" cy="2134281"/>
          </a:xfrm>
        </p:grpSpPr>
        <p:pic>
          <p:nvPicPr>
            <p:cNvPr id="1027" name="Picture 3"/>
            <p:cNvPicPr>
              <a:picLocks noChangeAspect="1" noChangeArrowheads="1"/>
            </p:cNvPicPr>
            <p:nvPr/>
          </p:nvPicPr>
          <p:blipFill>
            <a:blip r:embed="rId3" cstate="email"/>
            <a:srcRect b="55928"/>
            <a:stretch>
              <a:fillRect/>
            </a:stretch>
          </p:blipFill>
          <p:spPr bwMode="auto">
            <a:xfrm>
              <a:off x="4253838" y="1651379"/>
              <a:ext cx="5324418" cy="1392072"/>
            </a:xfrm>
            <a:prstGeom prst="rect">
              <a:avLst/>
            </a:prstGeom>
            <a:noFill/>
            <a:ln w="9525">
              <a:noFill/>
              <a:miter lim="800000"/>
              <a:headEnd/>
              <a:tailEnd/>
            </a:ln>
          </p:spPr>
        </p:pic>
        <p:pic>
          <p:nvPicPr>
            <p:cNvPr id="1028" name="Picture 4"/>
            <p:cNvPicPr>
              <a:picLocks noChangeAspect="1" noChangeArrowheads="1"/>
            </p:cNvPicPr>
            <p:nvPr/>
          </p:nvPicPr>
          <p:blipFill>
            <a:blip r:embed="rId4" cstate="email"/>
            <a:srcRect/>
            <a:stretch>
              <a:fillRect/>
            </a:stretch>
          </p:blipFill>
          <p:spPr bwMode="auto">
            <a:xfrm>
              <a:off x="4258101" y="3048071"/>
              <a:ext cx="5349924" cy="266775"/>
            </a:xfrm>
            <a:prstGeom prst="rect">
              <a:avLst/>
            </a:prstGeom>
            <a:noFill/>
            <a:ln w="9525">
              <a:noFill/>
              <a:miter lim="800000"/>
              <a:headEnd/>
              <a:tailEnd/>
            </a:ln>
          </p:spPr>
        </p:pic>
        <p:pic>
          <p:nvPicPr>
            <p:cNvPr id="1030" name="Picture 6"/>
            <p:cNvPicPr>
              <a:picLocks noChangeAspect="1" noChangeArrowheads="1"/>
            </p:cNvPicPr>
            <p:nvPr/>
          </p:nvPicPr>
          <p:blipFill>
            <a:blip r:embed="rId5" cstate="email"/>
            <a:srcRect/>
            <a:stretch>
              <a:fillRect/>
            </a:stretch>
          </p:blipFill>
          <p:spPr bwMode="auto">
            <a:xfrm>
              <a:off x="4244453" y="1180565"/>
              <a:ext cx="5336274" cy="474655"/>
            </a:xfrm>
            <a:prstGeom prst="rect">
              <a:avLst/>
            </a:prstGeom>
            <a:noFill/>
            <a:ln w="9525">
              <a:noFill/>
              <a:miter lim="800000"/>
              <a:headEnd/>
              <a:tailEnd/>
            </a:ln>
          </p:spPr>
        </p:pic>
      </p:grpSp>
      <p:sp>
        <p:nvSpPr>
          <p:cNvPr id="31" name="矩形 30"/>
          <p:cNvSpPr/>
          <p:nvPr/>
        </p:nvSpPr>
        <p:spPr bwMode="auto">
          <a:xfrm>
            <a:off x="818866" y="1897039"/>
            <a:ext cx="1746913" cy="313898"/>
          </a:xfrm>
          <a:prstGeom prst="rect">
            <a:avLst/>
          </a:prstGeom>
          <a:noFill/>
          <a:ln>
            <a:solidFill>
              <a:srgbClr val="73B1DD"/>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32" name="矩形 31"/>
          <p:cNvSpPr/>
          <p:nvPr/>
        </p:nvSpPr>
        <p:spPr bwMode="auto">
          <a:xfrm>
            <a:off x="4260377" y="2158621"/>
            <a:ext cx="5320351" cy="297976"/>
          </a:xfrm>
          <a:prstGeom prst="rect">
            <a:avLst/>
          </a:prstGeom>
          <a:noFill/>
          <a:ln>
            <a:solidFill>
              <a:srgbClr val="73B1DD"/>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33" name="副标题 7"/>
          <p:cNvSpPr txBox="1"/>
          <p:nvPr/>
        </p:nvSpPr>
        <p:spPr bwMode="auto">
          <a:xfrm>
            <a:off x="6826145" y="3892773"/>
            <a:ext cx="1976649" cy="201555"/>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pPr>
            <a:r>
              <a:rPr kumimoji="0" lang="zh-CN" altLang="en-US" sz="1200" b="0" i="0" u="none" strike="noStrike" kern="0" cap="none" spc="0" normalizeH="0" baseline="0" noProof="0" dirty="0">
                <a:ln>
                  <a:noFill/>
                </a:ln>
                <a:solidFill>
                  <a:srgbClr val="8994A0"/>
                </a:solidFill>
                <a:effectLst/>
                <a:uLnTx/>
                <a:uFillTx/>
                <a:latin typeface="VW Text Office" pitchFamily="34" charset="0"/>
                <a:ea typeface="+mn-ea"/>
                <a:cs typeface="+mn-cs"/>
              </a:rPr>
              <a:t>资料来</a:t>
            </a:r>
            <a:r>
              <a:rPr lang="zh-CN" altLang="en-US" sz="1200" kern="0" dirty="0">
                <a:solidFill>
                  <a:srgbClr val="8994A0"/>
                </a:solidFill>
                <a:latin typeface="VW Text Office" pitchFamily="34" charset="0"/>
                <a:ea typeface="+mn-ea"/>
              </a:rPr>
              <a:t>源：</a:t>
            </a:r>
            <a:r>
              <a:rPr lang="en-US" altLang="zh-CN" sz="1200" kern="0" dirty="0" err="1">
                <a:solidFill>
                  <a:srgbClr val="8994A0"/>
                </a:solidFill>
                <a:latin typeface="VW Text Office" pitchFamily="34" charset="0"/>
                <a:ea typeface="+mn-ea"/>
              </a:rPr>
              <a:t>J.D.Power</a:t>
            </a:r>
            <a:r>
              <a:rPr lang="zh-CN" altLang="en-US" sz="1200" kern="0" dirty="0">
                <a:solidFill>
                  <a:srgbClr val="8994A0"/>
                </a:solidFill>
                <a:latin typeface="VW Text Office" pitchFamily="34" charset="0"/>
                <a:ea typeface="+mn-ea"/>
              </a:rPr>
              <a:t>中国</a:t>
            </a:r>
            <a:endParaRPr kumimoji="0" lang="de-DE" altLang="zh-CN" sz="1200" b="0" i="0" u="none" strike="noStrike" kern="0" cap="none" spc="0" normalizeH="0" baseline="0" noProof="0" dirty="0">
              <a:ln>
                <a:noFill/>
              </a:ln>
              <a:solidFill>
                <a:srgbClr val="8994A0"/>
              </a:solidFill>
              <a:effectLst/>
              <a:uLnTx/>
              <a:uFillTx/>
              <a:latin typeface="VW Text Office" pitchFamily="34" charset="0"/>
              <a:ea typeface="+mn-ea"/>
              <a:cs typeface="+mn-cs"/>
            </a:endParaRPr>
          </a:p>
        </p:txBody>
      </p:sp>
      <p:pic>
        <p:nvPicPr>
          <p:cNvPr id="1031" name="Picture 7"/>
          <p:cNvPicPr>
            <a:picLocks noChangeAspect="1" noChangeArrowheads="1"/>
          </p:cNvPicPr>
          <p:nvPr/>
        </p:nvPicPr>
        <p:blipFill>
          <a:blip r:embed="rId6" cstate="email"/>
          <a:srcRect/>
          <a:stretch>
            <a:fillRect/>
          </a:stretch>
        </p:blipFill>
        <p:spPr bwMode="auto">
          <a:xfrm>
            <a:off x="4247297" y="1105468"/>
            <a:ext cx="3020787" cy="491319"/>
          </a:xfrm>
          <a:prstGeom prst="rect">
            <a:avLst/>
          </a:prstGeom>
          <a:noFill/>
          <a:ln w="9525">
            <a:noFill/>
            <a:miter lim="800000"/>
            <a:headEnd/>
            <a:tailEnd/>
          </a:ln>
        </p:spPr>
      </p:pic>
      <p:sp>
        <p:nvSpPr>
          <p:cNvPr id="35" name="内容占位符 2"/>
          <p:cNvSpPr txBox="1"/>
          <p:nvPr/>
        </p:nvSpPr>
        <p:spPr bwMode="auto">
          <a:xfrm>
            <a:off x="448381" y="5741190"/>
            <a:ext cx="9457619" cy="373009"/>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en-US" altLang="zh-CN" sz="1600" kern="0" dirty="0">
                <a:solidFill>
                  <a:schemeClr val="tx1"/>
                </a:solidFill>
                <a:latin typeface="+mn-ea"/>
                <a:ea typeface="+mn-ea"/>
              </a:rPr>
              <a:t>3</a:t>
            </a:r>
            <a:r>
              <a:rPr lang="zh-CN" altLang="en-US" sz="1600" kern="0" dirty="0">
                <a:solidFill>
                  <a:schemeClr val="tx1"/>
                </a:solidFill>
                <a:latin typeface="+mn-ea"/>
                <a:ea typeface="+mn-ea"/>
              </a:rPr>
              <a:t>、产品：</a:t>
            </a:r>
            <a:r>
              <a:rPr lang="en-US" altLang="zh-CN" sz="1600" kern="0" dirty="0">
                <a:solidFill>
                  <a:schemeClr val="tx1"/>
                </a:solidFill>
                <a:latin typeface="+mn-ea"/>
                <a:ea typeface="+mn-ea"/>
              </a:rPr>
              <a:t>1.2T</a:t>
            </a:r>
            <a:r>
              <a:rPr lang="zh-CN" altLang="en-US" sz="1600" kern="0" dirty="0">
                <a:solidFill>
                  <a:schemeClr val="tx1"/>
                </a:solidFill>
                <a:latin typeface="+mn-ea"/>
                <a:ea typeface="+mn-ea"/>
              </a:rPr>
              <a:t>车款加入动力配置更丰富。油耗更低。皮糙耐开靠谱：全系标配胎压监测</a:t>
            </a:r>
            <a:r>
              <a:rPr lang="en-US" altLang="zh-CN" sz="1600" kern="0" dirty="0">
                <a:solidFill>
                  <a:schemeClr val="tx1"/>
                </a:solidFill>
                <a:latin typeface="+mn-ea"/>
                <a:ea typeface="+mn-ea"/>
              </a:rPr>
              <a:t>/ESP/</a:t>
            </a:r>
            <a:r>
              <a:rPr lang="zh-CN" altLang="en-US" sz="1600" kern="0" dirty="0">
                <a:solidFill>
                  <a:schemeClr val="tx1"/>
                </a:solidFill>
                <a:latin typeface="+mn-ea"/>
                <a:ea typeface="+mn-ea"/>
              </a:rPr>
              <a:t>后雷达。</a:t>
            </a:r>
            <a:endParaRPr lang="en-US" altLang="zh-CN" sz="1600" kern="0" dirty="0">
              <a:solidFill>
                <a:schemeClr val="tx1"/>
              </a:solidFill>
              <a:latin typeface="+mn-ea"/>
              <a:ea typeface="+mn-ea"/>
            </a:endParaRPr>
          </a:p>
        </p:txBody>
      </p:sp>
    </p:spTree>
  </p:cSld>
  <p:clrMapOvr>
    <a:masterClrMapping/>
  </p:clrMapOvr>
  <p:transition>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noFill/>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14</a:t>
            </a:fld>
            <a:endParaRPr lang="de-DE" altLang="zh-CN">
              <a:solidFill>
                <a:schemeClr val="tx1"/>
              </a:solidFill>
              <a:latin typeface="VW Text Office" pitchFamily="34" charset="0"/>
            </a:endParaRPr>
          </a:p>
        </p:txBody>
      </p:sp>
      <p:sp>
        <p:nvSpPr>
          <p:cNvPr id="8" name="标题 1"/>
          <p:cNvSpPr>
            <a:spLocks noGrp="1"/>
          </p:cNvSpPr>
          <p:nvPr>
            <p:ph type="title"/>
          </p:nvPr>
        </p:nvSpPr>
        <p:spPr>
          <a:xfrm>
            <a:off x="445969" y="314633"/>
            <a:ext cx="6296026" cy="545175"/>
          </a:xfrm>
        </p:spPr>
        <p:txBody>
          <a:bodyPr/>
          <a:lstStyle/>
          <a:p>
            <a:r>
              <a:rPr lang="zh-CN" altLang="en-US" dirty="0"/>
              <a:t>二、近攻三步走：压制英朗速腾</a:t>
            </a:r>
          </a:p>
        </p:txBody>
      </p:sp>
      <p:sp>
        <p:nvSpPr>
          <p:cNvPr id="10" name="内容占位符 2"/>
          <p:cNvSpPr txBox="1"/>
          <p:nvPr/>
        </p:nvSpPr>
        <p:spPr bwMode="auto">
          <a:xfrm>
            <a:off x="489045" y="850742"/>
            <a:ext cx="4328615" cy="469194"/>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2000" kern="0" dirty="0">
                <a:solidFill>
                  <a:srgbClr val="2274AC"/>
                </a:solidFill>
                <a:latin typeface="+mn-ea"/>
                <a:ea typeface="+mn-ea"/>
              </a:rPr>
              <a:t>第一步：线上产品口碑引导</a:t>
            </a:r>
            <a:endParaRPr lang="en-US" altLang="zh-CN" sz="2000" kern="0" dirty="0">
              <a:solidFill>
                <a:srgbClr val="2274AC"/>
              </a:solidFill>
              <a:latin typeface="+mn-ea"/>
              <a:ea typeface="+mn-ea"/>
            </a:endParaRPr>
          </a:p>
        </p:txBody>
      </p:sp>
      <p:graphicFrame>
        <p:nvGraphicFramePr>
          <p:cNvPr id="11" name="表格 10"/>
          <p:cNvGraphicFramePr/>
          <p:nvPr/>
        </p:nvGraphicFramePr>
        <p:xfrm>
          <a:off x="36195" y="1364777"/>
          <a:ext cx="9869805" cy="5233915"/>
        </p:xfrm>
        <a:graphic>
          <a:graphicData uri="http://schemas.openxmlformats.org/drawingml/2006/table">
            <a:tbl>
              <a:tblPr firstCol="1" bandRow="1">
                <a:tableStyleId>{FABFCF23-3B69-468F-B69F-88F6DE6A72F2}</a:tableStyleId>
              </a:tblPr>
              <a:tblGrid>
                <a:gridCol w="1662430">
                  <a:extLst>
                    <a:ext uri="{9D8B030D-6E8A-4147-A177-3AD203B41FA5}">
                      <a16:colId xmlns:a16="http://schemas.microsoft.com/office/drawing/2014/main" val="20000"/>
                    </a:ext>
                  </a:extLst>
                </a:gridCol>
                <a:gridCol w="2385695">
                  <a:extLst>
                    <a:ext uri="{9D8B030D-6E8A-4147-A177-3AD203B41FA5}">
                      <a16:colId xmlns:a16="http://schemas.microsoft.com/office/drawing/2014/main" val="20001"/>
                    </a:ext>
                  </a:extLst>
                </a:gridCol>
                <a:gridCol w="1917065">
                  <a:extLst>
                    <a:ext uri="{9D8B030D-6E8A-4147-A177-3AD203B41FA5}">
                      <a16:colId xmlns:a16="http://schemas.microsoft.com/office/drawing/2014/main" val="20002"/>
                    </a:ext>
                  </a:extLst>
                </a:gridCol>
                <a:gridCol w="1986915">
                  <a:extLst>
                    <a:ext uri="{9D8B030D-6E8A-4147-A177-3AD203B41FA5}">
                      <a16:colId xmlns:a16="http://schemas.microsoft.com/office/drawing/2014/main" val="20003"/>
                    </a:ext>
                  </a:extLst>
                </a:gridCol>
                <a:gridCol w="1917700">
                  <a:extLst>
                    <a:ext uri="{9D8B030D-6E8A-4147-A177-3AD203B41FA5}">
                      <a16:colId xmlns:a16="http://schemas.microsoft.com/office/drawing/2014/main" val="20004"/>
                    </a:ext>
                  </a:extLst>
                </a:gridCol>
              </a:tblGrid>
              <a:tr h="318053">
                <a:tc>
                  <a:txBody>
                    <a:bodyPr/>
                    <a:lstStyle/>
                    <a:p>
                      <a:pPr marL="0" indent="0" algn="ctr">
                        <a:buNone/>
                      </a:pPr>
                      <a:endParaRPr lang="zh-CN" altLang="en-US" sz="2000" b="0" u="none" kern="0" dirty="0">
                        <a:solidFill>
                          <a:schemeClr val="tx1"/>
                        </a:solidFill>
                        <a:latin typeface="+mn-ea"/>
                      </a:endParaRPr>
                    </a:p>
                  </a:txBody>
                  <a:tcPr marL="0" marR="0" marT="0" marB="0" anchor="ctr"/>
                </a:tc>
                <a:tc>
                  <a:txBody>
                    <a:bodyPr/>
                    <a:lstStyle/>
                    <a:p>
                      <a:pPr marL="0" indent="0" algn="ctr">
                        <a:buNone/>
                      </a:pPr>
                      <a:r>
                        <a:rPr lang="zh-CN" altLang="en-US" sz="2000" b="0" u="none" kern="0" dirty="0">
                          <a:solidFill>
                            <a:schemeClr val="tx1"/>
                          </a:solidFill>
                          <a:latin typeface="+mn-ea"/>
                        </a:rPr>
                        <a:t>朗逸</a:t>
                      </a:r>
                    </a:p>
                  </a:txBody>
                  <a:tcPr marL="0" marR="0" marT="0" marB="0" anchor="ctr"/>
                </a:tc>
                <a:tc>
                  <a:txBody>
                    <a:bodyPr/>
                    <a:lstStyle/>
                    <a:p>
                      <a:pPr marL="0" indent="0" algn="ctr">
                        <a:buNone/>
                      </a:pPr>
                      <a:r>
                        <a:rPr lang="zh-CN" altLang="en-US" sz="2000" b="0" u="none" kern="0" dirty="0">
                          <a:solidFill>
                            <a:schemeClr val="tx1"/>
                          </a:solidFill>
                          <a:latin typeface="+mn-ea"/>
                        </a:rPr>
                        <a:t>英朗</a:t>
                      </a:r>
                    </a:p>
                  </a:txBody>
                  <a:tcPr marL="0" marR="0" marT="0" marB="0" anchor="ctr"/>
                </a:tc>
                <a:tc>
                  <a:txBody>
                    <a:bodyPr/>
                    <a:lstStyle/>
                    <a:p>
                      <a:pPr marL="0" indent="0" algn="ctr">
                        <a:buNone/>
                      </a:pPr>
                      <a:r>
                        <a:rPr lang="zh-CN" altLang="en-US" sz="2000" b="0" u="none" kern="0" dirty="0">
                          <a:solidFill>
                            <a:schemeClr val="tx1"/>
                          </a:solidFill>
                          <a:latin typeface="+mn-ea"/>
                        </a:rPr>
                        <a:t>速腾</a:t>
                      </a:r>
                    </a:p>
                  </a:txBody>
                  <a:tcPr marL="0" marR="0" marT="0" marB="0" anchor="ctr"/>
                </a:tc>
                <a:tc>
                  <a:txBody>
                    <a:bodyPr/>
                    <a:lstStyle/>
                    <a:p>
                      <a:pPr marL="0" indent="0" algn="ctr">
                        <a:buNone/>
                      </a:pPr>
                      <a:r>
                        <a:rPr lang="zh-CN" altLang="en-US" sz="2000" b="0" u="none" kern="0" dirty="0">
                          <a:solidFill>
                            <a:schemeClr val="tx1"/>
                          </a:solidFill>
                          <a:latin typeface="+mn-ea"/>
                        </a:rPr>
                        <a:t>比较</a:t>
                      </a:r>
                      <a:r>
                        <a:rPr lang="zh-CN" altLang="en-US" sz="1400" b="0" u="none" kern="0" dirty="0">
                          <a:solidFill>
                            <a:schemeClr val="tx1"/>
                          </a:solidFill>
                          <a:latin typeface="+mn-ea"/>
                        </a:rPr>
                        <a:t>（</a:t>
                      </a:r>
                      <a:r>
                        <a:rPr lang="en-US" altLang="zh-CN" sz="1400" b="0" u="none" kern="0" dirty="0">
                          <a:solidFill>
                            <a:schemeClr val="tx1"/>
                          </a:solidFill>
                          <a:latin typeface="+mn-ea"/>
                        </a:rPr>
                        <a:t>%</a:t>
                      </a:r>
                      <a:r>
                        <a:rPr lang="zh-CN" altLang="en-US" sz="1400" b="0" u="none" kern="0" dirty="0">
                          <a:solidFill>
                            <a:schemeClr val="tx1"/>
                          </a:solidFill>
                          <a:latin typeface="+mn-ea"/>
                        </a:rPr>
                        <a:t>）</a:t>
                      </a:r>
                    </a:p>
                  </a:txBody>
                  <a:tcPr marL="0" marR="0" marT="0" marB="0" anchor="ctr"/>
                </a:tc>
                <a:extLst>
                  <a:ext uri="{0D108BD9-81ED-4DB2-BD59-A6C34878D82A}">
                    <a16:rowId xmlns:a16="http://schemas.microsoft.com/office/drawing/2014/main" val="10000"/>
                  </a:ext>
                </a:extLst>
              </a:tr>
              <a:tr h="765291">
                <a:tc>
                  <a:txBody>
                    <a:bodyPr/>
                    <a:lstStyle/>
                    <a:p>
                      <a:pPr marL="0" indent="0" algn="ctr">
                        <a:buNone/>
                      </a:pPr>
                      <a:r>
                        <a:rPr lang="zh-CN" altLang="en-US" sz="1600" b="0" u="none" kern="0" dirty="0">
                          <a:solidFill>
                            <a:schemeClr val="tx1"/>
                          </a:solidFill>
                          <a:latin typeface="+mn-ea"/>
                        </a:rPr>
                        <a:t>车型</a:t>
                      </a:r>
                    </a:p>
                  </a:txBody>
                  <a:tcPr marL="0" marR="0" marT="0" marB="0" anchor="ctr"/>
                </a:tc>
                <a:tc>
                  <a:txBody>
                    <a:bodyPr/>
                    <a:lstStyle/>
                    <a:p>
                      <a:pPr marL="0" indent="0" algn="ctr">
                        <a:buNone/>
                      </a:pPr>
                      <a:r>
                        <a:rPr lang="zh-CN" altLang="en-US" sz="1400" b="0" u="none" kern="0" dirty="0">
                          <a:solidFill>
                            <a:schemeClr val="tx1"/>
                          </a:solidFill>
                          <a:latin typeface="+mn-ea"/>
                        </a:rPr>
                        <a:t>款 </a:t>
                      </a:r>
                    </a:p>
                    <a:p>
                      <a:pPr marL="0" indent="0" algn="ctr">
                        <a:buNone/>
                      </a:pPr>
                      <a:r>
                        <a:rPr lang="zh-CN" altLang="en-US" sz="1400" b="0" u="none" kern="0" dirty="0">
                          <a:solidFill>
                            <a:schemeClr val="tx1"/>
                          </a:solidFill>
                          <a:latin typeface="+mn-ea"/>
                        </a:rPr>
                        <a:t>1.6L 自动舒适版</a:t>
                      </a:r>
                    </a:p>
                  </a:txBody>
                  <a:tcPr marL="0" marR="0" marT="0" marB="0" anchor="ctr"/>
                </a:tc>
                <a:tc>
                  <a:txBody>
                    <a:bodyPr/>
                    <a:lstStyle/>
                    <a:p>
                      <a:pPr marL="0" algn="ctr">
                        <a:buNone/>
                      </a:pPr>
                      <a:r>
                        <a:rPr lang="zh-CN" altLang="en-US" sz="1400" b="0" u="none" kern="0" dirty="0">
                          <a:solidFill>
                            <a:schemeClr val="tx1"/>
                          </a:solidFill>
                          <a:latin typeface="+mn-ea"/>
                        </a:rPr>
                        <a:t>款 </a:t>
                      </a:r>
                    </a:p>
                    <a:p>
                      <a:pPr marL="0" algn="ctr">
                        <a:buNone/>
                      </a:pPr>
                      <a:r>
                        <a:rPr lang="zh-CN" altLang="en-US" sz="1400" b="0" u="none" kern="0" dirty="0">
                          <a:solidFill>
                            <a:schemeClr val="tx1"/>
                          </a:solidFill>
                          <a:latin typeface="+mn-ea"/>
                        </a:rPr>
                        <a:t>15N 自动豪华型</a:t>
                      </a:r>
                      <a:endParaRPr lang="zh-CN" altLang="en-US" sz="1600" b="0" u="none" kern="0" dirty="0">
                        <a:solidFill>
                          <a:schemeClr val="tx1"/>
                        </a:solidFill>
                        <a:latin typeface="+mn-ea"/>
                      </a:endParaRPr>
                    </a:p>
                  </a:txBody>
                  <a:tcPr marL="0" marR="0" marT="0" marB="0" anchor="ctr"/>
                </a:tc>
                <a:tc>
                  <a:txBody>
                    <a:bodyPr/>
                    <a:lstStyle/>
                    <a:p>
                      <a:pPr marL="0" indent="0" algn="ctr">
                        <a:buNone/>
                      </a:pPr>
                      <a:r>
                        <a:rPr lang="zh-CN" altLang="en-US" sz="1400" b="0" u="none" kern="0" dirty="0">
                          <a:solidFill>
                            <a:schemeClr val="tx1"/>
                          </a:solidFill>
                          <a:latin typeface="+mn-ea"/>
                        </a:rPr>
                        <a:t>款</a:t>
                      </a:r>
                    </a:p>
                    <a:p>
                      <a:pPr marL="0" indent="0" algn="ctr">
                        <a:buNone/>
                      </a:pPr>
                      <a:r>
                        <a:rPr lang="zh-CN" altLang="en-US" sz="1400" b="0" u="none" kern="0" dirty="0">
                          <a:solidFill>
                            <a:schemeClr val="tx1"/>
                          </a:solidFill>
                          <a:latin typeface="+mn-ea"/>
                        </a:rPr>
                        <a:t> 1.6L 自动舒适型</a:t>
                      </a:r>
                    </a:p>
                  </a:txBody>
                  <a:tcPr marL="0" marR="0" marT="0" marB="0" anchor="ctr"/>
                </a:tc>
                <a:tc>
                  <a:txBody>
                    <a:bodyPr/>
                    <a:lstStyle/>
                    <a:p>
                      <a:pPr marL="0" indent="0" algn="ctr">
                        <a:buNone/>
                      </a:pPr>
                      <a:endParaRPr lang="zh-CN" altLang="en-US" sz="1800" b="0" u="none" kern="0" dirty="0">
                        <a:solidFill>
                          <a:schemeClr val="tx1"/>
                        </a:solidFill>
                        <a:latin typeface="+mn-ea"/>
                      </a:endParaRPr>
                    </a:p>
                  </a:txBody>
                  <a:tcPr marL="0" marR="0" marT="0" marB="0" anchor="ctr"/>
                </a:tc>
                <a:extLst>
                  <a:ext uri="{0D108BD9-81ED-4DB2-BD59-A6C34878D82A}">
                    <a16:rowId xmlns:a16="http://schemas.microsoft.com/office/drawing/2014/main" val="10001"/>
                  </a:ext>
                </a:extLst>
              </a:tr>
              <a:tr h="414704">
                <a:tc>
                  <a:txBody>
                    <a:bodyPr/>
                    <a:lstStyle/>
                    <a:p>
                      <a:pPr marL="0" indent="0" algn="ctr">
                        <a:buNone/>
                      </a:pPr>
                      <a:r>
                        <a:rPr lang="zh-CN" altLang="en-US" sz="1600" b="0" u="none" kern="0" dirty="0">
                          <a:solidFill>
                            <a:schemeClr val="tx1"/>
                          </a:solidFill>
                          <a:latin typeface="+mn-ea"/>
                        </a:rPr>
                        <a:t>价格</a:t>
                      </a:r>
                    </a:p>
                  </a:txBody>
                  <a:tcPr marL="0" marR="0" marT="0" marB="0" anchor="ctr"/>
                </a:tc>
                <a:tc>
                  <a:txBody>
                    <a:bodyPr/>
                    <a:lstStyle/>
                    <a:p>
                      <a:pPr marL="0" indent="0" algn="ctr">
                        <a:buNone/>
                      </a:pPr>
                      <a:r>
                        <a:rPr lang="zh-CN" altLang="en-US" sz="1600" b="0" u="none" kern="0" dirty="0">
                          <a:solidFill>
                            <a:schemeClr val="tx1"/>
                          </a:solidFill>
                          <a:latin typeface="+mn-ea"/>
                        </a:rPr>
                        <a:t>136,900</a:t>
                      </a:r>
                    </a:p>
                  </a:txBody>
                  <a:tcPr marL="0" marR="0" marT="0" marB="0" anchor="ctr"/>
                </a:tc>
                <a:tc>
                  <a:txBody>
                    <a:bodyPr/>
                    <a:lstStyle/>
                    <a:p>
                      <a:pPr marL="0" indent="0" algn="ctr">
                        <a:buNone/>
                      </a:pPr>
                      <a:r>
                        <a:rPr lang="zh-CN" altLang="en-US" sz="1600" b="0" u="none" kern="0" dirty="0">
                          <a:solidFill>
                            <a:schemeClr val="tx1"/>
                          </a:solidFill>
                          <a:latin typeface="+mn-ea"/>
                        </a:rPr>
                        <a:t>136,900</a:t>
                      </a:r>
                    </a:p>
                  </a:txBody>
                  <a:tcPr marL="0" marR="0" marT="0" marB="0" anchor="ctr"/>
                </a:tc>
                <a:tc>
                  <a:txBody>
                    <a:bodyPr/>
                    <a:lstStyle/>
                    <a:p>
                      <a:pPr marL="0" indent="0" algn="ctr">
                        <a:buNone/>
                      </a:pPr>
                      <a:r>
                        <a:rPr lang="zh-CN" altLang="en-US" sz="1600" b="0" u="none" kern="0" dirty="0">
                          <a:solidFill>
                            <a:schemeClr val="tx1"/>
                          </a:solidFill>
                          <a:latin typeface="+mn-ea"/>
                        </a:rPr>
                        <a:t>150,800</a:t>
                      </a:r>
                    </a:p>
                  </a:txBody>
                  <a:tcPr marL="0" marR="0" marT="0" marB="0" anchor="ctr"/>
                </a:tc>
                <a:tc>
                  <a:txBody>
                    <a:bodyPr/>
                    <a:lstStyle/>
                    <a:p>
                      <a:pPr marL="0" indent="0" algn="ctr">
                        <a:buNone/>
                      </a:pPr>
                      <a:endParaRPr lang="zh-CN" altLang="en-US" sz="1800" b="0" u="none" kern="0" dirty="0">
                        <a:solidFill>
                          <a:schemeClr val="tx1"/>
                        </a:solidFill>
                        <a:latin typeface="+mn-ea"/>
                      </a:endParaRPr>
                    </a:p>
                  </a:txBody>
                  <a:tcPr marL="0" marR="0" marT="0" marB="0" anchor="ctr"/>
                </a:tc>
                <a:extLst>
                  <a:ext uri="{0D108BD9-81ED-4DB2-BD59-A6C34878D82A}">
                    <a16:rowId xmlns:a16="http://schemas.microsoft.com/office/drawing/2014/main" val="10002"/>
                  </a:ext>
                </a:extLst>
              </a:tr>
              <a:tr h="415880">
                <a:tc>
                  <a:txBody>
                    <a:bodyPr/>
                    <a:lstStyle/>
                    <a:p>
                      <a:pPr marL="0" indent="0" algn="ctr">
                        <a:buNone/>
                      </a:pPr>
                      <a:r>
                        <a:rPr lang="zh-CN" altLang="en-US" sz="1600" b="0" u="none" kern="0" dirty="0">
                          <a:solidFill>
                            <a:schemeClr val="tx1"/>
                          </a:solidFill>
                          <a:latin typeface="+mn-ea"/>
                        </a:rPr>
                        <a:t>空间</a:t>
                      </a:r>
                    </a:p>
                  </a:txBody>
                  <a:tcPr marL="0" marR="0" marT="0" marB="0" anchor="ctr"/>
                </a:tc>
                <a:tc>
                  <a:txBody>
                    <a:bodyPr/>
                    <a:lstStyle/>
                    <a:p>
                      <a:pPr marL="0" indent="0" algn="ctr">
                        <a:buNone/>
                      </a:pPr>
                      <a:r>
                        <a:rPr lang="zh-CN" altLang="en-US" sz="1800" b="0" u="none" kern="0" dirty="0">
                          <a:solidFill>
                            <a:srgbClr val="FF0000"/>
                          </a:solidFill>
                          <a:latin typeface="+mn-ea"/>
                        </a:rPr>
                        <a:t>4.82</a:t>
                      </a:r>
                    </a:p>
                  </a:txBody>
                  <a:tcPr marL="0" marR="0" marT="0" marB="0" anchor="ctr"/>
                </a:tc>
                <a:tc>
                  <a:txBody>
                    <a:bodyPr/>
                    <a:lstStyle/>
                    <a:p>
                      <a:pPr marL="0" indent="0" algn="ctr">
                        <a:buNone/>
                      </a:pPr>
                      <a:r>
                        <a:rPr lang="zh-CN" altLang="en-US" sz="1800" b="0" u="none" kern="0" dirty="0">
                          <a:solidFill>
                            <a:schemeClr val="tx1"/>
                          </a:solidFill>
                          <a:latin typeface="+mn-ea"/>
                        </a:rPr>
                        <a:t>4.44</a:t>
                      </a:r>
                    </a:p>
                  </a:txBody>
                  <a:tcPr marL="0" marR="0" marT="0" marB="0" anchor="ctr"/>
                </a:tc>
                <a:tc>
                  <a:txBody>
                    <a:bodyPr/>
                    <a:lstStyle/>
                    <a:p>
                      <a:pPr marL="0" indent="0" algn="ctr">
                        <a:buNone/>
                      </a:pPr>
                      <a:r>
                        <a:rPr lang="zh-CN" altLang="en-US" sz="1800" b="0" u="none" kern="0" dirty="0">
                          <a:solidFill>
                            <a:schemeClr val="tx1"/>
                          </a:solidFill>
                          <a:latin typeface="+mn-ea"/>
                        </a:rPr>
                        <a:t>4.69</a:t>
                      </a:r>
                    </a:p>
                  </a:txBody>
                  <a:tcPr marL="0" marR="0" marT="0" marB="0" anchor="ctr"/>
                </a:tc>
                <a:tc>
                  <a:txBody>
                    <a:bodyPr/>
                    <a:lstStyle/>
                    <a:p>
                      <a:pPr marL="0" indent="0" algn="ctr">
                        <a:buNone/>
                      </a:pPr>
                      <a:r>
                        <a:rPr lang="zh-CN" altLang="en-US" sz="1800" b="0" u="none" kern="0" dirty="0">
                          <a:solidFill>
                            <a:srgbClr val="FF0000"/>
                          </a:solidFill>
                          <a:latin typeface="+mn-ea"/>
                        </a:rPr>
                        <a:t>11.6↑</a:t>
                      </a:r>
                    </a:p>
                  </a:txBody>
                  <a:tcPr marL="0" marR="0" marT="0" marB="0" anchor="ctr"/>
                </a:tc>
                <a:extLst>
                  <a:ext uri="{0D108BD9-81ED-4DB2-BD59-A6C34878D82A}">
                    <a16:rowId xmlns:a16="http://schemas.microsoft.com/office/drawing/2014/main" val="10003"/>
                  </a:ext>
                </a:extLst>
              </a:tr>
              <a:tr h="414704">
                <a:tc>
                  <a:txBody>
                    <a:bodyPr/>
                    <a:lstStyle/>
                    <a:p>
                      <a:pPr marL="0" indent="0" algn="ctr">
                        <a:buNone/>
                      </a:pPr>
                      <a:r>
                        <a:rPr lang="zh-CN" altLang="en-US" sz="1600" b="0" u="none" kern="0" dirty="0">
                          <a:solidFill>
                            <a:schemeClr val="tx1"/>
                          </a:solidFill>
                          <a:latin typeface="+mn-ea"/>
                        </a:rPr>
                        <a:t>动力</a:t>
                      </a:r>
                    </a:p>
                  </a:txBody>
                  <a:tcPr marL="0" marR="0" marT="0" marB="0" anchor="ctr"/>
                </a:tc>
                <a:tc>
                  <a:txBody>
                    <a:bodyPr/>
                    <a:lstStyle/>
                    <a:p>
                      <a:pPr marL="0" indent="0" algn="ctr">
                        <a:buNone/>
                      </a:pPr>
                      <a:r>
                        <a:rPr lang="zh-CN" altLang="en-US" sz="1800" b="0" u="none" kern="0" dirty="0">
                          <a:solidFill>
                            <a:srgbClr val="FF0000"/>
                          </a:solidFill>
                          <a:latin typeface="+mn-ea"/>
                        </a:rPr>
                        <a:t>3.77</a:t>
                      </a:r>
                    </a:p>
                  </a:txBody>
                  <a:tcPr marL="0" marR="0" marT="0" marB="0" anchor="ctr"/>
                </a:tc>
                <a:tc>
                  <a:txBody>
                    <a:bodyPr/>
                    <a:lstStyle/>
                    <a:p>
                      <a:pPr marL="0" indent="0" algn="ctr">
                        <a:buNone/>
                      </a:pPr>
                      <a:r>
                        <a:rPr lang="zh-CN" altLang="en-US" sz="1800" b="0" u="none" kern="0" dirty="0">
                          <a:solidFill>
                            <a:schemeClr val="tx1"/>
                          </a:solidFill>
                          <a:latin typeface="+mn-ea"/>
                        </a:rPr>
                        <a:t>3.68</a:t>
                      </a:r>
                    </a:p>
                  </a:txBody>
                  <a:tcPr marL="0" marR="0" marT="0" marB="0" anchor="ctr"/>
                </a:tc>
                <a:tc>
                  <a:txBody>
                    <a:bodyPr/>
                    <a:lstStyle/>
                    <a:p>
                      <a:pPr marL="0" indent="0" algn="ctr">
                        <a:buNone/>
                      </a:pPr>
                      <a:r>
                        <a:rPr lang="zh-CN" altLang="en-US" sz="1800" b="0" u="none" kern="0" dirty="0">
                          <a:solidFill>
                            <a:schemeClr val="tx1"/>
                          </a:solidFill>
                          <a:latin typeface="+mn-ea"/>
                        </a:rPr>
                        <a:t>3.40</a:t>
                      </a:r>
                    </a:p>
                  </a:txBody>
                  <a:tcPr marL="0" marR="0" marT="0" marB="0" anchor="ctr"/>
                </a:tc>
                <a:tc>
                  <a:txBody>
                    <a:bodyPr/>
                    <a:lstStyle/>
                    <a:p>
                      <a:pPr marL="0" indent="0" algn="ctr">
                        <a:buNone/>
                      </a:pPr>
                      <a:r>
                        <a:rPr lang="zh-CN" altLang="en-US" sz="1800" b="0" u="none" kern="0" dirty="0">
                          <a:solidFill>
                            <a:schemeClr val="tx1"/>
                          </a:solidFill>
                          <a:latin typeface="+mn-ea"/>
                        </a:rPr>
                        <a:t>6.7↓</a:t>
                      </a:r>
                    </a:p>
                  </a:txBody>
                  <a:tcPr marL="0" marR="0" marT="0" marB="0" anchor="ctr"/>
                </a:tc>
                <a:extLst>
                  <a:ext uri="{0D108BD9-81ED-4DB2-BD59-A6C34878D82A}">
                    <a16:rowId xmlns:a16="http://schemas.microsoft.com/office/drawing/2014/main" val="10004"/>
                  </a:ext>
                </a:extLst>
              </a:tr>
              <a:tr h="414116">
                <a:tc>
                  <a:txBody>
                    <a:bodyPr/>
                    <a:lstStyle/>
                    <a:p>
                      <a:pPr marL="0" indent="0" algn="ctr">
                        <a:buNone/>
                      </a:pPr>
                      <a:r>
                        <a:rPr lang="zh-CN" altLang="en-US" sz="1600" b="0" u="none" kern="0" dirty="0">
                          <a:solidFill>
                            <a:schemeClr val="tx1"/>
                          </a:solidFill>
                          <a:latin typeface="+mn-ea"/>
                        </a:rPr>
                        <a:t>操控</a:t>
                      </a:r>
                    </a:p>
                  </a:txBody>
                  <a:tcPr marL="0" marR="0" marT="0" marB="0" anchor="ctr"/>
                </a:tc>
                <a:tc>
                  <a:txBody>
                    <a:bodyPr/>
                    <a:lstStyle/>
                    <a:p>
                      <a:pPr marL="0" indent="0" algn="ctr">
                        <a:buNone/>
                      </a:pPr>
                      <a:r>
                        <a:rPr lang="zh-CN" altLang="en-US" sz="1800" b="0" u="none" kern="0" dirty="0">
                          <a:solidFill>
                            <a:schemeClr val="tx1"/>
                          </a:solidFill>
                          <a:latin typeface="+mn-ea"/>
                        </a:rPr>
                        <a:t>4.16</a:t>
                      </a:r>
                    </a:p>
                  </a:txBody>
                  <a:tcPr marL="0" marR="0" marT="0" marB="0" anchor="ctr"/>
                </a:tc>
                <a:tc>
                  <a:txBody>
                    <a:bodyPr/>
                    <a:lstStyle/>
                    <a:p>
                      <a:pPr marL="0" indent="0" algn="ctr">
                        <a:buNone/>
                      </a:pPr>
                      <a:r>
                        <a:rPr lang="zh-CN" altLang="en-US" sz="1800" b="0" u="none" kern="0" dirty="0">
                          <a:solidFill>
                            <a:srgbClr val="FF0000"/>
                          </a:solidFill>
                          <a:latin typeface="+mn-ea"/>
                        </a:rPr>
                        <a:t>4.50</a:t>
                      </a:r>
                    </a:p>
                  </a:txBody>
                  <a:tcPr marL="0" marR="0" marT="0" marB="0" anchor="ctr"/>
                </a:tc>
                <a:tc>
                  <a:txBody>
                    <a:bodyPr/>
                    <a:lstStyle/>
                    <a:p>
                      <a:pPr marL="0" indent="0" algn="ctr">
                        <a:buNone/>
                      </a:pPr>
                      <a:r>
                        <a:rPr lang="zh-CN" altLang="en-US" sz="1800" b="0" u="none" kern="0" dirty="0">
                          <a:solidFill>
                            <a:schemeClr val="tx1"/>
                          </a:solidFill>
                          <a:latin typeface="+mn-ea"/>
                        </a:rPr>
                        <a:t>4.46</a:t>
                      </a:r>
                    </a:p>
                  </a:txBody>
                  <a:tcPr marL="0" marR="0" marT="0" marB="0" anchor="ctr"/>
                </a:tc>
                <a:tc>
                  <a:txBody>
                    <a:bodyPr/>
                    <a:lstStyle/>
                    <a:p>
                      <a:pPr marL="0" indent="0" algn="ctr">
                        <a:buNone/>
                      </a:pPr>
                      <a:r>
                        <a:rPr lang="zh-CN" altLang="en-US" sz="1800" b="0" u="none" kern="0" dirty="0">
                          <a:solidFill>
                            <a:schemeClr val="tx1"/>
                          </a:solidFill>
                          <a:latin typeface="+mn-ea"/>
                        </a:rPr>
                        <a:t>5.0↓</a:t>
                      </a:r>
                    </a:p>
                  </a:txBody>
                  <a:tcPr marL="0" marR="0" marT="0" marB="0" anchor="ctr"/>
                </a:tc>
                <a:extLst>
                  <a:ext uri="{0D108BD9-81ED-4DB2-BD59-A6C34878D82A}">
                    <a16:rowId xmlns:a16="http://schemas.microsoft.com/office/drawing/2014/main" val="10005"/>
                  </a:ext>
                </a:extLst>
              </a:tr>
              <a:tr h="415880">
                <a:tc>
                  <a:txBody>
                    <a:bodyPr/>
                    <a:lstStyle/>
                    <a:p>
                      <a:pPr marL="0" indent="0" algn="ctr">
                        <a:buNone/>
                      </a:pPr>
                      <a:r>
                        <a:rPr lang="zh-CN" altLang="en-US" sz="1600" b="0" u="none" kern="0" dirty="0">
                          <a:solidFill>
                            <a:schemeClr val="tx1"/>
                          </a:solidFill>
                          <a:latin typeface="+mn-ea"/>
                        </a:rPr>
                        <a:t>油耗</a:t>
                      </a:r>
                    </a:p>
                  </a:txBody>
                  <a:tcPr marL="0" marR="0" marT="0" marB="0" anchor="ctr"/>
                </a:tc>
                <a:tc>
                  <a:txBody>
                    <a:bodyPr/>
                    <a:lstStyle/>
                    <a:p>
                      <a:pPr marL="0" indent="0" algn="ctr">
                        <a:buNone/>
                      </a:pPr>
                      <a:r>
                        <a:rPr lang="zh-CN" altLang="en-US" sz="1800" b="0" u="none" kern="0" dirty="0">
                          <a:solidFill>
                            <a:srgbClr val="FF0000"/>
                          </a:solidFill>
                          <a:latin typeface="+mn-ea"/>
                        </a:rPr>
                        <a:t>4.21</a:t>
                      </a:r>
                    </a:p>
                  </a:txBody>
                  <a:tcPr marL="0" marR="0" marT="0" marB="0" anchor="ctr"/>
                </a:tc>
                <a:tc>
                  <a:txBody>
                    <a:bodyPr/>
                    <a:lstStyle/>
                    <a:p>
                      <a:pPr marL="0" indent="0" algn="ctr">
                        <a:buNone/>
                      </a:pPr>
                      <a:r>
                        <a:rPr lang="zh-CN" altLang="en-US" sz="1800" b="0" u="none" kern="0" dirty="0">
                          <a:solidFill>
                            <a:schemeClr val="tx1"/>
                          </a:solidFill>
                          <a:latin typeface="+mn-ea"/>
                        </a:rPr>
                        <a:t>3.97</a:t>
                      </a:r>
                    </a:p>
                  </a:txBody>
                  <a:tcPr marL="0" marR="0" marT="0" marB="0" anchor="ctr"/>
                </a:tc>
                <a:tc>
                  <a:txBody>
                    <a:bodyPr/>
                    <a:lstStyle/>
                    <a:p>
                      <a:pPr marL="0" indent="0" algn="ctr">
                        <a:buNone/>
                      </a:pPr>
                      <a:r>
                        <a:rPr lang="zh-CN" altLang="en-US" sz="1800" b="0" u="none" kern="0" dirty="0">
                          <a:solidFill>
                            <a:schemeClr val="tx1"/>
                          </a:solidFill>
                          <a:latin typeface="+mn-ea"/>
                        </a:rPr>
                        <a:t>4.12</a:t>
                      </a:r>
                    </a:p>
                  </a:txBody>
                  <a:tcPr marL="0" marR="0" marT="0" marB="0" anchor="ctr"/>
                </a:tc>
                <a:tc>
                  <a:txBody>
                    <a:bodyPr/>
                    <a:lstStyle/>
                    <a:p>
                      <a:pPr marL="0" indent="0" algn="ctr">
                        <a:buNone/>
                      </a:pPr>
                      <a:r>
                        <a:rPr lang="zh-CN" altLang="en-US" sz="1800" b="0" u="none" kern="0" dirty="0">
                          <a:solidFill>
                            <a:srgbClr val="FF0000"/>
                          </a:solidFill>
                          <a:latin typeface="+mn-ea"/>
                        </a:rPr>
                        <a:t>4.5↑</a:t>
                      </a:r>
                    </a:p>
                  </a:txBody>
                  <a:tcPr marL="0" marR="0" marT="0" marB="0" anchor="ctr"/>
                </a:tc>
                <a:extLst>
                  <a:ext uri="{0D108BD9-81ED-4DB2-BD59-A6C34878D82A}">
                    <a16:rowId xmlns:a16="http://schemas.microsoft.com/office/drawing/2014/main" val="10006"/>
                  </a:ext>
                </a:extLst>
              </a:tr>
              <a:tr h="414704">
                <a:tc>
                  <a:txBody>
                    <a:bodyPr/>
                    <a:lstStyle/>
                    <a:p>
                      <a:pPr marL="0" indent="0" algn="ctr">
                        <a:buNone/>
                      </a:pPr>
                      <a:r>
                        <a:rPr lang="zh-CN" altLang="en-US" sz="1600" b="0" u="none" kern="0" dirty="0">
                          <a:solidFill>
                            <a:schemeClr val="tx1"/>
                          </a:solidFill>
                          <a:latin typeface="+mn-ea"/>
                        </a:rPr>
                        <a:t>舒适性</a:t>
                      </a:r>
                    </a:p>
                  </a:txBody>
                  <a:tcPr marL="0" marR="0" marT="0" marB="0" anchor="ctr"/>
                </a:tc>
                <a:tc>
                  <a:txBody>
                    <a:bodyPr/>
                    <a:lstStyle/>
                    <a:p>
                      <a:pPr marL="0" indent="0" algn="ctr">
                        <a:buNone/>
                      </a:pPr>
                      <a:r>
                        <a:rPr lang="zh-CN" altLang="en-US" sz="1800" b="0" u="none" kern="0" dirty="0">
                          <a:solidFill>
                            <a:srgbClr val="FF0000"/>
                          </a:solidFill>
                          <a:latin typeface="+mn-ea"/>
                        </a:rPr>
                        <a:t>4.32</a:t>
                      </a:r>
                    </a:p>
                  </a:txBody>
                  <a:tcPr marL="0" marR="0" marT="0" marB="0" anchor="ctr"/>
                </a:tc>
                <a:tc>
                  <a:txBody>
                    <a:bodyPr/>
                    <a:lstStyle/>
                    <a:p>
                      <a:pPr marL="0" indent="0" algn="ctr">
                        <a:buNone/>
                      </a:pPr>
                      <a:r>
                        <a:rPr lang="zh-CN" altLang="en-US" sz="1800" b="0" u="none" kern="0" dirty="0">
                          <a:solidFill>
                            <a:schemeClr val="tx1"/>
                          </a:solidFill>
                          <a:latin typeface="+mn-ea"/>
                        </a:rPr>
                        <a:t>4.15</a:t>
                      </a:r>
                    </a:p>
                  </a:txBody>
                  <a:tcPr marL="0" marR="0" marT="0" marB="0" anchor="ctr"/>
                </a:tc>
                <a:tc>
                  <a:txBody>
                    <a:bodyPr/>
                    <a:lstStyle/>
                    <a:p>
                      <a:pPr marL="0" indent="0" algn="ctr">
                        <a:buNone/>
                      </a:pPr>
                      <a:r>
                        <a:rPr lang="zh-CN" altLang="en-US" sz="1800" b="0" u="none" kern="0" dirty="0">
                          <a:solidFill>
                            <a:schemeClr val="tx1"/>
                          </a:solidFill>
                          <a:latin typeface="+mn-ea"/>
                        </a:rPr>
                        <a:t>4.01</a:t>
                      </a:r>
                    </a:p>
                  </a:txBody>
                  <a:tcPr marL="0" marR="0" marT="0" marB="0" anchor="ctr"/>
                </a:tc>
                <a:tc>
                  <a:txBody>
                    <a:bodyPr/>
                    <a:lstStyle/>
                    <a:p>
                      <a:pPr marL="0" indent="0" algn="ctr">
                        <a:buNone/>
                      </a:pPr>
                      <a:r>
                        <a:rPr lang="zh-CN" altLang="en-US" sz="1800" b="0" u="none" kern="0" dirty="0">
                          <a:solidFill>
                            <a:srgbClr val="FF0000"/>
                          </a:solidFill>
                          <a:latin typeface="+mn-ea"/>
                        </a:rPr>
                        <a:t>13.1↑</a:t>
                      </a:r>
                    </a:p>
                  </a:txBody>
                  <a:tcPr marL="0" marR="0" marT="0" marB="0" anchor="ctr"/>
                </a:tc>
                <a:extLst>
                  <a:ext uri="{0D108BD9-81ED-4DB2-BD59-A6C34878D82A}">
                    <a16:rowId xmlns:a16="http://schemas.microsoft.com/office/drawing/2014/main" val="10007"/>
                  </a:ext>
                </a:extLst>
              </a:tr>
              <a:tr h="415293">
                <a:tc>
                  <a:txBody>
                    <a:bodyPr/>
                    <a:lstStyle/>
                    <a:p>
                      <a:pPr marL="0" indent="0" algn="ctr">
                        <a:buNone/>
                      </a:pPr>
                      <a:r>
                        <a:rPr lang="zh-CN" altLang="en-US" sz="1600" b="0" u="none" kern="0" dirty="0">
                          <a:solidFill>
                            <a:schemeClr val="tx1"/>
                          </a:solidFill>
                          <a:latin typeface="+mn-ea"/>
                        </a:rPr>
                        <a:t>外观</a:t>
                      </a:r>
                    </a:p>
                  </a:txBody>
                  <a:tcPr marL="0" marR="0" marT="0" marB="0" anchor="ctr"/>
                </a:tc>
                <a:tc>
                  <a:txBody>
                    <a:bodyPr/>
                    <a:lstStyle/>
                    <a:p>
                      <a:pPr marL="0" indent="0" algn="ctr">
                        <a:buNone/>
                      </a:pPr>
                      <a:r>
                        <a:rPr lang="zh-CN" altLang="en-US" sz="1800" b="0" u="none" kern="0" dirty="0">
                          <a:solidFill>
                            <a:srgbClr val="FF0000"/>
                          </a:solidFill>
                          <a:latin typeface="+mn-ea"/>
                        </a:rPr>
                        <a:t>4.77</a:t>
                      </a:r>
                    </a:p>
                  </a:txBody>
                  <a:tcPr marL="0" marR="0" marT="0" marB="0" anchor="ctr"/>
                </a:tc>
                <a:tc>
                  <a:txBody>
                    <a:bodyPr/>
                    <a:lstStyle/>
                    <a:p>
                      <a:pPr marL="0" indent="0" algn="ctr">
                        <a:buNone/>
                      </a:pPr>
                      <a:r>
                        <a:rPr lang="zh-CN" altLang="en-US" sz="1800" b="0" u="none" kern="0" dirty="0">
                          <a:solidFill>
                            <a:schemeClr val="tx1"/>
                          </a:solidFill>
                          <a:latin typeface="+mn-ea"/>
                        </a:rPr>
                        <a:t>4.60</a:t>
                      </a:r>
                    </a:p>
                  </a:txBody>
                  <a:tcPr marL="0" marR="0" marT="0" marB="0" anchor="ctr"/>
                </a:tc>
                <a:tc>
                  <a:txBody>
                    <a:bodyPr/>
                    <a:lstStyle/>
                    <a:p>
                      <a:pPr marL="0" indent="0" algn="ctr">
                        <a:buNone/>
                      </a:pPr>
                      <a:r>
                        <a:rPr lang="zh-CN" altLang="en-US" sz="1800" b="0" u="none" kern="0" dirty="0">
                          <a:solidFill>
                            <a:schemeClr val="tx1"/>
                          </a:solidFill>
                          <a:latin typeface="+mn-ea"/>
                        </a:rPr>
                        <a:t>4.43</a:t>
                      </a:r>
                    </a:p>
                  </a:txBody>
                  <a:tcPr marL="0" marR="0" marT="0" marB="0" anchor="ctr"/>
                </a:tc>
                <a:tc>
                  <a:txBody>
                    <a:bodyPr/>
                    <a:lstStyle/>
                    <a:p>
                      <a:pPr marL="0" indent="0" algn="ctr">
                        <a:buNone/>
                      </a:pPr>
                      <a:r>
                        <a:rPr lang="zh-CN" altLang="en-US" sz="1800" b="0" u="none" kern="0" dirty="0">
                          <a:solidFill>
                            <a:srgbClr val="FF0000"/>
                          </a:solidFill>
                          <a:latin typeface="+mn-ea"/>
                        </a:rPr>
                        <a:t>7.2↑</a:t>
                      </a:r>
                    </a:p>
                  </a:txBody>
                  <a:tcPr marL="0" marR="0" marT="0" marB="0" anchor="ctr"/>
                </a:tc>
                <a:extLst>
                  <a:ext uri="{0D108BD9-81ED-4DB2-BD59-A6C34878D82A}">
                    <a16:rowId xmlns:a16="http://schemas.microsoft.com/office/drawing/2014/main" val="10008"/>
                  </a:ext>
                </a:extLst>
              </a:tr>
              <a:tr h="414704">
                <a:tc>
                  <a:txBody>
                    <a:bodyPr/>
                    <a:lstStyle/>
                    <a:p>
                      <a:pPr marL="0" indent="0" algn="ctr">
                        <a:buNone/>
                      </a:pPr>
                      <a:r>
                        <a:rPr lang="zh-CN" altLang="en-US" sz="1600" b="0" u="none" kern="0" dirty="0">
                          <a:solidFill>
                            <a:schemeClr val="tx1"/>
                          </a:solidFill>
                          <a:latin typeface="+mn-ea"/>
                        </a:rPr>
                        <a:t>内饰</a:t>
                      </a:r>
                    </a:p>
                  </a:txBody>
                  <a:tcPr marL="0" marR="0" marT="0" marB="0" anchor="ctr"/>
                </a:tc>
                <a:tc>
                  <a:txBody>
                    <a:bodyPr/>
                    <a:lstStyle/>
                    <a:p>
                      <a:pPr marL="0" indent="0" algn="ctr">
                        <a:buNone/>
                      </a:pPr>
                      <a:r>
                        <a:rPr lang="zh-CN" altLang="en-US" sz="1800" b="0" u="none" kern="0" dirty="0">
                          <a:solidFill>
                            <a:schemeClr val="tx1"/>
                          </a:solidFill>
                          <a:latin typeface="+mn-ea"/>
                        </a:rPr>
                        <a:t>3.86</a:t>
                      </a:r>
                    </a:p>
                  </a:txBody>
                  <a:tcPr marL="0" marR="0" marT="0" marB="0" anchor="ctr"/>
                </a:tc>
                <a:tc>
                  <a:txBody>
                    <a:bodyPr/>
                    <a:lstStyle/>
                    <a:p>
                      <a:pPr marL="0" indent="0" algn="ctr">
                        <a:buNone/>
                      </a:pPr>
                      <a:r>
                        <a:rPr lang="zh-CN" altLang="en-US" sz="1800" b="0" u="none" kern="0" dirty="0">
                          <a:solidFill>
                            <a:srgbClr val="FF0000"/>
                          </a:solidFill>
                          <a:latin typeface="+mn-ea"/>
                        </a:rPr>
                        <a:t>4.33</a:t>
                      </a:r>
                    </a:p>
                  </a:txBody>
                  <a:tcPr marL="0" marR="0" marT="0" marB="0" anchor="ctr"/>
                </a:tc>
                <a:tc>
                  <a:txBody>
                    <a:bodyPr/>
                    <a:lstStyle/>
                    <a:p>
                      <a:pPr marL="0" indent="0" algn="ctr">
                        <a:buNone/>
                      </a:pPr>
                      <a:r>
                        <a:rPr lang="zh-CN" altLang="en-US" sz="1800" b="0" u="none" kern="0" dirty="0">
                          <a:solidFill>
                            <a:schemeClr val="tx1"/>
                          </a:solidFill>
                          <a:latin typeface="+mn-ea"/>
                        </a:rPr>
                        <a:t>4.04</a:t>
                      </a:r>
                    </a:p>
                  </a:txBody>
                  <a:tcPr marL="0" marR="0" marT="0" marB="0" anchor="ctr"/>
                </a:tc>
                <a:tc>
                  <a:txBody>
                    <a:bodyPr/>
                    <a:lstStyle/>
                    <a:p>
                      <a:pPr marL="0" indent="0" algn="ctr">
                        <a:buNone/>
                      </a:pPr>
                      <a:r>
                        <a:rPr lang="zh-CN" altLang="en-US" sz="1800" b="0" u="none" kern="0" dirty="0">
                          <a:solidFill>
                            <a:schemeClr val="tx1"/>
                          </a:solidFill>
                          <a:latin typeface="+mn-ea"/>
                        </a:rPr>
                        <a:t>2.3↓</a:t>
                      </a:r>
                    </a:p>
                  </a:txBody>
                  <a:tcPr marL="0" marR="0" marT="0" marB="0" anchor="ctr"/>
                </a:tc>
                <a:extLst>
                  <a:ext uri="{0D108BD9-81ED-4DB2-BD59-A6C34878D82A}">
                    <a16:rowId xmlns:a16="http://schemas.microsoft.com/office/drawing/2014/main" val="10009"/>
                  </a:ext>
                </a:extLst>
              </a:tr>
              <a:tr h="415293">
                <a:tc>
                  <a:txBody>
                    <a:bodyPr/>
                    <a:lstStyle/>
                    <a:p>
                      <a:pPr marL="0" indent="0" algn="ctr">
                        <a:buNone/>
                      </a:pPr>
                      <a:r>
                        <a:rPr lang="zh-CN" altLang="en-US" sz="1600" b="0" u="none" kern="0" dirty="0">
                          <a:solidFill>
                            <a:schemeClr val="tx1"/>
                          </a:solidFill>
                          <a:latin typeface="+mn-ea"/>
                        </a:rPr>
                        <a:t>性价比</a:t>
                      </a:r>
                    </a:p>
                  </a:txBody>
                  <a:tcPr marL="0" marR="0" marT="0" marB="0" anchor="ctr"/>
                </a:tc>
                <a:tc>
                  <a:txBody>
                    <a:bodyPr/>
                    <a:lstStyle/>
                    <a:p>
                      <a:pPr marL="0" indent="0" algn="ctr">
                        <a:buNone/>
                      </a:pPr>
                      <a:r>
                        <a:rPr lang="zh-CN" altLang="en-US" sz="1800" b="0" u="none" kern="0" dirty="0">
                          <a:solidFill>
                            <a:schemeClr val="tx1"/>
                          </a:solidFill>
                          <a:latin typeface="+mn-ea"/>
                        </a:rPr>
                        <a:t>4.05</a:t>
                      </a:r>
                    </a:p>
                  </a:txBody>
                  <a:tcPr marL="0" marR="0" marT="0" marB="0" anchor="ctr"/>
                </a:tc>
                <a:tc>
                  <a:txBody>
                    <a:bodyPr/>
                    <a:lstStyle/>
                    <a:p>
                      <a:pPr marL="0" indent="0" algn="ctr">
                        <a:buNone/>
                      </a:pPr>
                      <a:r>
                        <a:rPr lang="zh-CN" altLang="en-US" sz="1800" b="0" u="none" kern="0" dirty="0">
                          <a:solidFill>
                            <a:schemeClr val="tx1"/>
                          </a:solidFill>
                          <a:latin typeface="+mn-ea"/>
                        </a:rPr>
                        <a:t>3.80</a:t>
                      </a:r>
                    </a:p>
                  </a:txBody>
                  <a:tcPr marL="0" marR="0" marT="0" marB="0" anchor="ctr"/>
                </a:tc>
                <a:tc>
                  <a:txBody>
                    <a:bodyPr/>
                    <a:lstStyle/>
                    <a:p>
                      <a:pPr marL="0" indent="0" algn="ctr">
                        <a:buNone/>
                      </a:pPr>
                      <a:r>
                        <a:rPr lang="zh-CN" altLang="en-US" sz="1800" b="0" u="none" kern="0" dirty="0">
                          <a:solidFill>
                            <a:srgbClr val="FF0000"/>
                          </a:solidFill>
                          <a:latin typeface="+mn-ea"/>
                        </a:rPr>
                        <a:t>4.54</a:t>
                      </a:r>
                    </a:p>
                  </a:txBody>
                  <a:tcPr marL="0" marR="0" marT="0" marB="0" anchor="ctr"/>
                </a:tc>
                <a:tc>
                  <a:txBody>
                    <a:bodyPr/>
                    <a:lstStyle/>
                    <a:p>
                      <a:pPr marL="0" indent="0" algn="ctr">
                        <a:buNone/>
                      </a:pPr>
                      <a:r>
                        <a:rPr lang="zh-CN" altLang="en-US" sz="1800" b="0" u="none" kern="0" dirty="0">
                          <a:solidFill>
                            <a:schemeClr val="tx1"/>
                          </a:solidFill>
                          <a:latin typeface="+mn-ea"/>
                        </a:rPr>
                        <a:t>5.8↓</a:t>
                      </a:r>
                    </a:p>
                  </a:txBody>
                  <a:tcPr marL="0" marR="0" marT="0" marB="0" anchor="ctr"/>
                </a:tc>
                <a:extLst>
                  <a:ext uri="{0D108BD9-81ED-4DB2-BD59-A6C34878D82A}">
                    <a16:rowId xmlns:a16="http://schemas.microsoft.com/office/drawing/2014/main" val="10010"/>
                  </a:ext>
                </a:extLst>
              </a:tr>
              <a:tr h="415293">
                <a:tc>
                  <a:txBody>
                    <a:bodyPr/>
                    <a:lstStyle/>
                    <a:p>
                      <a:pPr marL="0" indent="0" algn="ctr">
                        <a:buNone/>
                      </a:pPr>
                      <a:r>
                        <a:rPr lang="zh-CN" altLang="en-US" sz="1600" b="0" u="none" kern="0" dirty="0">
                          <a:solidFill>
                            <a:schemeClr val="tx1"/>
                          </a:solidFill>
                          <a:latin typeface="+mn-ea"/>
                        </a:rPr>
                        <a:t>口碑综合</a:t>
                      </a:r>
                    </a:p>
                  </a:txBody>
                  <a:tcPr marL="0" marR="0" marT="0" marB="0" anchor="ctr"/>
                </a:tc>
                <a:tc>
                  <a:txBody>
                    <a:bodyPr/>
                    <a:lstStyle/>
                    <a:p>
                      <a:pPr marL="0" indent="0" algn="ctr">
                        <a:buNone/>
                      </a:pPr>
                      <a:r>
                        <a:rPr lang="zh-CN" altLang="en-US" sz="1800" b="0" u="none" kern="0" dirty="0">
                          <a:solidFill>
                            <a:srgbClr val="FF0000"/>
                          </a:solidFill>
                          <a:latin typeface="+mn-ea"/>
                        </a:rPr>
                        <a:t>4.25</a:t>
                      </a:r>
                    </a:p>
                  </a:txBody>
                  <a:tcPr marL="0" marR="0" marT="0" marB="0" anchor="ctr"/>
                </a:tc>
                <a:tc>
                  <a:txBody>
                    <a:bodyPr/>
                    <a:lstStyle/>
                    <a:p>
                      <a:pPr marL="0" indent="0" algn="ctr">
                        <a:buNone/>
                      </a:pPr>
                      <a:r>
                        <a:rPr lang="zh-CN" altLang="en-US" sz="1800" b="0" u="none" kern="0" dirty="0">
                          <a:solidFill>
                            <a:schemeClr val="tx1"/>
                          </a:solidFill>
                          <a:latin typeface="+mn-ea"/>
                        </a:rPr>
                        <a:t>4.18</a:t>
                      </a:r>
                    </a:p>
                  </a:txBody>
                  <a:tcPr marL="0" marR="0" marT="0" marB="0" anchor="ctr"/>
                </a:tc>
                <a:tc>
                  <a:txBody>
                    <a:bodyPr/>
                    <a:lstStyle/>
                    <a:p>
                      <a:pPr marL="0" indent="0" algn="ctr">
                        <a:buNone/>
                      </a:pPr>
                      <a:r>
                        <a:rPr lang="zh-CN" altLang="en-US" sz="1800" b="0" u="none" kern="0" dirty="0">
                          <a:solidFill>
                            <a:schemeClr val="tx1"/>
                          </a:solidFill>
                          <a:latin typeface="+mn-ea"/>
                        </a:rPr>
                        <a:t>4.21</a:t>
                      </a:r>
                    </a:p>
                  </a:txBody>
                  <a:tcPr marL="0" marR="0" marT="0" marB="0" anchor="ctr"/>
                </a:tc>
                <a:tc>
                  <a:txBody>
                    <a:bodyPr/>
                    <a:lstStyle/>
                    <a:p>
                      <a:pPr marL="0" indent="0" algn="ctr">
                        <a:buNone/>
                      </a:pPr>
                      <a:endParaRPr lang="zh-CN" altLang="en-US" sz="1800" b="0" u="none" kern="0" dirty="0">
                        <a:solidFill>
                          <a:schemeClr val="tx1"/>
                        </a:solidFill>
                        <a:latin typeface="+mn-ea"/>
                      </a:endParaRPr>
                    </a:p>
                  </a:txBody>
                  <a:tcPr marL="0" marR="0" marT="0" marB="0" anchor="ctr"/>
                </a:tc>
                <a:extLst>
                  <a:ext uri="{0D108BD9-81ED-4DB2-BD59-A6C34878D82A}">
                    <a16:rowId xmlns:a16="http://schemas.microsoft.com/office/drawing/2014/main" val="10011"/>
                  </a:ext>
                </a:extLst>
              </a:tr>
            </a:tbl>
          </a:graphicData>
        </a:graphic>
      </p:graphicFrame>
      <p:sp>
        <p:nvSpPr>
          <p:cNvPr id="12" name="副标题 7"/>
          <p:cNvSpPr txBox="1"/>
          <p:nvPr/>
        </p:nvSpPr>
        <p:spPr bwMode="auto">
          <a:xfrm>
            <a:off x="7918421" y="6388028"/>
            <a:ext cx="1987579" cy="299375"/>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pPr>
            <a:r>
              <a:rPr kumimoji="0" lang="zh-CN" altLang="en-US" sz="1200" b="0" i="0" u="none" strike="noStrike" kern="0" cap="none" spc="0" normalizeH="0" baseline="0" noProof="0" dirty="0">
                <a:ln>
                  <a:noFill/>
                </a:ln>
                <a:solidFill>
                  <a:srgbClr val="8994A0"/>
                </a:solidFill>
                <a:effectLst/>
                <a:uLnTx/>
                <a:uFillTx/>
                <a:latin typeface="VW Text Office" pitchFamily="34" charset="0"/>
                <a:ea typeface="+mn-ea"/>
                <a:cs typeface="+mn-cs"/>
              </a:rPr>
              <a:t>资料来</a:t>
            </a:r>
            <a:r>
              <a:rPr lang="zh-CN" altLang="en-US" sz="1200" kern="0" dirty="0">
                <a:solidFill>
                  <a:srgbClr val="8994A0"/>
                </a:solidFill>
                <a:latin typeface="VW Text Office" pitchFamily="34" charset="0"/>
                <a:ea typeface="+mn-ea"/>
              </a:rPr>
              <a:t>源：汽车之家口碑</a:t>
            </a:r>
            <a:endParaRPr kumimoji="0" lang="de-DE" altLang="zh-CN" sz="1200" b="0" i="0" u="none" strike="noStrike" kern="0" cap="none" spc="0" normalizeH="0" baseline="0" noProof="0" dirty="0">
              <a:ln>
                <a:noFill/>
              </a:ln>
              <a:solidFill>
                <a:srgbClr val="8994A0"/>
              </a:solidFill>
              <a:effectLst/>
              <a:uLnTx/>
              <a:uFillTx/>
              <a:latin typeface="VW Text Office" pitchFamily="34" charset="0"/>
              <a:ea typeface="+mn-ea"/>
              <a:cs typeface="+mn-cs"/>
            </a:endParaRPr>
          </a:p>
        </p:txBody>
      </p:sp>
      <p:sp>
        <p:nvSpPr>
          <p:cNvPr id="13" name="圆角矩形 12"/>
          <p:cNvSpPr/>
          <p:nvPr/>
        </p:nvSpPr>
        <p:spPr>
          <a:xfrm>
            <a:off x="268953" y="1378424"/>
            <a:ext cx="1628086" cy="33346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mj-ea"/>
                <a:ea typeface="+mj-ea"/>
              </a:rPr>
              <a:t>口碑对比表</a:t>
            </a:r>
            <a:endParaRPr lang="en-US" altLang="zh-CN" sz="1200" b="1" dirty="0">
              <a:latin typeface="+mj-ea"/>
              <a:ea typeface="+mj-ea"/>
            </a:endParaRPr>
          </a:p>
        </p:txBody>
      </p:sp>
    </p:spTree>
  </p:cSld>
  <p:clrMapOvr>
    <a:masterClrMapping/>
  </p:clrMapOvr>
  <p:transition>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a:xfrm>
            <a:off x="5641975" y="5165465"/>
            <a:ext cx="1354138" cy="284162"/>
          </a:xfrm>
        </p:spPr>
        <p:txBody>
          <a:bodyPr/>
          <a:lstStyle/>
          <a:p>
            <a:pPr>
              <a:defRPr/>
            </a:pPr>
            <a:r>
              <a:rPr lang="de-DE"/>
              <a:t>Author/Department</a:t>
            </a:r>
            <a:endParaRPr lang="de-DE" dirty="0"/>
          </a:p>
        </p:txBody>
      </p:sp>
      <p:sp>
        <p:nvSpPr>
          <p:cNvPr id="5" name="日期占位符 4"/>
          <p:cNvSpPr>
            <a:spLocks noGrp="1"/>
          </p:cNvSpPr>
          <p:nvPr>
            <p:ph type="dt" sz="quarter" idx="11"/>
          </p:nvPr>
        </p:nvSpPr>
        <p:spPr>
          <a:xfrm>
            <a:off x="3021013" y="5165465"/>
            <a:ext cx="1611312" cy="284162"/>
          </a:xfrm>
        </p:spPr>
        <p:txBody>
          <a:bodyPr/>
          <a:lstStyle/>
          <a:p>
            <a:pPr>
              <a:defRPr/>
            </a:pPr>
            <a:r>
              <a:rPr lang="en-US" altLang="zh-CN"/>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xfrm>
            <a:off x="4679950" y="5165465"/>
            <a:ext cx="900113" cy="285750"/>
          </a:xfrm>
          <a:noFill/>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15</a:t>
            </a:fld>
            <a:endParaRPr lang="de-DE" altLang="zh-CN">
              <a:solidFill>
                <a:schemeClr val="tx1"/>
              </a:solidFill>
              <a:latin typeface="VW Text Office" pitchFamily="34" charset="0"/>
            </a:endParaRPr>
          </a:p>
        </p:txBody>
      </p:sp>
      <p:sp>
        <p:nvSpPr>
          <p:cNvPr id="8" name="标题 1"/>
          <p:cNvSpPr>
            <a:spLocks noGrp="1"/>
          </p:cNvSpPr>
          <p:nvPr>
            <p:ph type="title"/>
          </p:nvPr>
        </p:nvSpPr>
        <p:spPr>
          <a:xfrm>
            <a:off x="445969" y="314633"/>
            <a:ext cx="6296026" cy="545175"/>
          </a:xfrm>
        </p:spPr>
        <p:txBody>
          <a:bodyPr/>
          <a:lstStyle/>
          <a:p>
            <a:r>
              <a:rPr lang="zh-CN" altLang="en-US" dirty="0"/>
              <a:t>二、近攻三步走：压制英朗速腾</a:t>
            </a:r>
          </a:p>
        </p:txBody>
      </p:sp>
      <p:sp>
        <p:nvSpPr>
          <p:cNvPr id="10" name="内容占位符 2"/>
          <p:cNvSpPr txBox="1"/>
          <p:nvPr/>
        </p:nvSpPr>
        <p:spPr bwMode="auto">
          <a:xfrm>
            <a:off x="489045" y="850742"/>
            <a:ext cx="4328615" cy="469194"/>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2000" kern="0" dirty="0">
                <a:solidFill>
                  <a:srgbClr val="2274AC"/>
                </a:solidFill>
                <a:latin typeface="+mn-ea"/>
                <a:ea typeface="+mn-ea"/>
              </a:rPr>
              <a:t>第一步：线上产品口碑引导</a:t>
            </a:r>
            <a:endParaRPr lang="en-US" altLang="zh-CN" sz="2000" kern="0" dirty="0">
              <a:solidFill>
                <a:srgbClr val="2274AC"/>
              </a:solidFill>
              <a:latin typeface="+mn-ea"/>
              <a:ea typeface="+mn-ea"/>
            </a:endParaRPr>
          </a:p>
        </p:txBody>
      </p:sp>
      <p:sp>
        <p:nvSpPr>
          <p:cNvPr id="12" name="副标题 7"/>
          <p:cNvSpPr txBox="1"/>
          <p:nvPr/>
        </p:nvSpPr>
        <p:spPr bwMode="auto">
          <a:xfrm>
            <a:off x="7918421" y="5309855"/>
            <a:ext cx="1987579" cy="299375"/>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pPr>
            <a:r>
              <a:rPr kumimoji="0" lang="zh-CN" altLang="en-US" sz="1200" b="0" i="0" u="none" strike="noStrike" kern="0" cap="none" spc="0" normalizeH="0" baseline="0" noProof="0" dirty="0">
                <a:ln>
                  <a:noFill/>
                </a:ln>
                <a:solidFill>
                  <a:srgbClr val="8994A0"/>
                </a:solidFill>
                <a:effectLst/>
                <a:uLnTx/>
                <a:uFillTx/>
                <a:latin typeface="VW Text Office" pitchFamily="34" charset="0"/>
                <a:ea typeface="+mn-ea"/>
                <a:cs typeface="+mn-cs"/>
              </a:rPr>
              <a:t>资料来</a:t>
            </a:r>
            <a:r>
              <a:rPr lang="zh-CN" altLang="en-US" sz="1200" kern="0" dirty="0">
                <a:solidFill>
                  <a:srgbClr val="8994A0"/>
                </a:solidFill>
                <a:latin typeface="VW Text Office" pitchFamily="34" charset="0"/>
                <a:ea typeface="+mn-ea"/>
              </a:rPr>
              <a:t>源：汽车之家口碑</a:t>
            </a:r>
            <a:endParaRPr kumimoji="0" lang="de-DE" altLang="zh-CN" sz="1200" b="0" i="0" u="none" strike="noStrike" kern="0" cap="none" spc="0" normalizeH="0" baseline="0" noProof="0" dirty="0">
              <a:ln>
                <a:noFill/>
              </a:ln>
              <a:solidFill>
                <a:srgbClr val="8994A0"/>
              </a:solidFill>
              <a:effectLst/>
              <a:uLnTx/>
              <a:uFillTx/>
              <a:latin typeface="VW Text Office" pitchFamily="34" charset="0"/>
              <a:ea typeface="+mn-ea"/>
              <a:cs typeface="+mn-cs"/>
            </a:endParaRPr>
          </a:p>
        </p:txBody>
      </p:sp>
      <p:sp>
        <p:nvSpPr>
          <p:cNvPr id="13" name="圆角矩形 12"/>
          <p:cNvSpPr/>
          <p:nvPr/>
        </p:nvSpPr>
        <p:spPr>
          <a:xfrm>
            <a:off x="464779" y="1269243"/>
            <a:ext cx="1628086" cy="33346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mj-ea"/>
                <a:ea typeface="+mj-ea"/>
              </a:rPr>
              <a:t>朗逸引导策略</a:t>
            </a:r>
            <a:endParaRPr lang="en-US" altLang="zh-CN" b="1" dirty="0">
              <a:latin typeface="+mj-ea"/>
              <a:ea typeface="+mj-ea"/>
            </a:endParaRPr>
          </a:p>
        </p:txBody>
      </p:sp>
      <p:sp>
        <p:nvSpPr>
          <p:cNvPr id="14" name="副标题 7"/>
          <p:cNvSpPr txBox="1"/>
          <p:nvPr/>
        </p:nvSpPr>
        <p:spPr bwMode="auto">
          <a:xfrm>
            <a:off x="2141078" y="1283766"/>
            <a:ext cx="7578612" cy="299375"/>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pPr>
            <a:r>
              <a:rPr lang="zh-CN" altLang="en-US" kern="0" dirty="0">
                <a:solidFill>
                  <a:schemeClr val="tx1"/>
                </a:solidFill>
                <a:latin typeface="VW Text Office" pitchFamily="34" charset="0"/>
                <a:ea typeface="+mn-ea"/>
              </a:rPr>
              <a:t>重点舆论引导操控和内饰这两点，塑造高性价比的正面形象。</a:t>
            </a:r>
            <a:endParaRPr kumimoji="0" lang="de-DE" altLang="zh-CN" b="0" i="0" u="none" strike="noStrike" kern="0" cap="none" spc="0" normalizeH="0" baseline="0" noProof="0" dirty="0">
              <a:ln>
                <a:noFill/>
              </a:ln>
              <a:solidFill>
                <a:schemeClr val="tx1"/>
              </a:solidFill>
              <a:effectLst/>
              <a:uLnTx/>
              <a:uFillTx/>
              <a:latin typeface="VW Text Office" pitchFamily="34" charset="0"/>
              <a:ea typeface="+mn-ea"/>
              <a:cs typeface="+mn-cs"/>
            </a:endParaRPr>
          </a:p>
        </p:txBody>
      </p:sp>
      <p:graphicFrame>
        <p:nvGraphicFramePr>
          <p:cNvPr id="15" name="表格 14"/>
          <p:cNvGraphicFramePr/>
          <p:nvPr/>
        </p:nvGraphicFramePr>
        <p:xfrm>
          <a:off x="0" y="1722310"/>
          <a:ext cx="9897110" cy="722781"/>
        </p:xfrm>
        <a:graphic>
          <a:graphicData uri="http://schemas.openxmlformats.org/drawingml/2006/table">
            <a:tbl>
              <a:tblPr firstCol="1" bandRow="1">
                <a:tableStyleId>{FABFCF23-3B69-468F-B69F-88F6DE6A72F2}</a:tableStyleId>
              </a:tblPr>
              <a:tblGrid>
                <a:gridCol w="1336040">
                  <a:extLst>
                    <a:ext uri="{9D8B030D-6E8A-4147-A177-3AD203B41FA5}">
                      <a16:colId xmlns:a16="http://schemas.microsoft.com/office/drawing/2014/main" val="20000"/>
                    </a:ext>
                  </a:extLst>
                </a:gridCol>
                <a:gridCol w="4280535">
                  <a:extLst>
                    <a:ext uri="{9D8B030D-6E8A-4147-A177-3AD203B41FA5}">
                      <a16:colId xmlns:a16="http://schemas.microsoft.com/office/drawing/2014/main" val="20001"/>
                    </a:ext>
                  </a:extLst>
                </a:gridCol>
                <a:gridCol w="4280535">
                  <a:extLst>
                    <a:ext uri="{9D8B030D-6E8A-4147-A177-3AD203B41FA5}">
                      <a16:colId xmlns:a16="http://schemas.microsoft.com/office/drawing/2014/main" val="20002"/>
                    </a:ext>
                  </a:extLst>
                </a:gridCol>
              </a:tblGrid>
              <a:tr h="200663">
                <a:tc>
                  <a:txBody>
                    <a:bodyPr/>
                    <a:lstStyle/>
                    <a:p>
                      <a:pPr marL="0" indent="0" algn="ctr">
                        <a:buNone/>
                      </a:pPr>
                      <a:endParaRPr lang="zh-CN" altLang="en-US" sz="1800" b="0" u="none" kern="0" dirty="0">
                        <a:solidFill>
                          <a:schemeClr val="tx1"/>
                        </a:solidFill>
                        <a:latin typeface="+mn-ea"/>
                      </a:endParaRPr>
                    </a:p>
                  </a:txBody>
                  <a:tcPr marL="0" marR="0" marT="0" marB="0" anchor="ctr"/>
                </a:tc>
                <a:tc>
                  <a:txBody>
                    <a:bodyPr/>
                    <a:lstStyle/>
                    <a:p>
                      <a:pPr marL="0" indent="0" algn="ctr">
                        <a:buNone/>
                      </a:pPr>
                      <a:r>
                        <a:rPr lang="zh-CN" altLang="en-US" sz="1600" b="0" u="none" kern="0" dirty="0">
                          <a:solidFill>
                            <a:schemeClr val="tx1"/>
                          </a:solidFill>
                          <a:latin typeface="+mn-ea"/>
                        </a:rPr>
                        <a:t>正面</a:t>
                      </a:r>
                    </a:p>
                  </a:txBody>
                  <a:tcPr marL="0" marR="0" marT="0" marB="0" anchor="ctr"/>
                </a:tc>
                <a:tc>
                  <a:txBody>
                    <a:bodyPr/>
                    <a:lstStyle/>
                    <a:p>
                      <a:pPr marL="0" indent="0" algn="ctr">
                        <a:buNone/>
                      </a:pPr>
                      <a:r>
                        <a:rPr lang="zh-CN" altLang="en-US" sz="1600" b="0" u="none" kern="0" dirty="0">
                          <a:solidFill>
                            <a:schemeClr val="tx1"/>
                          </a:solidFill>
                          <a:latin typeface="+mn-ea"/>
                        </a:rPr>
                        <a:t>负面</a:t>
                      </a:r>
                    </a:p>
                  </a:txBody>
                  <a:tcPr marL="0" marR="0" marT="0" marB="0" anchor="ctr"/>
                </a:tc>
                <a:extLst>
                  <a:ext uri="{0D108BD9-81ED-4DB2-BD59-A6C34878D82A}">
                    <a16:rowId xmlns:a16="http://schemas.microsoft.com/office/drawing/2014/main" val="10000"/>
                  </a:ext>
                </a:extLst>
              </a:tr>
              <a:tr h="235101">
                <a:tc>
                  <a:txBody>
                    <a:bodyPr/>
                    <a:lstStyle/>
                    <a:p>
                      <a:pPr marL="0" algn="ctr">
                        <a:buNone/>
                      </a:pPr>
                      <a:r>
                        <a:rPr lang="zh-CN" altLang="en-US" sz="1400" b="0" u="none" kern="0" dirty="0">
                          <a:solidFill>
                            <a:srgbClr val="FF871F"/>
                          </a:solidFill>
                          <a:latin typeface="+mn-ea"/>
                        </a:rPr>
                        <a:t>操控</a:t>
                      </a:r>
                    </a:p>
                  </a:txBody>
                  <a:tcPr marL="0" marR="0" marT="0" marB="0" anchor="ctr"/>
                </a:tc>
                <a:tc>
                  <a:txBody>
                    <a:bodyPr/>
                    <a:lstStyle/>
                    <a:p>
                      <a:pPr marL="0" indent="0" algn="ctr">
                        <a:buNone/>
                      </a:pPr>
                      <a:r>
                        <a:rPr lang="zh-CN" altLang="en-US" sz="1200" kern="0" dirty="0">
                          <a:solidFill>
                            <a:schemeClr val="bg1">
                              <a:lumMod val="50000"/>
                            </a:schemeClr>
                          </a:solidFill>
                          <a:latin typeface="+mn-ea"/>
                          <a:sym typeface="+mn-ea"/>
                        </a:rPr>
                        <a:t>方向盘指向精准，手感轻。</a:t>
                      </a:r>
                      <a:endParaRPr lang="zh-CN" altLang="en-US" sz="1200" b="0" u="none" kern="0" dirty="0">
                        <a:solidFill>
                          <a:schemeClr val="bg1">
                            <a:lumMod val="50000"/>
                          </a:schemeClr>
                        </a:solidFill>
                        <a:latin typeface="+mn-ea"/>
                        <a:sym typeface="+mn-ea"/>
                      </a:endParaRPr>
                    </a:p>
                  </a:txBody>
                  <a:tcPr marL="0" marR="0" marT="0" marB="0" anchor="ctr"/>
                </a:tc>
                <a:tc>
                  <a:txBody>
                    <a:bodyPr/>
                    <a:lstStyle/>
                    <a:p>
                      <a:pPr marL="0" indent="0" algn="ctr">
                        <a:buNone/>
                      </a:pPr>
                      <a:r>
                        <a:rPr lang="zh-CN" altLang="en-US" sz="1200" kern="0" dirty="0">
                          <a:solidFill>
                            <a:schemeClr val="bg1">
                              <a:lumMod val="50000"/>
                            </a:schemeClr>
                          </a:solidFill>
                          <a:latin typeface="+mn-ea"/>
                          <a:sym typeface="+mn-ea"/>
                        </a:rPr>
                        <a:t>功能较少</a:t>
                      </a:r>
                      <a:endParaRPr lang="zh-CN" altLang="en-US" sz="1200" b="0" u="none" kern="0" dirty="0">
                        <a:solidFill>
                          <a:schemeClr val="bg1">
                            <a:lumMod val="50000"/>
                          </a:schemeClr>
                        </a:solidFill>
                        <a:latin typeface="+mn-ea"/>
                      </a:endParaRPr>
                    </a:p>
                  </a:txBody>
                  <a:tcPr marL="0" marR="0" marT="0" marB="0" anchor="ctr"/>
                </a:tc>
                <a:extLst>
                  <a:ext uri="{0D108BD9-81ED-4DB2-BD59-A6C34878D82A}">
                    <a16:rowId xmlns:a16="http://schemas.microsoft.com/office/drawing/2014/main" val="10001"/>
                  </a:ext>
                </a:extLst>
              </a:tr>
              <a:tr h="204459">
                <a:tc>
                  <a:txBody>
                    <a:bodyPr/>
                    <a:lstStyle/>
                    <a:p>
                      <a:pPr marL="0" algn="ctr">
                        <a:buNone/>
                      </a:pPr>
                      <a:r>
                        <a:rPr lang="zh-CN" altLang="en-US" sz="1400" b="0" u="none" kern="0" dirty="0">
                          <a:solidFill>
                            <a:srgbClr val="FF871F"/>
                          </a:solidFill>
                          <a:latin typeface="+mn-ea"/>
                        </a:rPr>
                        <a:t>内饰</a:t>
                      </a:r>
                    </a:p>
                  </a:txBody>
                  <a:tcPr marL="0" marR="0" marT="0" marB="0" anchor="ctr"/>
                </a:tc>
                <a:tc>
                  <a:txBody>
                    <a:bodyPr/>
                    <a:lstStyle/>
                    <a:p>
                      <a:pPr marL="0" indent="0" algn="ctr">
                        <a:buNone/>
                      </a:pPr>
                      <a:r>
                        <a:rPr lang="zh-CN" altLang="en-US" sz="1200" kern="0" dirty="0">
                          <a:solidFill>
                            <a:schemeClr val="bg1">
                              <a:lumMod val="50000"/>
                            </a:schemeClr>
                          </a:solidFill>
                          <a:latin typeface="+mn-ea"/>
                          <a:sym typeface="+mn-ea"/>
                        </a:rPr>
                        <a:t>简单实用，有档次。</a:t>
                      </a:r>
                      <a:endParaRPr lang="zh-CN" altLang="en-US" sz="1200" b="0" u="none" kern="0" dirty="0">
                        <a:solidFill>
                          <a:schemeClr val="bg1">
                            <a:lumMod val="50000"/>
                          </a:schemeClr>
                        </a:solidFill>
                        <a:latin typeface="+mn-ea"/>
                        <a:sym typeface="+mn-ea"/>
                      </a:endParaRPr>
                    </a:p>
                  </a:txBody>
                  <a:tcPr marL="0" marR="0" marT="0" marB="0" anchor="ctr"/>
                </a:tc>
                <a:tc>
                  <a:txBody>
                    <a:bodyPr/>
                    <a:lstStyle/>
                    <a:p>
                      <a:pPr marL="0" indent="0" algn="ctr">
                        <a:buNone/>
                      </a:pPr>
                      <a:r>
                        <a:rPr lang="zh-CN" altLang="en-US" sz="1200" kern="0" dirty="0">
                          <a:solidFill>
                            <a:schemeClr val="bg1">
                              <a:lumMod val="50000"/>
                            </a:schemeClr>
                          </a:solidFill>
                          <a:latin typeface="+mn-ea"/>
                          <a:sym typeface="+mn-ea"/>
                        </a:rPr>
                        <a:t>塑料感强，新车味道重，无导航</a:t>
                      </a:r>
                      <a:endParaRPr lang="zh-CN" altLang="en-US" sz="1200" b="0" u="none" kern="0" dirty="0">
                        <a:solidFill>
                          <a:schemeClr val="bg1">
                            <a:lumMod val="50000"/>
                          </a:schemeClr>
                        </a:solidFill>
                        <a:latin typeface="+mn-ea"/>
                      </a:endParaRPr>
                    </a:p>
                  </a:txBody>
                  <a:tcPr marL="0" marR="0" marT="0" marB="0" anchor="ctr"/>
                </a:tc>
                <a:extLst>
                  <a:ext uri="{0D108BD9-81ED-4DB2-BD59-A6C34878D82A}">
                    <a16:rowId xmlns:a16="http://schemas.microsoft.com/office/drawing/2014/main" val="10002"/>
                  </a:ext>
                </a:extLst>
              </a:tr>
            </a:tbl>
          </a:graphicData>
        </a:graphic>
      </p:graphicFrame>
      <p:sp>
        <p:nvSpPr>
          <p:cNvPr id="16" name="圆角矩形 15"/>
          <p:cNvSpPr/>
          <p:nvPr/>
        </p:nvSpPr>
        <p:spPr>
          <a:xfrm>
            <a:off x="462296" y="2772774"/>
            <a:ext cx="1628086" cy="33346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mj-ea"/>
                <a:ea typeface="+mj-ea"/>
              </a:rPr>
              <a:t>朗逸引导战术</a:t>
            </a:r>
            <a:endParaRPr lang="en-US" altLang="zh-CN" b="1" dirty="0">
              <a:latin typeface="+mj-ea"/>
              <a:ea typeface="+mj-ea"/>
            </a:endParaRPr>
          </a:p>
        </p:txBody>
      </p:sp>
      <p:grpSp>
        <p:nvGrpSpPr>
          <p:cNvPr id="28" name="组合 27"/>
          <p:cNvGrpSpPr/>
          <p:nvPr/>
        </p:nvGrpSpPr>
        <p:grpSpPr>
          <a:xfrm>
            <a:off x="0" y="3204722"/>
            <a:ext cx="9892030" cy="2863403"/>
            <a:chOff x="-6985" y="974718"/>
            <a:chExt cx="9892030" cy="4370077"/>
          </a:xfrm>
        </p:grpSpPr>
        <p:sp>
          <p:nvSpPr>
            <p:cNvPr id="18" name="矩形 17"/>
            <p:cNvSpPr/>
            <p:nvPr/>
          </p:nvSpPr>
          <p:spPr>
            <a:xfrm>
              <a:off x="-6985" y="978535"/>
              <a:ext cx="2623185" cy="4365625"/>
            </a:xfrm>
            <a:prstGeom prst="rect">
              <a:avLst/>
            </a:prstGeom>
            <a:solidFill>
              <a:srgbClr val="7A858A">
                <a:alpha val="7900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400" b="0" i="0" u="none" strike="noStrike" cap="none" normalizeH="0" baseline="0">
                <a:ln>
                  <a:noFill/>
                </a:ln>
                <a:solidFill>
                  <a:schemeClr val="bg1"/>
                </a:solidFill>
                <a:effectLst/>
                <a:latin typeface="VW Headline OT-Book" pitchFamily="34" charset="0"/>
              </a:endParaRPr>
            </a:p>
          </p:txBody>
        </p:sp>
        <p:sp>
          <p:nvSpPr>
            <p:cNvPr id="19" name="文本框 27"/>
            <p:cNvSpPr txBox="1"/>
            <p:nvPr/>
          </p:nvSpPr>
          <p:spPr>
            <a:xfrm>
              <a:off x="733425" y="1520825"/>
              <a:ext cx="1382395" cy="369332"/>
            </a:xfrm>
            <a:prstGeom prst="rect">
              <a:avLst/>
            </a:prstGeom>
            <a:noFill/>
          </p:spPr>
          <p:txBody>
            <a:bodyPr wrap="square" rtlCol="0">
              <a:spAutoFit/>
            </a:bodyPr>
            <a:lstStyle/>
            <a:p>
              <a:r>
                <a:rPr lang="zh-CN" altLang="en-US" b="1" kern="0" dirty="0">
                  <a:latin typeface="+mn-ea"/>
                  <a:ea typeface="+mn-ea"/>
                </a:rPr>
                <a:t>功能较少</a:t>
              </a:r>
            </a:p>
          </p:txBody>
        </p:sp>
        <p:sp>
          <p:nvSpPr>
            <p:cNvPr id="20" name="文本框 29"/>
            <p:cNvSpPr txBox="1"/>
            <p:nvPr/>
          </p:nvSpPr>
          <p:spPr>
            <a:xfrm>
              <a:off x="654685" y="2937510"/>
              <a:ext cx="1539875" cy="369332"/>
            </a:xfrm>
            <a:prstGeom prst="rect">
              <a:avLst/>
            </a:prstGeom>
            <a:noFill/>
          </p:spPr>
          <p:txBody>
            <a:bodyPr wrap="square" rtlCol="0">
              <a:spAutoFit/>
            </a:bodyPr>
            <a:lstStyle/>
            <a:p>
              <a:r>
                <a:rPr lang="zh-CN" altLang="en-US" b="1" kern="0" dirty="0">
                  <a:latin typeface="+mn-ea"/>
                  <a:ea typeface="+mn-ea"/>
                </a:rPr>
                <a:t>新车味道重</a:t>
              </a:r>
            </a:p>
          </p:txBody>
        </p:sp>
        <p:sp>
          <p:nvSpPr>
            <p:cNvPr id="21" name="文本框 35"/>
            <p:cNvSpPr txBox="1"/>
            <p:nvPr/>
          </p:nvSpPr>
          <p:spPr>
            <a:xfrm>
              <a:off x="654685" y="4321175"/>
              <a:ext cx="1538605" cy="369332"/>
            </a:xfrm>
            <a:prstGeom prst="rect">
              <a:avLst/>
            </a:prstGeom>
            <a:noFill/>
          </p:spPr>
          <p:txBody>
            <a:bodyPr wrap="square" rtlCol="0">
              <a:spAutoFit/>
            </a:bodyPr>
            <a:lstStyle/>
            <a:p>
              <a:r>
                <a:rPr lang="zh-CN" altLang="en-US" b="1" kern="0" dirty="0">
                  <a:latin typeface="+mn-ea"/>
                  <a:ea typeface="+mn-ea"/>
                </a:rPr>
                <a:t>车内无导航</a:t>
              </a:r>
            </a:p>
          </p:txBody>
        </p:sp>
        <p:sp>
          <p:nvSpPr>
            <p:cNvPr id="22" name="矩形 21"/>
            <p:cNvSpPr/>
            <p:nvPr/>
          </p:nvSpPr>
          <p:spPr>
            <a:xfrm>
              <a:off x="2615565" y="979170"/>
              <a:ext cx="7269480" cy="1433195"/>
            </a:xfrm>
            <a:prstGeom prst="rect">
              <a:avLst/>
            </a:prstGeom>
            <a:solidFill>
              <a:schemeClr val="bg1">
                <a:lumMod val="85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400" b="0" i="0" u="none" strike="noStrike" cap="none" normalizeH="0" baseline="0">
                <a:ln>
                  <a:noFill/>
                </a:ln>
                <a:solidFill>
                  <a:schemeClr val="bg1"/>
                </a:solidFill>
                <a:effectLst/>
                <a:latin typeface="VW Headline OT-Book" pitchFamily="34" charset="0"/>
              </a:endParaRPr>
            </a:p>
          </p:txBody>
        </p:sp>
        <p:sp>
          <p:nvSpPr>
            <p:cNvPr id="23" name="矩形 22"/>
            <p:cNvSpPr/>
            <p:nvPr/>
          </p:nvSpPr>
          <p:spPr>
            <a:xfrm>
              <a:off x="2615565" y="2385060"/>
              <a:ext cx="7269480" cy="1442085"/>
            </a:xfrm>
            <a:prstGeom prst="rect">
              <a:avLst/>
            </a:prstGeom>
            <a:solidFill>
              <a:schemeClr val="bg1">
                <a:lumMod val="75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400" b="0" i="0" u="none" strike="noStrike" cap="none" normalizeH="0" baseline="0">
                <a:ln>
                  <a:noFill/>
                </a:ln>
                <a:solidFill>
                  <a:schemeClr val="bg1"/>
                </a:solidFill>
                <a:effectLst/>
                <a:latin typeface="VW Headline OT-Book" pitchFamily="34" charset="0"/>
              </a:endParaRPr>
            </a:p>
          </p:txBody>
        </p:sp>
        <p:sp>
          <p:nvSpPr>
            <p:cNvPr id="24" name="矩形 23"/>
            <p:cNvSpPr/>
            <p:nvPr/>
          </p:nvSpPr>
          <p:spPr>
            <a:xfrm>
              <a:off x="2615565" y="3827145"/>
              <a:ext cx="7269480" cy="1517650"/>
            </a:xfrm>
            <a:prstGeom prst="rect">
              <a:avLst/>
            </a:prstGeom>
            <a:solidFill>
              <a:schemeClr val="bg1">
                <a:lumMod val="65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400" b="0" i="0" u="none" strike="noStrike" cap="none" normalizeH="0" baseline="0">
                <a:ln>
                  <a:noFill/>
                </a:ln>
                <a:solidFill>
                  <a:schemeClr val="bg1"/>
                </a:solidFill>
                <a:effectLst/>
                <a:latin typeface="VW Headline OT-Book" pitchFamily="34" charset="0"/>
              </a:endParaRPr>
            </a:p>
          </p:txBody>
        </p:sp>
        <p:sp>
          <p:nvSpPr>
            <p:cNvPr id="25" name="文本框 40"/>
            <p:cNvSpPr txBox="1"/>
            <p:nvPr/>
          </p:nvSpPr>
          <p:spPr>
            <a:xfrm>
              <a:off x="2839720" y="974718"/>
              <a:ext cx="4883068" cy="1169551"/>
            </a:xfrm>
            <a:prstGeom prst="rect">
              <a:avLst/>
            </a:prstGeom>
            <a:noFill/>
          </p:spPr>
          <p:txBody>
            <a:bodyPr wrap="none" rtlCol="0">
              <a:spAutoFit/>
            </a:bodyPr>
            <a:lstStyle/>
            <a:p>
              <a:pPr algn="l"/>
              <a:r>
                <a:rPr lang="en-US" altLang="zh-CN" sz="1400" dirty="0">
                  <a:solidFill>
                    <a:schemeClr val="tx1"/>
                  </a:solidFill>
                  <a:latin typeface="+mn-lt"/>
                  <a:ea typeface="+mn-ea"/>
                </a:rPr>
                <a:t>PR</a:t>
              </a:r>
              <a:r>
                <a:rPr lang="zh-CN" altLang="en-US" sz="1400" dirty="0">
                  <a:solidFill>
                    <a:schemeClr val="tx1"/>
                  </a:solidFill>
                  <a:latin typeface="+mn-lt"/>
                  <a:ea typeface="+mn-ea"/>
                </a:rPr>
                <a:t>新闻稿：</a:t>
              </a:r>
              <a:r>
                <a:rPr lang="zh-CN" altLang="en-US" sz="1400" kern="0" dirty="0">
                  <a:solidFill>
                    <a:schemeClr val="tx1"/>
                  </a:solidFill>
                  <a:latin typeface="+mn-ea"/>
                  <a:ea typeface="+mn-ea"/>
                  <a:sym typeface="+mn-ea"/>
                </a:rPr>
                <a:t>操控功能越多越好？老司机告诉你：没那么重要</a:t>
              </a:r>
              <a:endParaRPr lang="zh-CN" altLang="en-US" sz="1400" dirty="0">
                <a:solidFill>
                  <a:schemeClr val="tx1"/>
                </a:solidFill>
                <a:latin typeface="+mn-lt"/>
                <a:ea typeface="+mn-ea"/>
              </a:endParaRPr>
            </a:p>
            <a:p>
              <a:pPr algn="l"/>
              <a:r>
                <a:rPr lang="zh-CN" altLang="en-US" sz="1400" dirty="0">
                  <a:solidFill>
                    <a:schemeClr val="tx1"/>
                  </a:solidFill>
                  <a:latin typeface="+mn-lt"/>
                  <a:ea typeface="+mn-ea"/>
                </a:rPr>
                <a:t>微信</a:t>
              </a:r>
              <a:r>
                <a:rPr lang="en-US" altLang="zh-CN" sz="1400" dirty="0">
                  <a:solidFill>
                    <a:schemeClr val="tx1"/>
                  </a:solidFill>
                  <a:latin typeface="+mn-lt"/>
                  <a:ea typeface="+mn-ea"/>
                </a:rPr>
                <a:t>Kol</a:t>
              </a:r>
              <a:r>
                <a:rPr lang="zh-CN" altLang="en-US" sz="1400" dirty="0">
                  <a:solidFill>
                    <a:schemeClr val="tx1"/>
                  </a:solidFill>
                  <a:latin typeface="+mn-lt"/>
                  <a:ea typeface="+mn-ea"/>
                </a:rPr>
                <a:t>：</a:t>
              </a:r>
              <a:r>
                <a:rPr lang="zh-CN" altLang="en-US" sz="1400" kern="0" dirty="0">
                  <a:solidFill>
                    <a:schemeClr val="tx1"/>
                  </a:solidFill>
                  <a:latin typeface="+mn-ea"/>
                  <a:ea typeface="+mn-ea"/>
                  <a:cs typeface="Arial" panose="020B0604020202020204" pitchFamily="34" charset="0"/>
                  <a:sym typeface="+mn-ea"/>
                </a:rPr>
                <a:t> </a:t>
              </a:r>
              <a:r>
                <a:rPr lang="zh-CN" altLang="en-US" sz="1400" kern="0" dirty="0">
                  <a:solidFill>
                    <a:schemeClr val="tx1"/>
                  </a:solidFill>
                  <a:latin typeface="+mn-ea"/>
                  <a:ea typeface="+mn-ea"/>
                  <a:sym typeface="+mn-ea"/>
                </a:rPr>
                <a:t>没有</a:t>
              </a:r>
              <a:r>
                <a:rPr lang="en-US" altLang="zh-CN" sz="1400" kern="0" dirty="0">
                  <a:solidFill>
                    <a:schemeClr val="tx1"/>
                  </a:solidFill>
                  <a:latin typeface="+mn-ea"/>
                  <a:ea typeface="+mn-ea"/>
                  <a:sym typeface="+mn-ea"/>
                </a:rPr>
                <a:t>“</a:t>
              </a:r>
              <a:r>
                <a:rPr lang="zh-CN" altLang="en-US" sz="1400" kern="0" dirty="0">
                  <a:solidFill>
                    <a:schemeClr val="tx1"/>
                  </a:solidFill>
                  <a:latin typeface="+mn-ea"/>
                  <a:ea typeface="+mn-ea"/>
                  <a:sym typeface="+mn-ea"/>
                </a:rPr>
                <a:t>特异功能</a:t>
              </a:r>
              <a:r>
                <a:rPr lang="en-US" altLang="zh-CN" sz="1400" kern="0" dirty="0">
                  <a:solidFill>
                    <a:schemeClr val="tx1"/>
                  </a:solidFill>
                  <a:latin typeface="+mn-ea"/>
                  <a:ea typeface="+mn-ea"/>
                  <a:sym typeface="+mn-ea"/>
                </a:rPr>
                <a:t>”</a:t>
              </a:r>
              <a:r>
                <a:rPr lang="zh-CN" altLang="en-US" sz="1400" kern="0" dirty="0">
                  <a:solidFill>
                    <a:schemeClr val="tx1"/>
                  </a:solidFill>
                  <a:latin typeface="+mn-ea"/>
                  <a:ea typeface="+mn-ea"/>
                  <a:sym typeface="+mn-ea"/>
                </a:rPr>
                <a:t>也能</a:t>
              </a:r>
              <a:r>
                <a:rPr lang="en-US" altLang="zh-CN" sz="1400" kern="0" dirty="0">
                  <a:solidFill>
                    <a:schemeClr val="tx1"/>
                  </a:solidFill>
                  <a:latin typeface="+mn-ea"/>
                  <a:ea typeface="+mn-ea"/>
                  <a:sym typeface="+mn-ea"/>
                </a:rPr>
                <a:t>“</a:t>
              </a:r>
              <a:r>
                <a:rPr lang="zh-CN" altLang="en-US" sz="1400" kern="0" dirty="0">
                  <a:solidFill>
                    <a:schemeClr val="tx1"/>
                  </a:solidFill>
                  <a:latin typeface="+mn-ea"/>
                  <a:ea typeface="+mn-ea"/>
                  <a:sym typeface="+mn-ea"/>
                </a:rPr>
                <a:t>自成一派</a:t>
              </a:r>
              <a:r>
                <a:rPr lang="en-US" altLang="zh-CN" sz="1400" kern="0" dirty="0">
                  <a:solidFill>
                    <a:schemeClr val="tx1"/>
                  </a:solidFill>
                  <a:latin typeface="+mn-ea"/>
                  <a:ea typeface="+mn-ea"/>
                  <a:sym typeface="+mn-ea"/>
                </a:rPr>
                <a:t>”</a:t>
              </a:r>
              <a:r>
                <a:rPr lang="zh-CN" altLang="en-US" sz="1400" kern="0" dirty="0">
                  <a:solidFill>
                    <a:schemeClr val="tx1"/>
                  </a:solidFill>
                  <a:latin typeface="+mn-ea"/>
                  <a:ea typeface="+mn-ea"/>
                  <a:sym typeface="+mn-ea"/>
                </a:rPr>
                <a:t>？</a:t>
              </a:r>
              <a:endParaRPr lang="zh-CN" altLang="en-US" sz="1400" dirty="0">
                <a:solidFill>
                  <a:schemeClr val="tx1"/>
                </a:solidFill>
                <a:latin typeface="+mn-lt"/>
                <a:ea typeface="+mn-ea"/>
              </a:endParaRPr>
            </a:p>
            <a:p>
              <a:pPr algn="l"/>
              <a:r>
                <a:rPr lang="zh-CN" altLang="en-US" sz="1400" dirty="0">
                  <a:solidFill>
                    <a:schemeClr val="tx1"/>
                  </a:solidFill>
                  <a:latin typeface="+mn-lt"/>
                  <a:ea typeface="+mn-ea"/>
                </a:rPr>
                <a:t>自媒体：</a:t>
              </a:r>
              <a:r>
                <a:rPr lang="zh-CN" altLang="en-US" sz="1400" kern="0" dirty="0">
                  <a:solidFill>
                    <a:schemeClr val="tx1"/>
                  </a:solidFill>
                  <a:latin typeface="+mn-ea"/>
                  <a:ea typeface="+mn-ea"/>
                  <a:cs typeface="Arial" panose="020B0604020202020204" pitchFamily="34" charset="0"/>
                  <a:sym typeface="+mn-ea"/>
                </a:rPr>
                <a:t>有料才是硬道理，盘点</a:t>
              </a:r>
              <a:r>
                <a:rPr lang="zh-CN" altLang="en-US" sz="1400" kern="0" dirty="0">
                  <a:solidFill>
                    <a:schemeClr val="tx1"/>
                  </a:solidFill>
                  <a:latin typeface="+mn-ea"/>
                  <a:ea typeface="+mn-ea"/>
                  <a:sym typeface="+mn-ea"/>
                </a:rPr>
                <a:t>那些功能少却实用的好车。</a:t>
              </a:r>
              <a:endParaRPr lang="zh-CN" altLang="en-US" sz="1400" dirty="0">
                <a:solidFill>
                  <a:schemeClr val="tx1"/>
                </a:solidFill>
                <a:latin typeface="+mn-lt"/>
                <a:ea typeface="+mn-ea"/>
              </a:endParaRPr>
            </a:p>
            <a:p>
              <a:pPr algn="l"/>
              <a:r>
                <a:rPr lang="zh-CN" altLang="en-US" sz="1400" dirty="0">
                  <a:solidFill>
                    <a:schemeClr val="tx1"/>
                  </a:solidFill>
                  <a:latin typeface="+mn-lt"/>
                  <a:ea typeface="+mn-ea"/>
                </a:rPr>
                <a:t>论坛</a:t>
              </a:r>
              <a:r>
                <a:rPr lang="en-US" altLang="zh-CN" sz="1400" dirty="0">
                  <a:solidFill>
                    <a:schemeClr val="tx1"/>
                  </a:solidFill>
                  <a:latin typeface="+mn-lt"/>
                  <a:ea typeface="+mn-ea"/>
                </a:rPr>
                <a:t>BBS</a:t>
              </a:r>
              <a:r>
                <a:rPr lang="zh-CN" altLang="en-US" sz="1400" dirty="0">
                  <a:solidFill>
                    <a:schemeClr val="tx1"/>
                  </a:solidFill>
                  <a:latin typeface="+mn-lt"/>
                  <a:ea typeface="+mn-ea"/>
                </a:rPr>
                <a:t>：</a:t>
              </a:r>
              <a:r>
                <a:rPr lang="zh-CN" altLang="en-US" sz="1400" kern="0" dirty="0">
                  <a:solidFill>
                    <a:schemeClr val="tx1"/>
                  </a:solidFill>
                  <a:latin typeface="+mn-ea"/>
                  <a:ea typeface="+mn-ea"/>
                  <a:cs typeface="Arial" panose="020B0604020202020204" pitchFamily="34" charset="0"/>
                  <a:sym typeface="+mn-ea"/>
                </a:rPr>
                <a:t>别嫌我话少，我可是经济适用男！</a:t>
              </a:r>
              <a:endParaRPr lang="zh-CN" altLang="en-US" sz="1400" dirty="0">
                <a:solidFill>
                  <a:schemeClr val="tx1"/>
                </a:solidFill>
                <a:latin typeface="+mn-lt"/>
                <a:ea typeface="+mn-ea"/>
              </a:endParaRPr>
            </a:p>
            <a:p>
              <a:endParaRPr lang="zh-CN" altLang="en-US" sz="1400" dirty="0">
                <a:solidFill>
                  <a:schemeClr val="tx1"/>
                </a:solidFill>
                <a:latin typeface="+mn-lt"/>
                <a:ea typeface="+mn-ea"/>
              </a:endParaRPr>
            </a:p>
          </p:txBody>
        </p:sp>
        <p:sp>
          <p:nvSpPr>
            <p:cNvPr id="26" name="文本框 41"/>
            <p:cNvSpPr txBox="1"/>
            <p:nvPr/>
          </p:nvSpPr>
          <p:spPr>
            <a:xfrm>
              <a:off x="2839720" y="2423153"/>
              <a:ext cx="4883068" cy="1169551"/>
            </a:xfrm>
            <a:prstGeom prst="rect">
              <a:avLst/>
            </a:prstGeom>
            <a:noFill/>
          </p:spPr>
          <p:txBody>
            <a:bodyPr wrap="none" rtlCol="0">
              <a:spAutoFit/>
            </a:bodyPr>
            <a:lstStyle/>
            <a:p>
              <a:pPr algn="l"/>
              <a:r>
                <a:rPr lang="en-US" altLang="zh-CN" sz="1400" dirty="0">
                  <a:solidFill>
                    <a:schemeClr val="tx1"/>
                  </a:solidFill>
                  <a:latin typeface="+mn-lt"/>
                  <a:ea typeface="+mn-ea"/>
                </a:rPr>
                <a:t>PR</a:t>
              </a:r>
              <a:r>
                <a:rPr lang="zh-CN" altLang="en-US" sz="1400" dirty="0">
                  <a:solidFill>
                    <a:schemeClr val="tx1"/>
                  </a:solidFill>
                  <a:latin typeface="+mn-lt"/>
                  <a:ea typeface="+mn-ea"/>
                </a:rPr>
                <a:t>新闻稿：</a:t>
              </a:r>
              <a:r>
                <a:rPr lang="zh-CN" altLang="en-US" sz="1400" kern="0" dirty="0">
                  <a:solidFill>
                    <a:schemeClr val="tx1"/>
                  </a:solidFill>
                  <a:latin typeface="+mn-ea"/>
                  <a:ea typeface="+mn-ea"/>
                  <a:cs typeface="Arial" panose="020B0604020202020204" pitchFamily="34" charset="0"/>
                  <a:sym typeface="+mn-ea"/>
                </a:rPr>
                <a:t>高敏感人士买车指南：教你去除新车“异味”。</a:t>
              </a:r>
              <a:endParaRPr lang="zh-CN" altLang="en-US" sz="1400" dirty="0">
                <a:solidFill>
                  <a:schemeClr val="tx1"/>
                </a:solidFill>
                <a:latin typeface="+mn-lt"/>
                <a:ea typeface="+mn-ea"/>
              </a:endParaRPr>
            </a:p>
            <a:p>
              <a:pPr algn="l"/>
              <a:r>
                <a:rPr lang="zh-CN" altLang="en-US" sz="1400" dirty="0">
                  <a:solidFill>
                    <a:schemeClr val="tx1"/>
                  </a:solidFill>
                  <a:latin typeface="+mn-lt"/>
                  <a:ea typeface="+mn-ea"/>
                </a:rPr>
                <a:t>微信</a:t>
              </a:r>
              <a:r>
                <a:rPr lang="en-US" altLang="zh-CN" sz="1400" dirty="0">
                  <a:solidFill>
                    <a:schemeClr val="tx1"/>
                  </a:solidFill>
                  <a:latin typeface="+mn-lt"/>
                  <a:ea typeface="+mn-ea"/>
                </a:rPr>
                <a:t>Kol</a:t>
              </a:r>
              <a:r>
                <a:rPr lang="zh-CN" altLang="en-US" sz="1400" dirty="0">
                  <a:solidFill>
                    <a:schemeClr val="tx1"/>
                  </a:solidFill>
                  <a:latin typeface="+mn-lt"/>
                  <a:ea typeface="+mn-ea"/>
                </a:rPr>
                <a:t>：</a:t>
              </a:r>
              <a:r>
                <a:rPr lang="zh-CN" altLang="en-US" sz="1400" kern="0" dirty="0">
                  <a:solidFill>
                    <a:schemeClr val="tx1"/>
                  </a:solidFill>
                  <a:latin typeface="+mn-ea"/>
                  <a:ea typeface="+mn-ea"/>
                  <a:cs typeface="Arial" panose="020B0604020202020204" pitchFamily="34" charset="0"/>
                  <a:sym typeface="+mn-ea"/>
                </a:rPr>
                <a:t>放大招！轻松搞定来自新车的</a:t>
              </a:r>
              <a:r>
                <a:rPr lang="en-US" altLang="zh-CN" sz="1400" kern="0" dirty="0">
                  <a:solidFill>
                    <a:schemeClr val="tx1"/>
                  </a:solidFill>
                  <a:latin typeface="+mn-ea"/>
                  <a:ea typeface="+mn-ea"/>
                  <a:cs typeface="Arial" panose="020B0604020202020204" pitchFamily="34" charset="0"/>
                  <a:sym typeface="+mn-ea"/>
                </a:rPr>
                <a:t>“</a:t>
              </a:r>
              <a:r>
                <a:rPr lang="zh-CN" altLang="en-US" sz="1400" kern="0" dirty="0">
                  <a:solidFill>
                    <a:schemeClr val="tx1"/>
                  </a:solidFill>
                  <a:latin typeface="+mn-ea"/>
                  <a:ea typeface="+mn-ea"/>
                  <a:cs typeface="Arial" panose="020B0604020202020204" pitchFamily="34" charset="0"/>
                  <a:sym typeface="+mn-ea"/>
                </a:rPr>
                <a:t>原汁原味</a:t>
              </a:r>
              <a:r>
                <a:rPr lang="en-US" altLang="zh-CN" sz="1400" kern="0" dirty="0">
                  <a:solidFill>
                    <a:schemeClr val="tx1"/>
                  </a:solidFill>
                  <a:latin typeface="+mn-ea"/>
                  <a:ea typeface="+mn-ea"/>
                  <a:cs typeface="Arial" panose="020B0604020202020204" pitchFamily="34" charset="0"/>
                  <a:sym typeface="+mn-ea"/>
                </a:rPr>
                <a:t>”</a:t>
              </a:r>
            </a:p>
            <a:p>
              <a:pPr algn="l"/>
              <a:r>
                <a:rPr lang="zh-CN" altLang="en-US" sz="1400" dirty="0">
                  <a:solidFill>
                    <a:schemeClr val="tx1"/>
                  </a:solidFill>
                  <a:latin typeface="+mn-lt"/>
                  <a:ea typeface="+mn-ea"/>
                </a:rPr>
                <a:t>自媒体：</a:t>
              </a:r>
              <a:r>
                <a:rPr lang="zh-CN" altLang="en-US" sz="1400" kern="0" dirty="0">
                  <a:solidFill>
                    <a:schemeClr val="tx1"/>
                  </a:solidFill>
                  <a:latin typeface="+mn-ea"/>
                  <a:ea typeface="+mn-ea"/>
                  <a:cs typeface="Arial" panose="020B0604020202020204" pitchFamily="34" charset="0"/>
                  <a:sym typeface="+mn-ea"/>
                </a:rPr>
                <a:t> 买车科普：新车有味道？那都不是事儿！</a:t>
              </a:r>
              <a:endParaRPr lang="zh-CN" altLang="en-US" sz="1400" dirty="0">
                <a:solidFill>
                  <a:schemeClr val="tx1"/>
                </a:solidFill>
                <a:latin typeface="+mn-lt"/>
                <a:ea typeface="+mn-ea"/>
              </a:endParaRPr>
            </a:p>
            <a:p>
              <a:pPr algn="l"/>
              <a:r>
                <a:rPr lang="zh-CN" altLang="en-US" sz="1400" dirty="0">
                  <a:solidFill>
                    <a:schemeClr val="tx1"/>
                  </a:solidFill>
                  <a:latin typeface="+mn-lt"/>
                  <a:ea typeface="+mn-ea"/>
                </a:rPr>
                <a:t>论坛</a:t>
              </a:r>
              <a:r>
                <a:rPr lang="en-US" altLang="zh-CN" sz="1400" dirty="0">
                  <a:solidFill>
                    <a:schemeClr val="tx1"/>
                  </a:solidFill>
                  <a:latin typeface="+mn-lt"/>
                  <a:ea typeface="+mn-ea"/>
                </a:rPr>
                <a:t>BBS</a:t>
              </a:r>
              <a:r>
                <a:rPr lang="zh-CN" altLang="en-US" sz="1400" dirty="0">
                  <a:solidFill>
                    <a:schemeClr val="tx1"/>
                  </a:solidFill>
                  <a:latin typeface="+mn-lt"/>
                  <a:ea typeface="+mn-ea"/>
                </a:rPr>
                <a:t>：</a:t>
              </a:r>
              <a:r>
                <a:rPr lang="zh-CN" altLang="en-US" sz="1400" kern="0" dirty="0">
                  <a:solidFill>
                    <a:schemeClr val="tx1"/>
                  </a:solidFill>
                  <a:latin typeface="+mn-ea"/>
                  <a:ea typeface="+mn-ea"/>
                  <a:cs typeface="Arial" panose="020B0604020202020204" pitchFamily="34" charset="0"/>
                  <a:sym typeface="+mn-ea"/>
                </a:rPr>
                <a:t>你要理解，谁还没有点</a:t>
              </a:r>
              <a:r>
                <a:rPr lang="en-US" altLang="zh-CN" sz="1400" kern="0" dirty="0">
                  <a:solidFill>
                    <a:schemeClr val="tx1"/>
                  </a:solidFill>
                  <a:latin typeface="+mn-ea"/>
                  <a:ea typeface="+mn-ea"/>
                  <a:cs typeface="Arial" panose="020B0604020202020204" pitchFamily="34" charset="0"/>
                  <a:sym typeface="+mn-ea"/>
                </a:rPr>
                <a:t>“</a:t>
              </a:r>
              <a:r>
                <a:rPr lang="zh-CN" altLang="en-US" sz="1400" kern="0" dirty="0">
                  <a:solidFill>
                    <a:schemeClr val="tx1"/>
                  </a:solidFill>
                  <a:latin typeface="+mn-ea"/>
                  <a:ea typeface="+mn-ea"/>
                  <a:cs typeface="Arial" panose="020B0604020202020204" pitchFamily="34" charset="0"/>
                  <a:sym typeface="+mn-ea"/>
                </a:rPr>
                <a:t>体香</a:t>
              </a:r>
              <a:r>
                <a:rPr lang="en-US" altLang="zh-CN" sz="1400" kern="0" dirty="0">
                  <a:solidFill>
                    <a:schemeClr val="tx1"/>
                  </a:solidFill>
                  <a:latin typeface="+mn-ea"/>
                  <a:ea typeface="+mn-ea"/>
                  <a:cs typeface="Arial" panose="020B0604020202020204" pitchFamily="34" charset="0"/>
                  <a:sym typeface="+mn-ea"/>
                </a:rPr>
                <a:t>”</a:t>
              </a:r>
              <a:r>
                <a:rPr lang="zh-CN" altLang="en-US" sz="1400" kern="0" dirty="0">
                  <a:solidFill>
                    <a:schemeClr val="tx1"/>
                  </a:solidFill>
                  <a:latin typeface="+mn-ea"/>
                  <a:ea typeface="+mn-ea"/>
                  <a:cs typeface="Arial" panose="020B0604020202020204" pitchFamily="34" charset="0"/>
                  <a:sym typeface="+mn-ea"/>
                </a:rPr>
                <a:t>？</a:t>
              </a:r>
              <a:endParaRPr lang="zh-CN" altLang="en-US" sz="1400" dirty="0">
                <a:solidFill>
                  <a:schemeClr val="tx1"/>
                </a:solidFill>
                <a:latin typeface="+mn-lt"/>
                <a:ea typeface="+mn-ea"/>
              </a:endParaRPr>
            </a:p>
            <a:p>
              <a:endParaRPr lang="zh-CN" altLang="en-US" sz="1400" dirty="0">
                <a:solidFill>
                  <a:schemeClr val="tx1"/>
                </a:solidFill>
                <a:latin typeface="+mn-lt"/>
                <a:ea typeface="+mn-ea"/>
              </a:endParaRPr>
            </a:p>
          </p:txBody>
        </p:sp>
        <p:sp>
          <p:nvSpPr>
            <p:cNvPr id="27" name="文本框 42"/>
            <p:cNvSpPr txBox="1"/>
            <p:nvPr/>
          </p:nvSpPr>
          <p:spPr>
            <a:xfrm>
              <a:off x="2839720" y="3956685"/>
              <a:ext cx="7044690" cy="1169551"/>
            </a:xfrm>
            <a:prstGeom prst="rect">
              <a:avLst/>
            </a:prstGeom>
            <a:noFill/>
          </p:spPr>
          <p:txBody>
            <a:bodyPr wrap="square" rtlCol="0">
              <a:spAutoFit/>
            </a:bodyPr>
            <a:lstStyle/>
            <a:p>
              <a:r>
                <a:rPr lang="en-US" altLang="zh-CN" sz="1400" dirty="0">
                  <a:solidFill>
                    <a:schemeClr val="tx1"/>
                  </a:solidFill>
                  <a:latin typeface="+mn-lt"/>
                  <a:ea typeface="+mn-ea"/>
                </a:rPr>
                <a:t>PR</a:t>
              </a:r>
              <a:r>
                <a:rPr lang="zh-CN" altLang="en-US" sz="1400" dirty="0">
                  <a:solidFill>
                    <a:schemeClr val="tx1"/>
                  </a:solidFill>
                  <a:latin typeface="+mn-lt"/>
                  <a:ea typeface="+mn-ea"/>
                </a:rPr>
                <a:t>新闻稿：</a:t>
              </a:r>
              <a:r>
                <a:rPr lang="en-US" altLang="zh-CN" sz="1400" kern="0" dirty="0">
                  <a:solidFill>
                    <a:schemeClr val="tx1"/>
                  </a:solidFill>
                  <a:latin typeface="+mn-ea"/>
                  <a:ea typeface="+mn-ea"/>
                  <a:cs typeface="Arial" panose="020B0604020202020204" pitchFamily="34" charset="0"/>
                  <a:sym typeface="+mn-ea"/>
                </a:rPr>
                <a:t>99%</a:t>
              </a:r>
              <a:r>
                <a:rPr lang="zh-CN" altLang="en-US" sz="1400" kern="0" dirty="0">
                  <a:solidFill>
                    <a:schemeClr val="tx1"/>
                  </a:solidFill>
                  <a:latin typeface="+mn-ea"/>
                  <a:ea typeface="+mn-ea"/>
                  <a:cs typeface="Arial" panose="020B0604020202020204" pitchFamily="34" charset="0"/>
                  <a:sym typeface="+mn-ea"/>
                </a:rPr>
                <a:t>车主都在纠结：车载导航好，还是手机导航好？</a:t>
              </a:r>
              <a:endParaRPr lang="zh-CN" altLang="en-US" sz="1400" dirty="0">
                <a:solidFill>
                  <a:schemeClr val="tx1"/>
                </a:solidFill>
                <a:latin typeface="+mn-lt"/>
                <a:ea typeface="+mn-ea"/>
              </a:endParaRPr>
            </a:p>
            <a:p>
              <a:r>
                <a:rPr lang="zh-CN" altLang="en-US" sz="1400" dirty="0">
                  <a:solidFill>
                    <a:schemeClr val="tx1"/>
                  </a:solidFill>
                  <a:latin typeface="+mn-lt"/>
                  <a:ea typeface="+mn-ea"/>
                </a:rPr>
                <a:t>微信</a:t>
              </a:r>
              <a:r>
                <a:rPr lang="en-US" altLang="zh-CN" sz="1400" dirty="0">
                  <a:solidFill>
                    <a:schemeClr val="tx1"/>
                  </a:solidFill>
                  <a:latin typeface="+mn-lt"/>
                  <a:ea typeface="+mn-ea"/>
                </a:rPr>
                <a:t>Kol</a:t>
              </a:r>
              <a:r>
                <a:rPr lang="zh-CN" altLang="en-US" sz="1400" dirty="0">
                  <a:solidFill>
                    <a:schemeClr val="tx1"/>
                  </a:solidFill>
                  <a:latin typeface="+mn-lt"/>
                  <a:ea typeface="+mn-ea"/>
                </a:rPr>
                <a:t>：</a:t>
              </a:r>
              <a:r>
                <a:rPr lang="zh-CN" altLang="en-US" sz="1400" kern="0" dirty="0">
                  <a:solidFill>
                    <a:schemeClr val="tx1"/>
                  </a:solidFill>
                  <a:latin typeface="+mn-ea"/>
                  <a:ea typeface="+mn-ea"/>
                  <a:cs typeface="Arial" panose="020B0604020202020204" pitchFamily="34" charset="0"/>
                  <a:sym typeface="+mn-ea"/>
                </a:rPr>
                <a:t>你还在用这鸡肋的车载导航？别花冤枉钱了。</a:t>
              </a:r>
              <a:endParaRPr lang="zh-CN" altLang="en-US" sz="1400" dirty="0">
                <a:solidFill>
                  <a:schemeClr val="tx1"/>
                </a:solidFill>
                <a:latin typeface="+mn-lt"/>
                <a:ea typeface="+mn-ea"/>
              </a:endParaRPr>
            </a:p>
            <a:p>
              <a:r>
                <a:rPr lang="zh-CN" altLang="en-US" sz="1400" dirty="0">
                  <a:solidFill>
                    <a:schemeClr val="tx1"/>
                  </a:solidFill>
                  <a:latin typeface="+mn-lt"/>
                  <a:ea typeface="+mn-ea"/>
                </a:rPr>
                <a:t>自媒体：</a:t>
              </a:r>
              <a:r>
                <a:rPr lang="zh-CN" altLang="en-US" sz="1400" kern="0" dirty="0">
                  <a:solidFill>
                    <a:schemeClr val="tx1"/>
                  </a:solidFill>
                  <a:latin typeface="+mn-ea"/>
                  <a:ea typeface="+mn-ea"/>
                  <a:cs typeface="Arial" panose="020B0604020202020204" pitchFamily="34" charset="0"/>
                  <a:sym typeface="+mn-ea"/>
                </a:rPr>
                <a:t>买车讲究经济实惠，用不上的配置就扔了吧！</a:t>
              </a:r>
              <a:endParaRPr lang="zh-CN" altLang="en-US" sz="1400" dirty="0">
                <a:solidFill>
                  <a:schemeClr val="tx1"/>
                </a:solidFill>
                <a:latin typeface="+mn-lt"/>
                <a:ea typeface="+mn-ea"/>
              </a:endParaRPr>
            </a:p>
            <a:p>
              <a:r>
                <a:rPr lang="zh-CN" altLang="en-US" sz="1400" dirty="0">
                  <a:solidFill>
                    <a:schemeClr val="tx1"/>
                  </a:solidFill>
                  <a:latin typeface="+mn-lt"/>
                  <a:ea typeface="+mn-ea"/>
                </a:rPr>
                <a:t>论坛</a:t>
              </a:r>
              <a:r>
                <a:rPr lang="en-US" altLang="zh-CN" sz="1400" dirty="0">
                  <a:solidFill>
                    <a:schemeClr val="tx1"/>
                  </a:solidFill>
                  <a:latin typeface="+mn-lt"/>
                  <a:ea typeface="+mn-ea"/>
                </a:rPr>
                <a:t>BBS</a:t>
              </a:r>
              <a:r>
                <a:rPr lang="zh-CN" altLang="en-US" sz="1400" dirty="0">
                  <a:solidFill>
                    <a:schemeClr val="tx1"/>
                  </a:solidFill>
                  <a:latin typeface="+mn-lt"/>
                  <a:ea typeface="+mn-ea"/>
                </a:rPr>
                <a:t>：</a:t>
              </a:r>
              <a:r>
                <a:rPr lang="zh-CN" altLang="en-US" sz="1400" kern="0" dirty="0">
                  <a:solidFill>
                    <a:schemeClr val="tx1"/>
                  </a:solidFill>
                  <a:latin typeface="+mn-ea"/>
                  <a:ea typeface="+mn-ea"/>
                  <a:cs typeface="Arial" panose="020B0604020202020204" pitchFamily="34" charset="0"/>
                  <a:sym typeface="+mn-ea"/>
                </a:rPr>
                <a:t>实力懵圈，我要这车载导航有何用？</a:t>
              </a:r>
              <a:endParaRPr lang="zh-CN" altLang="en-US" sz="1400" dirty="0">
                <a:solidFill>
                  <a:schemeClr val="tx1"/>
                </a:solidFill>
                <a:latin typeface="+mn-lt"/>
                <a:ea typeface="+mn-ea"/>
              </a:endParaRPr>
            </a:p>
            <a:p>
              <a:endParaRPr lang="zh-CN" altLang="en-US" sz="1400" dirty="0">
                <a:solidFill>
                  <a:schemeClr val="tx1"/>
                </a:solidFill>
                <a:latin typeface="+mn-lt"/>
                <a:ea typeface="+mn-ea"/>
              </a:endParaRPr>
            </a:p>
          </p:txBody>
        </p:sp>
      </p:grpSp>
      <p:pic>
        <p:nvPicPr>
          <p:cNvPr id="30" name="图片 29" descr="u=2682055557,514795577&amp;fm=58&amp;bpow=121&amp;bpoh=75"/>
          <p:cNvPicPr>
            <a:picLocks noChangeAspect="1"/>
          </p:cNvPicPr>
          <p:nvPr/>
        </p:nvPicPr>
        <p:blipFill>
          <a:blip r:embed="rId2" cstate="email"/>
          <a:srcRect t="16673" b="16282"/>
          <a:stretch>
            <a:fillRect/>
          </a:stretch>
        </p:blipFill>
        <p:spPr>
          <a:xfrm>
            <a:off x="2807102" y="6141492"/>
            <a:ext cx="1148080" cy="477671"/>
          </a:xfrm>
          <a:prstGeom prst="rect">
            <a:avLst/>
          </a:prstGeom>
        </p:spPr>
      </p:pic>
      <p:pic>
        <p:nvPicPr>
          <p:cNvPr id="31" name="图片 30" descr="u=3590921899,1117793719&amp;fm=58&amp;bpow=121&amp;bpoh=75"/>
          <p:cNvPicPr>
            <a:picLocks noChangeAspect="1"/>
          </p:cNvPicPr>
          <p:nvPr/>
        </p:nvPicPr>
        <p:blipFill>
          <a:blip r:embed="rId3" cstate="email"/>
          <a:stretch>
            <a:fillRect/>
          </a:stretch>
        </p:blipFill>
        <p:spPr>
          <a:xfrm>
            <a:off x="3923102" y="6021771"/>
            <a:ext cx="1038860" cy="645160"/>
          </a:xfrm>
          <a:prstGeom prst="rect">
            <a:avLst/>
          </a:prstGeom>
        </p:spPr>
      </p:pic>
      <p:pic>
        <p:nvPicPr>
          <p:cNvPr id="32" name="图片 31" descr="360截图20170422211731996"/>
          <p:cNvPicPr>
            <a:picLocks noChangeAspect="1"/>
          </p:cNvPicPr>
          <p:nvPr/>
        </p:nvPicPr>
        <p:blipFill>
          <a:blip r:embed="rId4" cstate="email"/>
          <a:stretch>
            <a:fillRect/>
          </a:stretch>
        </p:blipFill>
        <p:spPr>
          <a:xfrm>
            <a:off x="4904811" y="6113202"/>
            <a:ext cx="1182085" cy="511398"/>
          </a:xfrm>
          <a:prstGeom prst="rect">
            <a:avLst/>
          </a:prstGeom>
        </p:spPr>
      </p:pic>
      <p:pic>
        <p:nvPicPr>
          <p:cNvPr id="33" name="图片 32" descr="360截图20170422211609467"/>
          <p:cNvPicPr>
            <a:picLocks noChangeAspect="1"/>
          </p:cNvPicPr>
          <p:nvPr/>
        </p:nvPicPr>
        <p:blipFill>
          <a:blip r:embed="rId5" cstate="print"/>
          <a:stretch>
            <a:fillRect/>
          </a:stretch>
        </p:blipFill>
        <p:spPr>
          <a:xfrm>
            <a:off x="5960779" y="6072259"/>
            <a:ext cx="1123950" cy="581025"/>
          </a:xfrm>
          <a:prstGeom prst="rect">
            <a:avLst/>
          </a:prstGeom>
        </p:spPr>
      </p:pic>
      <p:pic>
        <p:nvPicPr>
          <p:cNvPr id="34" name="图片 33" descr="u=3031366620,4058454037&amp;fm=96"/>
          <p:cNvPicPr>
            <a:picLocks noChangeAspect="1"/>
          </p:cNvPicPr>
          <p:nvPr/>
        </p:nvPicPr>
        <p:blipFill>
          <a:blip r:embed="rId6" cstate="email"/>
          <a:stretch>
            <a:fillRect/>
          </a:stretch>
        </p:blipFill>
        <p:spPr>
          <a:xfrm>
            <a:off x="999215" y="6075425"/>
            <a:ext cx="975995" cy="605155"/>
          </a:xfrm>
          <a:prstGeom prst="rect">
            <a:avLst/>
          </a:prstGeom>
        </p:spPr>
      </p:pic>
      <p:pic>
        <p:nvPicPr>
          <p:cNvPr id="35" name="图片 34" descr="u=2957046060,4045139850&amp;fm=96"/>
          <p:cNvPicPr>
            <a:picLocks noChangeAspect="1"/>
          </p:cNvPicPr>
          <p:nvPr/>
        </p:nvPicPr>
        <p:blipFill>
          <a:blip r:embed="rId7" cstate="email"/>
          <a:stretch>
            <a:fillRect/>
          </a:stretch>
        </p:blipFill>
        <p:spPr>
          <a:xfrm>
            <a:off x="13648" y="6075424"/>
            <a:ext cx="975995" cy="605155"/>
          </a:xfrm>
          <a:prstGeom prst="rect">
            <a:avLst/>
          </a:prstGeom>
        </p:spPr>
      </p:pic>
      <p:pic>
        <p:nvPicPr>
          <p:cNvPr id="37" name="图片 36" descr="360截图20170422205609723"/>
          <p:cNvPicPr>
            <a:picLocks noChangeAspect="1"/>
          </p:cNvPicPr>
          <p:nvPr/>
        </p:nvPicPr>
        <p:blipFill>
          <a:blip r:embed="rId8" cstate="email"/>
          <a:srcRect/>
          <a:stretch>
            <a:fillRect/>
          </a:stretch>
        </p:blipFill>
        <p:spPr>
          <a:xfrm>
            <a:off x="6951063" y="6100037"/>
            <a:ext cx="1633373" cy="566895"/>
          </a:xfrm>
          <a:prstGeom prst="rect">
            <a:avLst/>
          </a:prstGeom>
        </p:spPr>
      </p:pic>
      <p:pic>
        <p:nvPicPr>
          <p:cNvPr id="29" name="图片 28" descr="u=4115081609,2227470327&amp;fm=58&amp;s=E003F41686D4A7920229CDD40300E0B3&amp;bpow=121&amp;bpoh=75"/>
          <p:cNvPicPr>
            <a:picLocks noChangeAspect="1"/>
          </p:cNvPicPr>
          <p:nvPr/>
        </p:nvPicPr>
        <p:blipFill>
          <a:blip r:embed="rId9" cstate="email"/>
          <a:stretch>
            <a:fillRect/>
          </a:stretch>
        </p:blipFill>
        <p:spPr>
          <a:xfrm>
            <a:off x="1864755" y="6079234"/>
            <a:ext cx="969645" cy="601345"/>
          </a:xfrm>
          <a:prstGeom prst="rect">
            <a:avLst/>
          </a:prstGeom>
        </p:spPr>
      </p:pic>
      <p:pic>
        <p:nvPicPr>
          <p:cNvPr id="36" name="图片 35" descr="360截图20170422205734163"/>
          <p:cNvPicPr>
            <a:picLocks noChangeAspect="1"/>
          </p:cNvPicPr>
          <p:nvPr/>
        </p:nvPicPr>
        <p:blipFill>
          <a:blip r:embed="rId10" cstate="email"/>
          <a:srcRect/>
          <a:stretch>
            <a:fillRect/>
          </a:stretch>
        </p:blipFill>
        <p:spPr>
          <a:xfrm>
            <a:off x="8387143" y="6082701"/>
            <a:ext cx="1505200" cy="541186"/>
          </a:xfrm>
          <a:prstGeom prst="rect">
            <a:avLst/>
          </a:prstGeom>
        </p:spPr>
      </p:pic>
    </p:spTree>
  </p:cSld>
  <p:clrMapOvr>
    <a:masterClrMapping/>
  </p:clrMapOvr>
  <p:transition>
    <p:cu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1"/>
          <p:cNvSpPr>
            <a:spLocks noGrp="1"/>
          </p:cNvSpPr>
          <p:nvPr>
            <p:ph type="title"/>
          </p:nvPr>
        </p:nvSpPr>
        <p:spPr>
          <a:xfrm>
            <a:off x="445969" y="314633"/>
            <a:ext cx="6296026" cy="545175"/>
          </a:xfrm>
        </p:spPr>
        <p:txBody>
          <a:bodyPr/>
          <a:lstStyle/>
          <a:p>
            <a:r>
              <a:rPr lang="zh-CN" altLang="en-US" dirty="0"/>
              <a:t>二、近攻三步走：压制英朗速腾</a:t>
            </a:r>
          </a:p>
        </p:txBody>
      </p:sp>
      <p:sp>
        <p:nvSpPr>
          <p:cNvPr id="10" name="内容占位符 2"/>
          <p:cNvSpPr txBox="1"/>
          <p:nvPr/>
        </p:nvSpPr>
        <p:spPr bwMode="auto">
          <a:xfrm>
            <a:off x="489045" y="850742"/>
            <a:ext cx="4328615" cy="469194"/>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2000" kern="0" dirty="0">
                <a:solidFill>
                  <a:srgbClr val="2274AC"/>
                </a:solidFill>
                <a:latin typeface="+mn-ea"/>
                <a:ea typeface="+mn-ea"/>
              </a:rPr>
              <a:t>第一步：线上产品口碑引导</a:t>
            </a:r>
            <a:endParaRPr lang="en-US" altLang="zh-CN" sz="2000" kern="0" dirty="0">
              <a:solidFill>
                <a:srgbClr val="2274AC"/>
              </a:solidFill>
              <a:latin typeface="+mn-ea"/>
              <a:ea typeface="+mn-ea"/>
            </a:endParaRPr>
          </a:p>
        </p:txBody>
      </p:sp>
      <p:sp>
        <p:nvSpPr>
          <p:cNvPr id="13" name="圆角矩形 12"/>
          <p:cNvSpPr/>
          <p:nvPr/>
        </p:nvSpPr>
        <p:spPr>
          <a:xfrm>
            <a:off x="464779" y="1269243"/>
            <a:ext cx="1628086" cy="33346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mj-ea"/>
                <a:ea typeface="+mj-ea"/>
              </a:rPr>
              <a:t>竞品引导策略</a:t>
            </a:r>
            <a:endParaRPr lang="en-US" altLang="zh-CN" b="1" dirty="0">
              <a:latin typeface="+mj-ea"/>
              <a:ea typeface="+mj-ea"/>
            </a:endParaRPr>
          </a:p>
        </p:txBody>
      </p:sp>
      <p:sp>
        <p:nvSpPr>
          <p:cNvPr id="14" name="副标题 7"/>
          <p:cNvSpPr txBox="1"/>
          <p:nvPr/>
        </p:nvSpPr>
        <p:spPr bwMode="auto">
          <a:xfrm>
            <a:off x="2141078" y="1283766"/>
            <a:ext cx="7578612" cy="299375"/>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pPr>
            <a:r>
              <a:rPr lang="zh-CN" altLang="en-US" kern="0" dirty="0">
                <a:solidFill>
                  <a:schemeClr val="tx1"/>
                </a:solidFill>
                <a:latin typeface="VW Text Office" pitchFamily="34" charset="0"/>
                <a:ea typeface="+mn-ea"/>
              </a:rPr>
              <a:t>放大竞品缺点与朗逸优点的差距，打压竞品，凸显本品优势。</a:t>
            </a:r>
            <a:endParaRPr kumimoji="0" lang="de-DE" altLang="zh-CN" b="0" i="0" u="none" strike="noStrike" kern="0" cap="none" spc="0" normalizeH="0" baseline="0" noProof="0" dirty="0">
              <a:ln>
                <a:noFill/>
              </a:ln>
              <a:solidFill>
                <a:schemeClr val="tx1"/>
              </a:solidFill>
              <a:effectLst/>
              <a:uLnTx/>
              <a:uFillTx/>
              <a:latin typeface="VW Text Office" pitchFamily="34" charset="0"/>
              <a:ea typeface="+mn-ea"/>
              <a:cs typeface="+mn-cs"/>
            </a:endParaRPr>
          </a:p>
        </p:txBody>
      </p:sp>
      <p:sp>
        <p:nvSpPr>
          <p:cNvPr id="16" name="圆角矩形 15"/>
          <p:cNvSpPr/>
          <p:nvPr/>
        </p:nvSpPr>
        <p:spPr>
          <a:xfrm>
            <a:off x="491320" y="4560632"/>
            <a:ext cx="1628086" cy="33346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mj-ea"/>
                <a:ea typeface="+mj-ea"/>
              </a:rPr>
              <a:t>竞品引导战术</a:t>
            </a:r>
            <a:endParaRPr lang="en-US" altLang="zh-CN" b="1" dirty="0">
              <a:latin typeface="+mj-ea"/>
              <a:ea typeface="+mj-ea"/>
            </a:endParaRPr>
          </a:p>
        </p:txBody>
      </p:sp>
      <p:graphicFrame>
        <p:nvGraphicFramePr>
          <p:cNvPr id="38" name="表格 37"/>
          <p:cNvGraphicFramePr/>
          <p:nvPr/>
        </p:nvGraphicFramePr>
        <p:xfrm>
          <a:off x="518615" y="1583140"/>
          <a:ext cx="8839940" cy="2870502"/>
        </p:xfrm>
        <a:graphic>
          <a:graphicData uri="http://schemas.openxmlformats.org/drawingml/2006/table">
            <a:tbl>
              <a:tblPr firstCol="1" bandRow="1">
                <a:tableStyleId>{FABFCF23-3B69-468F-B69F-88F6DE6A72F2}</a:tableStyleId>
              </a:tblPr>
              <a:tblGrid>
                <a:gridCol w="764548">
                  <a:extLst>
                    <a:ext uri="{9D8B030D-6E8A-4147-A177-3AD203B41FA5}">
                      <a16:colId xmlns:a16="http://schemas.microsoft.com/office/drawing/2014/main" val="20000"/>
                    </a:ext>
                  </a:extLst>
                </a:gridCol>
                <a:gridCol w="4037696">
                  <a:extLst>
                    <a:ext uri="{9D8B030D-6E8A-4147-A177-3AD203B41FA5}">
                      <a16:colId xmlns:a16="http://schemas.microsoft.com/office/drawing/2014/main" val="20001"/>
                    </a:ext>
                  </a:extLst>
                </a:gridCol>
                <a:gridCol w="4037696">
                  <a:extLst>
                    <a:ext uri="{9D8B030D-6E8A-4147-A177-3AD203B41FA5}">
                      <a16:colId xmlns:a16="http://schemas.microsoft.com/office/drawing/2014/main" val="20002"/>
                    </a:ext>
                  </a:extLst>
                </a:gridCol>
              </a:tblGrid>
              <a:tr h="274832">
                <a:tc>
                  <a:txBody>
                    <a:bodyPr/>
                    <a:lstStyle/>
                    <a:p>
                      <a:pPr marL="0" indent="0" algn="ctr">
                        <a:buNone/>
                      </a:pPr>
                      <a:endParaRPr lang="zh-CN" altLang="en-US" sz="1800" b="0" u="none" kern="0" dirty="0">
                        <a:solidFill>
                          <a:schemeClr val="tx1"/>
                        </a:solidFill>
                        <a:latin typeface="+mn-ea"/>
                      </a:endParaRPr>
                    </a:p>
                  </a:txBody>
                  <a:tcPr marL="0" marR="0" marT="0" marB="0" anchor="ctr"/>
                </a:tc>
                <a:tc>
                  <a:txBody>
                    <a:bodyPr/>
                    <a:lstStyle/>
                    <a:p>
                      <a:pPr marL="0" indent="0" algn="ctr">
                        <a:buNone/>
                      </a:pPr>
                      <a:r>
                        <a:rPr lang="zh-CN" altLang="en-US" sz="1600" b="0" u="none" kern="0" dirty="0">
                          <a:solidFill>
                            <a:schemeClr val="tx1"/>
                          </a:solidFill>
                          <a:latin typeface="+mn-ea"/>
                        </a:rPr>
                        <a:t>竞品劣势</a:t>
                      </a:r>
                    </a:p>
                  </a:txBody>
                  <a:tcPr marL="0" marR="0" marT="0" marB="0" anchor="ctr"/>
                </a:tc>
                <a:tc>
                  <a:txBody>
                    <a:bodyPr/>
                    <a:lstStyle/>
                    <a:p>
                      <a:pPr marL="0" indent="0" algn="ctr">
                        <a:buNone/>
                      </a:pPr>
                      <a:r>
                        <a:rPr lang="zh-CN" altLang="en-US" sz="1600" b="0" u="none" kern="0" dirty="0">
                          <a:solidFill>
                            <a:schemeClr val="tx1"/>
                          </a:solidFill>
                          <a:latin typeface="+mn-ea"/>
                        </a:rPr>
                        <a:t>朗逸优势</a:t>
                      </a:r>
                    </a:p>
                  </a:txBody>
                  <a:tcPr marL="0" marR="0" marT="0" marB="0" anchor="ctr"/>
                </a:tc>
                <a:extLst>
                  <a:ext uri="{0D108BD9-81ED-4DB2-BD59-A6C34878D82A}">
                    <a16:rowId xmlns:a16="http://schemas.microsoft.com/office/drawing/2014/main" val="10000"/>
                  </a:ext>
                </a:extLst>
              </a:tr>
              <a:tr h="1129898">
                <a:tc>
                  <a:txBody>
                    <a:bodyPr/>
                    <a:lstStyle/>
                    <a:p>
                      <a:pPr marL="0" algn="ctr">
                        <a:buNone/>
                      </a:pPr>
                      <a:r>
                        <a:rPr lang="zh-CN" altLang="en-US" sz="1600" b="0" u="none" kern="0" dirty="0">
                          <a:solidFill>
                            <a:schemeClr val="tx1"/>
                          </a:solidFill>
                          <a:latin typeface="+mn-ea"/>
                        </a:rPr>
                        <a:t>英朗</a:t>
                      </a:r>
                    </a:p>
                  </a:txBody>
                  <a:tcPr marL="0" marR="0" marT="0" marB="0" anchor="ctr"/>
                </a:tc>
                <a:tc>
                  <a:txBody>
                    <a:bodyPr/>
                    <a:lstStyle/>
                    <a:p>
                      <a:pPr marL="0" algn="ctr">
                        <a:buNone/>
                      </a:pPr>
                      <a:r>
                        <a:rPr lang="zh-CN" altLang="en-US" sz="1200" kern="0" dirty="0">
                          <a:solidFill>
                            <a:schemeClr val="bg1">
                              <a:lumMod val="50000"/>
                            </a:schemeClr>
                          </a:solidFill>
                          <a:latin typeface="+mn-ea"/>
                          <a:sym typeface="+mn-ea"/>
                        </a:rPr>
                        <a:t>储物空间小</a:t>
                      </a:r>
                      <a:r>
                        <a:rPr lang="en-US" altLang="zh-CN" sz="1200" kern="0" dirty="0">
                          <a:solidFill>
                            <a:schemeClr val="bg1">
                              <a:lumMod val="50000"/>
                            </a:schemeClr>
                          </a:solidFill>
                          <a:latin typeface="+mn-ea"/>
                          <a:sym typeface="+mn-ea"/>
                        </a:rPr>
                        <a:t>√</a:t>
                      </a:r>
                    </a:p>
                    <a:p>
                      <a:pPr marL="0" algn="ctr">
                        <a:buNone/>
                      </a:pPr>
                      <a:r>
                        <a:rPr lang="zh-CN" altLang="en-US" sz="1200" kern="0" dirty="0">
                          <a:solidFill>
                            <a:schemeClr val="bg1">
                              <a:lumMod val="50000"/>
                            </a:schemeClr>
                          </a:solidFill>
                          <a:latin typeface="+mn-ea"/>
                          <a:sym typeface="+mn-ea"/>
                        </a:rPr>
                        <a:t>起步慢加速肉</a:t>
                      </a:r>
                    </a:p>
                    <a:p>
                      <a:pPr marL="0" algn="ctr">
                        <a:buNone/>
                      </a:pPr>
                      <a:r>
                        <a:rPr lang="zh-CN" altLang="en-US" sz="1200" kern="0" dirty="0">
                          <a:solidFill>
                            <a:schemeClr val="bg1">
                              <a:lumMod val="50000"/>
                            </a:schemeClr>
                          </a:solidFill>
                          <a:latin typeface="+mn-ea"/>
                          <a:sym typeface="+mn-ea"/>
                        </a:rPr>
                        <a:t>底盘偏低</a:t>
                      </a:r>
                      <a:r>
                        <a:rPr lang="en-US" altLang="zh-CN" sz="1200" kern="0" dirty="0">
                          <a:solidFill>
                            <a:schemeClr val="bg1">
                              <a:lumMod val="50000"/>
                            </a:schemeClr>
                          </a:solidFill>
                          <a:latin typeface="+mn-ea"/>
                          <a:sym typeface="+mn-ea"/>
                        </a:rPr>
                        <a:t>√</a:t>
                      </a:r>
                    </a:p>
                    <a:p>
                      <a:pPr marL="0" algn="ctr">
                        <a:buNone/>
                      </a:pPr>
                      <a:r>
                        <a:rPr lang="zh-CN" altLang="en-US" sz="1200" kern="0" dirty="0">
                          <a:solidFill>
                            <a:schemeClr val="bg1">
                              <a:lumMod val="50000"/>
                            </a:schemeClr>
                          </a:solidFill>
                          <a:latin typeface="+mn-ea"/>
                          <a:sym typeface="+mn-ea"/>
                        </a:rPr>
                        <a:t>噪声大</a:t>
                      </a:r>
                      <a:r>
                        <a:rPr lang="en-US" altLang="zh-CN" sz="1200" kern="0" dirty="0">
                          <a:solidFill>
                            <a:schemeClr val="bg1">
                              <a:lumMod val="50000"/>
                            </a:schemeClr>
                          </a:solidFill>
                          <a:latin typeface="+mn-ea"/>
                          <a:sym typeface="+mn-ea"/>
                        </a:rPr>
                        <a:t>√</a:t>
                      </a:r>
                    </a:p>
                    <a:p>
                      <a:pPr marL="0" algn="ctr">
                        <a:buNone/>
                      </a:pPr>
                      <a:r>
                        <a:rPr lang="zh-CN" altLang="en-US" sz="1200" kern="0" dirty="0">
                          <a:solidFill>
                            <a:schemeClr val="bg1">
                              <a:lumMod val="50000"/>
                            </a:schemeClr>
                          </a:solidFill>
                          <a:latin typeface="+mn-ea"/>
                          <a:sym typeface="+mn-ea"/>
                        </a:rPr>
                        <a:t>没有雾灯</a:t>
                      </a:r>
                      <a:r>
                        <a:rPr lang="en-US" altLang="zh-CN" sz="1200" kern="0" dirty="0">
                          <a:solidFill>
                            <a:schemeClr val="bg1">
                              <a:lumMod val="50000"/>
                            </a:schemeClr>
                          </a:solidFill>
                          <a:latin typeface="+mn-ea"/>
                          <a:sym typeface="+mn-ea"/>
                        </a:rPr>
                        <a:t>√</a:t>
                      </a:r>
                    </a:p>
                    <a:p>
                      <a:pPr marL="0" algn="ctr">
                        <a:buNone/>
                      </a:pPr>
                      <a:r>
                        <a:rPr lang="zh-CN" altLang="en-US" sz="1200" kern="0" dirty="0">
                          <a:solidFill>
                            <a:schemeClr val="bg1">
                              <a:lumMod val="50000"/>
                            </a:schemeClr>
                          </a:solidFill>
                          <a:latin typeface="+mn-ea"/>
                          <a:sym typeface="+mn-ea"/>
                        </a:rPr>
                        <a:t>车漆薄，车屁股不好看，塑料感太强</a:t>
                      </a:r>
                      <a:r>
                        <a:rPr lang="en-US" altLang="zh-CN" sz="1200" kern="0" dirty="0">
                          <a:solidFill>
                            <a:schemeClr val="bg1">
                              <a:lumMod val="50000"/>
                            </a:schemeClr>
                          </a:solidFill>
                          <a:latin typeface="+mn-ea"/>
                          <a:sym typeface="+mn-ea"/>
                        </a:rPr>
                        <a:t>√</a:t>
                      </a:r>
                    </a:p>
                  </a:txBody>
                  <a:tcPr marL="0" marR="0" marT="0" marB="0" anchor="ctr"/>
                </a:tc>
                <a:tc>
                  <a:txBody>
                    <a:bodyPr/>
                    <a:lstStyle/>
                    <a:p>
                      <a:pPr marL="0" indent="0" algn="ctr">
                        <a:buNone/>
                      </a:pPr>
                      <a:r>
                        <a:rPr lang="zh-CN" altLang="en-US" sz="1200" b="0" u="none" kern="0" dirty="0">
                          <a:solidFill>
                            <a:schemeClr val="bg1">
                              <a:lumMod val="50000"/>
                            </a:schemeClr>
                          </a:solidFill>
                          <a:latin typeface="+mn-ea"/>
                        </a:rPr>
                        <a:t>储物空间大</a:t>
                      </a:r>
                    </a:p>
                    <a:p>
                      <a:pPr marL="0" indent="0" algn="ctr">
                        <a:buNone/>
                      </a:pPr>
                      <a:r>
                        <a:rPr lang="zh-CN" altLang="en-US" sz="1200" b="0" u="none" kern="0" dirty="0">
                          <a:solidFill>
                            <a:schemeClr val="bg1">
                              <a:lumMod val="50000"/>
                            </a:schemeClr>
                          </a:solidFill>
                          <a:latin typeface="+mn-ea"/>
                        </a:rPr>
                        <a:t>底盘够高</a:t>
                      </a:r>
                    </a:p>
                    <a:p>
                      <a:pPr marL="0" indent="0" algn="ctr">
                        <a:buNone/>
                      </a:pPr>
                      <a:r>
                        <a:rPr lang="zh-CN" altLang="en-US" sz="1200" b="0" u="none" kern="0" dirty="0">
                          <a:solidFill>
                            <a:schemeClr val="bg1">
                              <a:lumMod val="50000"/>
                            </a:schemeClr>
                          </a:solidFill>
                          <a:latin typeface="+mn-ea"/>
                        </a:rPr>
                        <a:t>路噪小</a:t>
                      </a:r>
                    </a:p>
                    <a:p>
                      <a:pPr marL="0" indent="0" algn="ctr">
                        <a:buNone/>
                      </a:pPr>
                      <a:r>
                        <a:rPr lang="zh-CN" altLang="en-US" sz="1200" b="0" u="none" kern="0" dirty="0">
                          <a:solidFill>
                            <a:schemeClr val="bg1">
                              <a:lumMod val="50000"/>
                            </a:schemeClr>
                          </a:solidFill>
                          <a:latin typeface="+mn-ea"/>
                        </a:rPr>
                        <a:t>有雾灯</a:t>
                      </a:r>
                    </a:p>
                    <a:p>
                      <a:pPr marL="0" indent="0" algn="ctr">
                        <a:buNone/>
                      </a:pPr>
                      <a:r>
                        <a:rPr lang="zh-CN" altLang="en-US" sz="1200" b="0" u="none" kern="0" dirty="0">
                          <a:solidFill>
                            <a:schemeClr val="bg1">
                              <a:lumMod val="50000"/>
                            </a:schemeClr>
                          </a:solidFill>
                          <a:latin typeface="+mn-ea"/>
                        </a:rPr>
                        <a:t>外形时尚有质感</a:t>
                      </a:r>
                    </a:p>
                  </a:txBody>
                  <a:tcPr marL="0" marR="0" marT="0" marB="0" anchor="ctr"/>
                </a:tc>
                <a:extLst>
                  <a:ext uri="{0D108BD9-81ED-4DB2-BD59-A6C34878D82A}">
                    <a16:rowId xmlns:a16="http://schemas.microsoft.com/office/drawing/2014/main" val="10001"/>
                  </a:ext>
                </a:extLst>
              </a:tr>
              <a:tr h="1465772">
                <a:tc>
                  <a:txBody>
                    <a:bodyPr/>
                    <a:lstStyle/>
                    <a:p>
                      <a:pPr marL="0" algn="ctr">
                        <a:buNone/>
                      </a:pPr>
                      <a:r>
                        <a:rPr lang="zh-CN" altLang="en-US" sz="1600" b="0" u="none" kern="0" dirty="0">
                          <a:solidFill>
                            <a:schemeClr val="tx1"/>
                          </a:solidFill>
                          <a:latin typeface="+mn-ea"/>
                        </a:rPr>
                        <a:t>速腾</a:t>
                      </a:r>
                    </a:p>
                  </a:txBody>
                  <a:tcPr marL="0" marR="0" marT="0" marB="0" anchor="ctr"/>
                </a:tc>
                <a:tc>
                  <a:txBody>
                    <a:bodyPr/>
                    <a:lstStyle/>
                    <a:p>
                      <a:pPr marL="0" algn="ctr">
                        <a:buNone/>
                      </a:pPr>
                      <a:r>
                        <a:rPr lang="zh-CN" altLang="en-US" sz="1200" kern="0" dirty="0">
                          <a:solidFill>
                            <a:schemeClr val="bg1">
                              <a:lumMod val="50000"/>
                            </a:schemeClr>
                          </a:solidFill>
                          <a:latin typeface="+mn-ea"/>
                          <a:sym typeface="+mn-ea"/>
                        </a:rPr>
                        <a:t>起步慢</a:t>
                      </a:r>
                      <a:r>
                        <a:rPr lang="en-US" altLang="zh-CN" sz="1200" kern="0" dirty="0">
                          <a:solidFill>
                            <a:schemeClr val="bg1">
                              <a:lumMod val="50000"/>
                            </a:schemeClr>
                          </a:solidFill>
                          <a:latin typeface="+mn-ea"/>
                          <a:sym typeface="+mn-ea"/>
                        </a:rPr>
                        <a:t>√</a:t>
                      </a:r>
                    </a:p>
                    <a:p>
                      <a:pPr marL="0" algn="ctr">
                        <a:buNone/>
                      </a:pPr>
                      <a:r>
                        <a:rPr lang="zh-CN" altLang="en-US" sz="1200" kern="0" dirty="0">
                          <a:solidFill>
                            <a:schemeClr val="bg1">
                              <a:lumMod val="50000"/>
                            </a:schemeClr>
                          </a:solidFill>
                          <a:latin typeface="+mn-ea"/>
                          <a:sym typeface="+mn-ea"/>
                        </a:rPr>
                        <a:t>方向盘重</a:t>
                      </a:r>
                      <a:r>
                        <a:rPr lang="en-US" altLang="zh-CN" sz="1200" kern="0" dirty="0">
                          <a:solidFill>
                            <a:schemeClr val="bg1">
                              <a:lumMod val="50000"/>
                            </a:schemeClr>
                          </a:solidFill>
                          <a:latin typeface="+mn-ea"/>
                          <a:sym typeface="+mn-ea"/>
                        </a:rPr>
                        <a:t>√</a:t>
                      </a:r>
                    </a:p>
                    <a:p>
                      <a:pPr marL="0" algn="ctr">
                        <a:buNone/>
                      </a:pPr>
                      <a:r>
                        <a:rPr lang="zh-CN" altLang="en-US" sz="1200" kern="0" dirty="0">
                          <a:solidFill>
                            <a:schemeClr val="bg1">
                              <a:lumMod val="50000"/>
                            </a:schemeClr>
                          </a:solidFill>
                          <a:latin typeface="+mn-ea"/>
                          <a:sym typeface="+mn-ea"/>
                        </a:rPr>
                        <a:t>换挡平顺性不好</a:t>
                      </a:r>
                      <a:r>
                        <a:rPr lang="en-US" altLang="zh-CN" sz="1200" kern="0" dirty="0">
                          <a:solidFill>
                            <a:schemeClr val="bg1">
                              <a:lumMod val="50000"/>
                            </a:schemeClr>
                          </a:solidFill>
                          <a:latin typeface="+mn-ea"/>
                          <a:sym typeface="+mn-ea"/>
                        </a:rPr>
                        <a:t>√</a:t>
                      </a:r>
                    </a:p>
                    <a:p>
                      <a:pPr marL="0" algn="ctr">
                        <a:buNone/>
                      </a:pPr>
                      <a:r>
                        <a:rPr lang="zh-CN" altLang="en-US" sz="1200" kern="0" dirty="0">
                          <a:solidFill>
                            <a:schemeClr val="bg1">
                              <a:lumMod val="50000"/>
                            </a:schemeClr>
                          </a:solidFill>
                          <a:latin typeface="+mn-ea"/>
                          <a:sym typeface="+mn-ea"/>
                        </a:rPr>
                        <a:t>发动机与变速器连接处漏油</a:t>
                      </a:r>
                      <a:r>
                        <a:rPr lang="en-US" altLang="zh-CN" sz="1200" kern="0" dirty="0">
                          <a:solidFill>
                            <a:schemeClr val="bg1">
                              <a:lumMod val="50000"/>
                            </a:schemeClr>
                          </a:solidFill>
                          <a:latin typeface="+mn-ea"/>
                          <a:sym typeface="+mn-ea"/>
                        </a:rPr>
                        <a:t>√</a:t>
                      </a:r>
                    </a:p>
                    <a:p>
                      <a:pPr marL="0" algn="ctr">
                        <a:buNone/>
                      </a:pPr>
                      <a:r>
                        <a:rPr lang="zh-CN" altLang="en-US" sz="1200" kern="0" dirty="0">
                          <a:solidFill>
                            <a:schemeClr val="bg1">
                              <a:lumMod val="50000"/>
                            </a:schemeClr>
                          </a:solidFill>
                          <a:latin typeface="+mn-ea"/>
                          <a:sym typeface="+mn-ea"/>
                        </a:rPr>
                        <a:t>座椅硬</a:t>
                      </a:r>
                      <a:r>
                        <a:rPr lang="en-US" altLang="zh-CN" sz="1200" kern="0" dirty="0">
                          <a:solidFill>
                            <a:schemeClr val="bg1">
                              <a:lumMod val="50000"/>
                            </a:schemeClr>
                          </a:solidFill>
                          <a:latin typeface="+mn-ea"/>
                          <a:sym typeface="+mn-ea"/>
                        </a:rPr>
                        <a:t>√</a:t>
                      </a:r>
                    </a:p>
                    <a:p>
                      <a:pPr marL="0" algn="ctr">
                        <a:buNone/>
                      </a:pPr>
                      <a:r>
                        <a:rPr lang="zh-CN" altLang="en-US" sz="1200" kern="0" dirty="0">
                          <a:solidFill>
                            <a:schemeClr val="bg1">
                              <a:lumMod val="50000"/>
                            </a:schemeClr>
                          </a:solidFill>
                          <a:latin typeface="+mn-ea"/>
                          <a:sym typeface="+mn-ea"/>
                        </a:rPr>
                        <a:t>噪声大</a:t>
                      </a:r>
                      <a:r>
                        <a:rPr lang="en-US" altLang="zh-CN" sz="1200" kern="0" dirty="0">
                          <a:solidFill>
                            <a:schemeClr val="bg1">
                              <a:lumMod val="50000"/>
                            </a:schemeClr>
                          </a:solidFill>
                          <a:latin typeface="+mn-ea"/>
                          <a:sym typeface="+mn-ea"/>
                        </a:rPr>
                        <a:t>√</a:t>
                      </a:r>
                    </a:p>
                    <a:p>
                      <a:pPr marL="0" algn="ctr">
                        <a:buNone/>
                      </a:pPr>
                      <a:r>
                        <a:rPr lang="zh-CN" altLang="en-US" sz="1200" kern="0" dirty="0">
                          <a:solidFill>
                            <a:schemeClr val="bg1">
                              <a:lumMod val="50000"/>
                            </a:schemeClr>
                          </a:solidFill>
                          <a:latin typeface="+mn-ea"/>
                          <a:sym typeface="+mn-ea"/>
                        </a:rPr>
                        <a:t>新车味道大</a:t>
                      </a:r>
                    </a:p>
                    <a:p>
                      <a:pPr marL="0" algn="ctr">
                        <a:buNone/>
                      </a:pPr>
                      <a:r>
                        <a:rPr lang="zh-CN" altLang="en-US" sz="1200" kern="0" dirty="0">
                          <a:solidFill>
                            <a:schemeClr val="bg1">
                              <a:lumMod val="50000"/>
                            </a:schemeClr>
                          </a:solidFill>
                          <a:latin typeface="+mn-ea"/>
                          <a:sym typeface="+mn-ea"/>
                        </a:rPr>
                        <a:t>天窗异响，大灯不亮</a:t>
                      </a:r>
                      <a:r>
                        <a:rPr lang="en-US" altLang="zh-CN" sz="1200" kern="0" dirty="0">
                          <a:solidFill>
                            <a:schemeClr val="bg1">
                              <a:lumMod val="50000"/>
                            </a:schemeClr>
                          </a:solidFill>
                          <a:latin typeface="+mn-ea"/>
                          <a:sym typeface="+mn-ea"/>
                        </a:rPr>
                        <a:t>√</a:t>
                      </a:r>
                    </a:p>
                  </a:txBody>
                  <a:tcPr marL="0" marR="0" marT="0" marB="0" anchor="ctr"/>
                </a:tc>
                <a:tc>
                  <a:txBody>
                    <a:bodyPr/>
                    <a:lstStyle/>
                    <a:p>
                      <a:pPr marL="0" indent="0" algn="ctr">
                        <a:buNone/>
                      </a:pPr>
                      <a:r>
                        <a:rPr lang="zh-CN" altLang="en-US" sz="1200" b="0" u="none" kern="0" dirty="0">
                          <a:solidFill>
                            <a:schemeClr val="bg1">
                              <a:lumMod val="50000"/>
                            </a:schemeClr>
                          </a:solidFill>
                          <a:latin typeface="+mn-ea"/>
                        </a:rPr>
                        <a:t>方向盘重量合适</a:t>
                      </a:r>
                    </a:p>
                    <a:p>
                      <a:pPr marL="0" indent="0" algn="ctr">
                        <a:buNone/>
                      </a:pPr>
                      <a:r>
                        <a:rPr lang="zh-CN" altLang="en-US" sz="1200" b="0" u="none" kern="0" dirty="0">
                          <a:solidFill>
                            <a:schemeClr val="bg1">
                              <a:lumMod val="50000"/>
                            </a:schemeClr>
                          </a:solidFill>
                          <a:latin typeface="+mn-ea"/>
                        </a:rPr>
                        <a:t>换挡平顺</a:t>
                      </a:r>
                    </a:p>
                    <a:p>
                      <a:pPr marL="0" indent="0" algn="ctr">
                        <a:buNone/>
                      </a:pPr>
                      <a:r>
                        <a:rPr lang="zh-CN" altLang="en-US" sz="1200" b="0" u="none" kern="0" dirty="0">
                          <a:solidFill>
                            <a:schemeClr val="bg1">
                              <a:lumMod val="50000"/>
                            </a:schemeClr>
                          </a:solidFill>
                          <a:latin typeface="+mn-ea"/>
                        </a:rPr>
                        <a:t>座椅舒适</a:t>
                      </a:r>
                    </a:p>
                    <a:p>
                      <a:pPr marL="0" indent="0" algn="ctr">
                        <a:buNone/>
                      </a:pPr>
                      <a:r>
                        <a:rPr lang="zh-CN" altLang="en-US" sz="1200" b="0" u="none" kern="0" dirty="0">
                          <a:solidFill>
                            <a:schemeClr val="bg1">
                              <a:lumMod val="50000"/>
                            </a:schemeClr>
                          </a:solidFill>
                          <a:latin typeface="+mn-ea"/>
                        </a:rPr>
                        <a:t>噪声小</a:t>
                      </a:r>
                    </a:p>
                    <a:p>
                      <a:pPr marL="0" indent="0" algn="ctr">
                        <a:buNone/>
                      </a:pPr>
                      <a:r>
                        <a:rPr lang="zh-CN" altLang="en-US" sz="1200" b="0" u="none" kern="0" dirty="0">
                          <a:solidFill>
                            <a:schemeClr val="bg1">
                              <a:lumMod val="50000"/>
                            </a:schemeClr>
                          </a:solidFill>
                          <a:latin typeface="+mn-ea"/>
                        </a:rPr>
                        <a:t>窗户车灯质量过关</a:t>
                      </a:r>
                    </a:p>
                  </a:txBody>
                  <a:tcPr marL="0" marR="0" marT="0" marB="0" anchor="ctr"/>
                </a:tc>
                <a:extLst>
                  <a:ext uri="{0D108BD9-81ED-4DB2-BD59-A6C34878D82A}">
                    <a16:rowId xmlns:a16="http://schemas.microsoft.com/office/drawing/2014/main" val="10002"/>
                  </a:ext>
                </a:extLst>
              </a:tr>
            </a:tbl>
          </a:graphicData>
        </a:graphic>
      </p:graphicFrame>
      <p:grpSp>
        <p:nvGrpSpPr>
          <p:cNvPr id="46" name="组合 45"/>
          <p:cNvGrpSpPr/>
          <p:nvPr/>
        </p:nvGrpSpPr>
        <p:grpSpPr>
          <a:xfrm>
            <a:off x="13335" y="4869673"/>
            <a:ext cx="9892665" cy="1974679"/>
            <a:chOff x="-6985" y="850265"/>
            <a:chExt cx="9892665" cy="4667885"/>
          </a:xfrm>
        </p:grpSpPr>
        <p:sp>
          <p:nvSpPr>
            <p:cNvPr id="39" name="矩形 38"/>
            <p:cNvSpPr/>
            <p:nvPr/>
          </p:nvSpPr>
          <p:spPr>
            <a:xfrm>
              <a:off x="-6985" y="850265"/>
              <a:ext cx="2623185" cy="4667250"/>
            </a:xfrm>
            <a:prstGeom prst="rect">
              <a:avLst/>
            </a:prstGeom>
            <a:solidFill>
              <a:srgbClr val="7A858A">
                <a:alpha val="79000"/>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400" b="0" i="0" u="none" strike="noStrike" cap="none" normalizeH="0" baseline="0">
                <a:ln>
                  <a:noFill/>
                </a:ln>
                <a:solidFill>
                  <a:schemeClr val="bg1"/>
                </a:solidFill>
                <a:effectLst/>
                <a:latin typeface="VW Headline OT-Book" pitchFamily="34" charset="0"/>
              </a:endParaRPr>
            </a:p>
          </p:txBody>
        </p:sp>
        <p:sp>
          <p:nvSpPr>
            <p:cNvPr id="40" name="文本框 27"/>
            <p:cNvSpPr txBox="1"/>
            <p:nvPr/>
          </p:nvSpPr>
          <p:spPr>
            <a:xfrm>
              <a:off x="945515" y="1809750"/>
              <a:ext cx="767715" cy="369332"/>
            </a:xfrm>
            <a:prstGeom prst="rect">
              <a:avLst/>
            </a:prstGeom>
            <a:noFill/>
          </p:spPr>
          <p:txBody>
            <a:bodyPr wrap="square" rtlCol="0">
              <a:spAutoFit/>
            </a:bodyPr>
            <a:lstStyle/>
            <a:p>
              <a:r>
                <a:rPr lang="zh-CN" altLang="en-US" b="1" kern="0" dirty="0">
                  <a:latin typeface="+mn-ea"/>
                  <a:ea typeface="+mn-ea"/>
                </a:rPr>
                <a:t>英朗</a:t>
              </a:r>
            </a:p>
          </p:txBody>
        </p:sp>
        <p:sp>
          <p:nvSpPr>
            <p:cNvPr id="41" name="文本框 29"/>
            <p:cNvSpPr txBox="1"/>
            <p:nvPr/>
          </p:nvSpPr>
          <p:spPr>
            <a:xfrm>
              <a:off x="914445" y="4143375"/>
              <a:ext cx="742950" cy="369331"/>
            </a:xfrm>
            <a:prstGeom prst="rect">
              <a:avLst/>
            </a:prstGeom>
            <a:noFill/>
          </p:spPr>
          <p:txBody>
            <a:bodyPr wrap="square" rtlCol="0">
              <a:spAutoFit/>
            </a:bodyPr>
            <a:lstStyle/>
            <a:p>
              <a:r>
                <a:rPr lang="zh-CN" altLang="en-US" b="1" kern="0" dirty="0">
                  <a:latin typeface="+mn-ea"/>
                  <a:ea typeface="+mn-ea"/>
                </a:rPr>
                <a:t>速腾</a:t>
              </a:r>
            </a:p>
          </p:txBody>
        </p:sp>
        <p:sp>
          <p:nvSpPr>
            <p:cNvPr id="42" name="矩形 41"/>
            <p:cNvSpPr/>
            <p:nvPr/>
          </p:nvSpPr>
          <p:spPr>
            <a:xfrm>
              <a:off x="2616200" y="850265"/>
              <a:ext cx="7269480" cy="2330450"/>
            </a:xfrm>
            <a:prstGeom prst="rect">
              <a:avLst/>
            </a:prstGeom>
            <a:solidFill>
              <a:schemeClr val="bg1">
                <a:lumMod val="85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400" b="0" i="0" u="none" strike="noStrike" cap="none" normalizeH="0" baseline="0">
                <a:ln>
                  <a:noFill/>
                </a:ln>
                <a:solidFill>
                  <a:schemeClr val="bg1"/>
                </a:solidFill>
                <a:effectLst/>
                <a:latin typeface="VW Headline OT-Book" pitchFamily="34" charset="0"/>
              </a:endParaRPr>
            </a:p>
          </p:txBody>
        </p:sp>
        <p:sp>
          <p:nvSpPr>
            <p:cNvPr id="43" name="矩形 42"/>
            <p:cNvSpPr/>
            <p:nvPr/>
          </p:nvSpPr>
          <p:spPr>
            <a:xfrm>
              <a:off x="2615565" y="3180080"/>
              <a:ext cx="7269480" cy="2338070"/>
            </a:xfrm>
            <a:prstGeom prst="rect">
              <a:avLst/>
            </a:prstGeom>
            <a:solidFill>
              <a:schemeClr val="bg1">
                <a:lumMod val="75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400" b="0" i="0" u="none" strike="noStrike" cap="none" normalizeH="0" baseline="0">
                <a:ln>
                  <a:noFill/>
                </a:ln>
                <a:solidFill>
                  <a:schemeClr val="bg1"/>
                </a:solidFill>
                <a:effectLst/>
                <a:latin typeface="VW Headline OT-Book" pitchFamily="34" charset="0"/>
              </a:endParaRPr>
            </a:p>
          </p:txBody>
        </p:sp>
        <p:sp>
          <p:nvSpPr>
            <p:cNvPr id="44" name="文本框 40"/>
            <p:cNvSpPr txBox="1"/>
            <p:nvPr/>
          </p:nvSpPr>
          <p:spPr>
            <a:xfrm>
              <a:off x="2880663" y="886732"/>
              <a:ext cx="4493538" cy="1866389"/>
            </a:xfrm>
            <a:prstGeom prst="rect">
              <a:avLst/>
            </a:prstGeom>
            <a:noFill/>
          </p:spPr>
          <p:txBody>
            <a:bodyPr wrap="none" rtlCol="0">
              <a:spAutoFit/>
            </a:bodyPr>
            <a:lstStyle/>
            <a:p>
              <a:pPr algn="l"/>
              <a:r>
                <a:rPr lang="en-US" altLang="zh-CN" sz="1400" dirty="0">
                  <a:solidFill>
                    <a:schemeClr val="tx1"/>
                  </a:solidFill>
                  <a:latin typeface="+mn-lt"/>
                  <a:ea typeface="+mn-ea"/>
                </a:rPr>
                <a:t>PR</a:t>
              </a:r>
              <a:r>
                <a:rPr lang="zh-CN" altLang="en-US" sz="1400" dirty="0">
                  <a:solidFill>
                    <a:schemeClr val="tx1"/>
                  </a:solidFill>
                  <a:latin typeface="+mn-lt"/>
                  <a:ea typeface="+mn-ea"/>
                </a:rPr>
                <a:t>新闻稿：</a:t>
              </a:r>
              <a:r>
                <a:rPr lang="zh-CN" altLang="en-US" sz="1400" kern="0" dirty="0">
                  <a:solidFill>
                    <a:schemeClr val="tx1"/>
                  </a:solidFill>
                  <a:latin typeface="+mn-ea"/>
                  <a:ea typeface="+mn-ea"/>
                  <a:cs typeface="Arial" panose="020B0604020202020204" pitchFamily="34" charset="0"/>
                  <a:sym typeface="+mn-ea"/>
                </a:rPr>
                <a:t>买车后最容易后悔的</a:t>
              </a:r>
              <a:r>
                <a:rPr lang="en-US" altLang="zh-CN" sz="1400" kern="0" dirty="0">
                  <a:solidFill>
                    <a:schemeClr val="tx1"/>
                  </a:solidFill>
                  <a:latin typeface="+mn-ea"/>
                  <a:ea typeface="+mn-ea"/>
                  <a:cs typeface="Arial" panose="020B0604020202020204" pitchFamily="34" charset="0"/>
                  <a:sym typeface="+mn-ea"/>
                </a:rPr>
                <a:t>6</a:t>
              </a:r>
              <a:r>
                <a:rPr lang="zh-CN" altLang="en-US" sz="1400" kern="0" dirty="0">
                  <a:solidFill>
                    <a:schemeClr val="tx1"/>
                  </a:solidFill>
                  <a:latin typeface="+mn-ea"/>
                  <a:ea typeface="+mn-ea"/>
                  <a:cs typeface="Arial" panose="020B0604020202020204" pitchFamily="34" charset="0"/>
                  <a:sym typeface="+mn-ea"/>
                </a:rPr>
                <a:t>种情况，躺枪了！</a:t>
              </a:r>
              <a:endParaRPr lang="zh-CN" altLang="en-US" sz="1400" dirty="0">
                <a:solidFill>
                  <a:schemeClr val="tx1"/>
                </a:solidFill>
                <a:latin typeface="+mn-lt"/>
                <a:ea typeface="+mn-ea"/>
              </a:endParaRPr>
            </a:p>
            <a:p>
              <a:pPr algn="l"/>
              <a:r>
                <a:rPr lang="zh-CN" altLang="en-US" sz="1400" dirty="0">
                  <a:solidFill>
                    <a:schemeClr val="tx1"/>
                  </a:solidFill>
                  <a:latin typeface="+mn-lt"/>
                  <a:ea typeface="+mn-ea"/>
                </a:rPr>
                <a:t>微信</a:t>
              </a:r>
              <a:r>
                <a:rPr lang="en-US" altLang="zh-CN" sz="1400" dirty="0">
                  <a:solidFill>
                    <a:schemeClr val="tx1"/>
                  </a:solidFill>
                  <a:latin typeface="+mn-lt"/>
                  <a:ea typeface="+mn-ea"/>
                </a:rPr>
                <a:t>Kol</a:t>
              </a:r>
              <a:r>
                <a:rPr lang="zh-CN" altLang="en-US" sz="1400" dirty="0">
                  <a:solidFill>
                    <a:schemeClr val="tx1"/>
                  </a:solidFill>
                  <a:latin typeface="+mn-lt"/>
                  <a:ea typeface="+mn-ea"/>
                </a:rPr>
                <a:t>：</a:t>
              </a:r>
              <a:r>
                <a:rPr lang="en-US" altLang="zh-CN" sz="1400" kern="0" dirty="0">
                  <a:solidFill>
                    <a:schemeClr val="tx1"/>
                  </a:solidFill>
                  <a:latin typeface="+mn-ea"/>
                  <a:ea typeface="+mn-ea"/>
                  <a:cs typeface="Arial" panose="020B0604020202020204" pitchFamily="34" charset="0"/>
                  <a:sym typeface="+mn-ea"/>
                </a:rPr>
                <a:t>外面雾霾辣么重，</a:t>
              </a:r>
              <a:r>
                <a:rPr lang="zh-CN" altLang="en-US" sz="1400" kern="0" dirty="0">
                  <a:solidFill>
                    <a:schemeClr val="tx1"/>
                  </a:solidFill>
                  <a:latin typeface="+mn-ea"/>
                  <a:ea typeface="+mn-ea"/>
                  <a:cs typeface="Arial" panose="020B0604020202020204" pitchFamily="34" charset="0"/>
                  <a:sym typeface="+mn-ea"/>
                </a:rPr>
                <a:t>没有雾灯你在逗我？</a:t>
              </a:r>
              <a:endParaRPr lang="zh-CN" altLang="en-US" sz="1400" dirty="0">
                <a:solidFill>
                  <a:schemeClr val="tx1"/>
                </a:solidFill>
                <a:latin typeface="+mn-lt"/>
                <a:ea typeface="+mn-ea"/>
              </a:endParaRPr>
            </a:p>
            <a:p>
              <a:pPr algn="l"/>
              <a:r>
                <a:rPr lang="zh-CN" altLang="en-US" sz="1400" dirty="0">
                  <a:solidFill>
                    <a:schemeClr val="tx1"/>
                  </a:solidFill>
                  <a:latin typeface="+mn-lt"/>
                  <a:ea typeface="+mn-ea"/>
                </a:rPr>
                <a:t>自媒体：</a:t>
              </a:r>
              <a:r>
                <a:rPr lang="zh-CN" altLang="en-US" sz="1400" kern="0" dirty="0">
                  <a:solidFill>
                    <a:schemeClr val="tx1"/>
                  </a:solidFill>
                  <a:latin typeface="+mn-ea"/>
                  <a:ea typeface="+mn-ea"/>
                  <a:cs typeface="Arial" panose="020B0604020202020204" pitchFamily="34" charset="0"/>
                  <a:sym typeface="+mn-ea"/>
                </a:rPr>
                <a:t>颜控当道，盘点那些让你不忍直视的车屁股！</a:t>
              </a:r>
              <a:endParaRPr lang="zh-CN" altLang="en-US" sz="1400" dirty="0">
                <a:solidFill>
                  <a:schemeClr val="tx1"/>
                </a:solidFill>
                <a:latin typeface="+mn-lt"/>
                <a:ea typeface="+mn-ea"/>
              </a:endParaRPr>
            </a:p>
            <a:p>
              <a:pPr algn="l"/>
              <a:r>
                <a:rPr lang="zh-CN" altLang="en-US" sz="1400" dirty="0">
                  <a:solidFill>
                    <a:schemeClr val="tx1"/>
                  </a:solidFill>
                  <a:latin typeface="+mn-lt"/>
                  <a:ea typeface="+mn-ea"/>
                </a:rPr>
                <a:t>论坛</a:t>
              </a:r>
              <a:r>
                <a:rPr lang="en-US" altLang="zh-CN" sz="1400" dirty="0">
                  <a:solidFill>
                    <a:schemeClr val="tx1"/>
                  </a:solidFill>
                  <a:latin typeface="+mn-lt"/>
                  <a:ea typeface="+mn-ea"/>
                </a:rPr>
                <a:t>BBS</a:t>
              </a:r>
              <a:r>
                <a:rPr lang="zh-CN" altLang="en-US" sz="1400" dirty="0">
                  <a:solidFill>
                    <a:schemeClr val="tx1"/>
                  </a:solidFill>
                  <a:latin typeface="+mn-lt"/>
                  <a:ea typeface="+mn-ea"/>
                </a:rPr>
                <a:t>：</a:t>
              </a:r>
              <a:r>
                <a:rPr lang="zh-CN" altLang="en-US" sz="1400" kern="0" dirty="0">
                  <a:solidFill>
                    <a:schemeClr val="tx1"/>
                  </a:solidFill>
                  <a:latin typeface="+mn-ea"/>
                  <a:ea typeface="+mn-ea"/>
                  <a:cs typeface="Arial" panose="020B0604020202020204" pitchFamily="34" charset="0"/>
                  <a:sym typeface="+mn-ea"/>
                </a:rPr>
                <a:t>我想出去玩，你却告诉我放不下？</a:t>
              </a:r>
              <a:endParaRPr lang="zh-CN" altLang="en-US" sz="1400" dirty="0">
                <a:solidFill>
                  <a:schemeClr val="tx1"/>
                </a:solidFill>
                <a:latin typeface="+mn-lt"/>
                <a:ea typeface="+mn-ea"/>
              </a:endParaRPr>
            </a:p>
            <a:p>
              <a:endParaRPr lang="zh-CN" altLang="en-US" sz="1400" dirty="0">
                <a:solidFill>
                  <a:schemeClr val="tx1"/>
                </a:solidFill>
                <a:latin typeface="+mn-lt"/>
                <a:ea typeface="+mn-ea"/>
              </a:endParaRPr>
            </a:p>
          </p:txBody>
        </p:sp>
        <p:sp>
          <p:nvSpPr>
            <p:cNvPr id="45" name="文本框 41"/>
            <p:cNvSpPr txBox="1"/>
            <p:nvPr/>
          </p:nvSpPr>
          <p:spPr>
            <a:xfrm>
              <a:off x="2873659" y="3079780"/>
              <a:ext cx="5301451" cy="2038294"/>
            </a:xfrm>
            <a:prstGeom prst="rect">
              <a:avLst/>
            </a:prstGeom>
            <a:noFill/>
          </p:spPr>
          <p:txBody>
            <a:bodyPr wrap="square" rtlCol="0">
              <a:spAutoFit/>
            </a:bodyPr>
            <a:lstStyle/>
            <a:p>
              <a:pPr marR="0" algn="l" defTabSz="914400" rtl="0" eaLnBrk="1" fontAlgn="auto" latinLnBrk="0" hangingPunct="1">
                <a:lnSpc>
                  <a:spcPct val="100000"/>
                </a:lnSpc>
                <a:spcBef>
                  <a:spcPct val="50000"/>
                </a:spcBef>
                <a:buNone/>
              </a:pPr>
              <a:r>
                <a:rPr lang="zh-CN" altLang="en-US" sz="1400" dirty="0">
                  <a:solidFill>
                    <a:schemeClr val="tx1"/>
                  </a:solidFill>
                  <a:latin typeface="+mn-lt"/>
                  <a:ea typeface="+mn-ea"/>
                </a:rPr>
                <a:t>PR新闻稿：</a:t>
              </a:r>
              <a:r>
                <a:rPr lang="zh-CN" altLang="en-US" sz="1400" dirty="0">
                  <a:solidFill>
                    <a:schemeClr val="tx1"/>
                  </a:solidFill>
                  <a:latin typeface="+mn-lt"/>
                  <a:ea typeface="+mn-ea"/>
                  <a:sym typeface="+mn-ea"/>
                </a:rPr>
                <a:t>细思恐极！新车漏油，这还怎么开？</a:t>
              </a:r>
              <a:endParaRPr lang="en-US" altLang="zh-CN" sz="1400" dirty="0">
                <a:solidFill>
                  <a:schemeClr val="tx1"/>
                </a:solidFill>
                <a:latin typeface="+mn-lt"/>
                <a:ea typeface="+mn-ea"/>
                <a:sym typeface="+mn-ea"/>
              </a:endParaRPr>
            </a:p>
            <a:p>
              <a:pPr marR="0" algn="l" defTabSz="914400" rtl="0" eaLnBrk="1" fontAlgn="auto" latinLnBrk="0" hangingPunct="1">
                <a:lnSpc>
                  <a:spcPct val="100000"/>
                </a:lnSpc>
                <a:spcBef>
                  <a:spcPct val="50000"/>
                </a:spcBef>
                <a:buNone/>
              </a:pPr>
              <a:r>
                <a:rPr lang="zh-CN" altLang="en-US" sz="1400" dirty="0">
                  <a:solidFill>
                    <a:schemeClr val="tx1"/>
                  </a:solidFill>
                  <a:latin typeface="+mn-lt"/>
                  <a:ea typeface="+mn-ea"/>
                </a:rPr>
                <a:t>微信</a:t>
              </a:r>
              <a:r>
                <a:rPr lang="en-US" altLang="zh-CN" sz="1400" dirty="0" err="1">
                  <a:solidFill>
                    <a:schemeClr val="tx1"/>
                  </a:solidFill>
                  <a:latin typeface="+mn-lt"/>
                  <a:ea typeface="+mn-ea"/>
                </a:rPr>
                <a:t>Kol</a:t>
              </a:r>
              <a:r>
                <a:rPr lang="zh-CN" altLang="en-US" sz="1400" dirty="0">
                  <a:solidFill>
                    <a:schemeClr val="tx1"/>
                  </a:solidFill>
                  <a:latin typeface="+mn-lt"/>
                  <a:ea typeface="+mn-ea"/>
                </a:rPr>
                <a:t>：</a:t>
              </a:r>
              <a:r>
                <a:rPr lang="en-US" altLang="zh-CN" sz="1400" kern="0" dirty="0">
                  <a:solidFill>
                    <a:schemeClr val="tx1"/>
                  </a:solidFill>
                  <a:latin typeface="+mn-ea"/>
                  <a:ea typeface="+mn-ea"/>
                  <a:cs typeface="Arial" panose="020B0604020202020204" pitchFamily="34" charset="0"/>
                  <a:sym typeface="+mn-ea"/>
                </a:rPr>
                <a:t>3</a:t>
              </a:r>
              <a:r>
                <a:rPr lang="zh-CN" altLang="en-US" sz="1400" kern="0" dirty="0">
                  <a:solidFill>
                    <a:schemeClr val="tx1"/>
                  </a:solidFill>
                  <a:latin typeface="+mn-ea"/>
                  <a:ea typeface="+mn-ea"/>
                  <a:cs typeface="Arial" panose="020B0604020202020204" pitchFamily="34" charset="0"/>
                  <a:sym typeface="+mn-ea"/>
                </a:rPr>
                <a:t>款入门级紧凑型轿车，哪款性价比最高？</a:t>
              </a:r>
              <a:endParaRPr lang="en-US" altLang="zh-CN" sz="1400" kern="0" dirty="0">
                <a:solidFill>
                  <a:schemeClr val="tx1"/>
                </a:solidFill>
                <a:latin typeface="+mn-ea"/>
                <a:ea typeface="+mn-ea"/>
                <a:cs typeface="Arial" panose="020B0604020202020204" pitchFamily="34" charset="0"/>
                <a:sym typeface="+mn-ea"/>
              </a:endParaRPr>
            </a:p>
            <a:p>
              <a:pPr marR="0" algn="l" rtl="0" eaLnBrk="1" fontAlgn="auto" latinLnBrk="0" hangingPunct="1">
                <a:lnSpc>
                  <a:spcPct val="100000"/>
                </a:lnSpc>
                <a:buNone/>
              </a:pPr>
              <a:r>
                <a:rPr lang="zh-CN" altLang="en-US" sz="1400" dirty="0">
                  <a:solidFill>
                    <a:schemeClr val="tx1"/>
                  </a:solidFill>
                  <a:latin typeface="+mn-lt"/>
                  <a:ea typeface="+mn-ea"/>
                </a:rPr>
                <a:t>自媒体：</a:t>
              </a:r>
              <a:r>
                <a:rPr lang="zh-CN" altLang="en-US" sz="1400" kern="0" dirty="0">
                  <a:solidFill>
                    <a:schemeClr val="tx1"/>
                  </a:solidFill>
                  <a:latin typeface="+mn-ea"/>
                  <a:ea typeface="+mn-ea"/>
                  <a:cs typeface="Arial" panose="020B0604020202020204" pitchFamily="34" charset="0"/>
                  <a:sym typeface="+mn-ea"/>
                </a:rPr>
                <a:t> 舒适安心才能开好车，别让硬座椅毁了你开车的好心情</a:t>
              </a:r>
              <a:endParaRPr lang="zh-CN" altLang="en-US" sz="1400" dirty="0">
                <a:solidFill>
                  <a:schemeClr val="tx1"/>
                </a:solidFill>
                <a:latin typeface="+mn-lt"/>
                <a:ea typeface="+mn-ea"/>
              </a:endParaRPr>
            </a:p>
            <a:p>
              <a:pPr marR="0" algn="l" rtl="0" eaLnBrk="1" fontAlgn="auto" latinLnBrk="0" hangingPunct="1">
                <a:lnSpc>
                  <a:spcPct val="100000"/>
                </a:lnSpc>
                <a:buNone/>
              </a:pPr>
              <a:r>
                <a:rPr lang="zh-CN" altLang="en-US" sz="1400" dirty="0">
                  <a:solidFill>
                    <a:schemeClr val="tx1"/>
                  </a:solidFill>
                  <a:latin typeface="+mn-lt"/>
                  <a:ea typeface="+mn-ea"/>
                </a:rPr>
                <a:t>论坛</a:t>
              </a:r>
              <a:r>
                <a:rPr lang="en-US" altLang="zh-CN" sz="1400" dirty="0">
                  <a:solidFill>
                    <a:schemeClr val="tx1"/>
                  </a:solidFill>
                  <a:latin typeface="+mn-lt"/>
                  <a:ea typeface="+mn-ea"/>
                </a:rPr>
                <a:t>BBS</a:t>
              </a:r>
              <a:r>
                <a:rPr lang="zh-CN" altLang="en-US" sz="1400" dirty="0">
                  <a:solidFill>
                    <a:schemeClr val="tx1"/>
                  </a:solidFill>
                  <a:latin typeface="+mn-lt"/>
                  <a:ea typeface="+mn-ea"/>
                </a:rPr>
                <a:t>：</a:t>
              </a:r>
              <a:r>
                <a:rPr lang="zh-CN" altLang="en-US" sz="1400" kern="0" dirty="0">
                  <a:solidFill>
                    <a:schemeClr val="tx1"/>
                  </a:solidFill>
                  <a:latin typeface="+mn-ea"/>
                  <a:ea typeface="+mn-ea"/>
                  <a:cs typeface="Arial" panose="020B0604020202020204" pitchFamily="34" charset="0"/>
                  <a:sym typeface="+mn-ea"/>
                </a:rPr>
                <a:t>我可能买了台假车，其实它的真实身份是</a:t>
              </a:r>
              <a:r>
                <a:rPr lang="en-US" altLang="zh-CN" sz="1400" kern="0" dirty="0">
                  <a:solidFill>
                    <a:schemeClr val="tx1"/>
                  </a:solidFill>
                  <a:latin typeface="+mn-ea"/>
                  <a:ea typeface="+mn-ea"/>
                  <a:cs typeface="Arial" panose="020B0604020202020204" pitchFamily="34" charset="0"/>
                  <a:sym typeface="+mn-ea"/>
                </a:rPr>
                <a:t>F1</a:t>
              </a:r>
              <a:r>
                <a:rPr lang="zh-CN" altLang="en-US" sz="1400" kern="0" dirty="0">
                  <a:solidFill>
                    <a:schemeClr val="tx1"/>
                  </a:solidFill>
                  <a:latin typeface="+mn-ea"/>
                  <a:ea typeface="+mn-ea"/>
                  <a:cs typeface="Arial" panose="020B0604020202020204" pitchFamily="34" charset="0"/>
                  <a:sym typeface="+mn-ea"/>
                </a:rPr>
                <a:t>？</a:t>
              </a:r>
              <a:endParaRPr lang="zh-CN" altLang="en-US" sz="1400" dirty="0">
                <a:solidFill>
                  <a:schemeClr val="tx1"/>
                </a:solidFill>
                <a:latin typeface="+mn-lt"/>
                <a:ea typeface="+mn-ea"/>
              </a:endParaRPr>
            </a:p>
            <a:p>
              <a:endParaRPr lang="zh-CN" altLang="en-US" sz="1400" dirty="0">
                <a:solidFill>
                  <a:schemeClr val="tx1"/>
                </a:solidFill>
                <a:latin typeface="+mn-lt"/>
                <a:ea typeface="+mn-ea"/>
              </a:endParaRPr>
            </a:p>
          </p:txBody>
        </p:sp>
      </p:grpSp>
    </p:spTree>
  </p:cSld>
  <p:clrMapOvr>
    <a:masterClrMapping/>
  </p:clrMapOvr>
  <p:transition>
    <p:cu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标题 1"/>
          <p:cNvSpPr>
            <a:spLocks noGrp="1"/>
          </p:cNvSpPr>
          <p:nvPr>
            <p:ph type="title"/>
          </p:nvPr>
        </p:nvSpPr>
        <p:spPr>
          <a:xfrm>
            <a:off x="445969" y="314633"/>
            <a:ext cx="6296026" cy="545175"/>
          </a:xfrm>
        </p:spPr>
        <p:txBody>
          <a:bodyPr/>
          <a:lstStyle/>
          <a:p>
            <a:r>
              <a:rPr lang="zh-CN" altLang="en-US" dirty="0"/>
              <a:t>二、近攻三步走：压制英朗速腾</a:t>
            </a:r>
          </a:p>
        </p:txBody>
      </p:sp>
      <p:sp>
        <p:nvSpPr>
          <p:cNvPr id="13" name="内容占位符 2"/>
          <p:cNvSpPr txBox="1"/>
          <p:nvPr/>
        </p:nvSpPr>
        <p:spPr bwMode="auto">
          <a:xfrm>
            <a:off x="489045" y="850742"/>
            <a:ext cx="5843516" cy="469194"/>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2000" kern="0" dirty="0">
                <a:solidFill>
                  <a:srgbClr val="2274AC"/>
                </a:solidFill>
                <a:latin typeface="+mn-ea"/>
                <a:ea typeface="+mn-ea"/>
              </a:rPr>
              <a:t>第二步：线下话术压制</a:t>
            </a:r>
            <a:r>
              <a:rPr lang="en-US" altLang="zh-CN" sz="2000" kern="0" dirty="0">
                <a:solidFill>
                  <a:srgbClr val="2274AC"/>
                </a:solidFill>
                <a:latin typeface="+mn-ea"/>
                <a:ea typeface="+mn-ea"/>
              </a:rPr>
              <a:t>——</a:t>
            </a:r>
            <a:r>
              <a:rPr lang="zh-CN" altLang="en-US" sz="2000" kern="0" dirty="0">
                <a:solidFill>
                  <a:srgbClr val="2274AC"/>
                </a:solidFill>
                <a:latin typeface="+mn-ea"/>
                <a:ea typeface="+mn-ea"/>
              </a:rPr>
              <a:t>朗逸卖点主动介绍</a:t>
            </a:r>
            <a:endParaRPr lang="en-US" altLang="zh-CN" sz="2000" kern="0" dirty="0">
              <a:solidFill>
                <a:srgbClr val="2274AC"/>
              </a:solidFill>
              <a:latin typeface="+mn-ea"/>
              <a:ea typeface="+mn-ea"/>
            </a:endParaRPr>
          </a:p>
        </p:txBody>
      </p:sp>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noFill/>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17</a:t>
            </a:fld>
            <a:endParaRPr lang="de-DE" altLang="zh-CN">
              <a:solidFill>
                <a:schemeClr val="tx1"/>
              </a:solidFill>
              <a:latin typeface="VW Text Office" pitchFamily="34" charset="0"/>
            </a:endParaRPr>
          </a:p>
        </p:txBody>
      </p:sp>
      <p:grpSp>
        <p:nvGrpSpPr>
          <p:cNvPr id="31" name="组合 30"/>
          <p:cNvGrpSpPr/>
          <p:nvPr/>
        </p:nvGrpSpPr>
        <p:grpSpPr>
          <a:xfrm>
            <a:off x="669546" y="1841211"/>
            <a:ext cx="2837930" cy="3556126"/>
            <a:chOff x="669546" y="1841211"/>
            <a:chExt cx="2837930" cy="3556126"/>
          </a:xfrm>
        </p:grpSpPr>
        <p:sp>
          <p:nvSpPr>
            <p:cNvPr id="14" name="灰框背景（左边）"/>
            <p:cNvSpPr/>
            <p:nvPr/>
          </p:nvSpPr>
          <p:spPr>
            <a:xfrm>
              <a:off x="698494" y="1980914"/>
              <a:ext cx="2590616" cy="3187701"/>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6" name="竖条"/>
            <p:cNvSpPr/>
            <p:nvPr/>
          </p:nvSpPr>
          <p:spPr>
            <a:xfrm>
              <a:off x="1140488" y="2718726"/>
              <a:ext cx="50800" cy="901700"/>
            </a:xfrm>
            <a:prstGeom prst="rect">
              <a:avLst/>
            </a:prstGeom>
            <a:solidFill>
              <a:srgbClr val="FF8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7" name="横条"/>
            <p:cNvSpPr/>
            <p:nvPr/>
          </p:nvSpPr>
          <p:spPr>
            <a:xfrm rot="16200000">
              <a:off x="1565938" y="2269749"/>
              <a:ext cx="50800" cy="901700"/>
            </a:xfrm>
            <a:prstGeom prst="rect">
              <a:avLst/>
            </a:prstGeom>
            <a:solidFill>
              <a:srgbClr val="FF8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8" name="分点左边正文"/>
            <p:cNvSpPr/>
            <p:nvPr/>
          </p:nvSpPr>
          <p:spPr>
            <a:xfrm>
              <a:off x="1208728" y="2775144"/>
              <a:ext cx="1809750" cy="2622193"/>
            </a:xfrm>
            <a:prstGeom prst="rect">
              <a:avLst/>
            </a:prstGeom>
          </p:spPr>
          <p:txBody>
            <a:bodyPr wrap="square">
              <a:spAutoFit/>
            </a:bodyPr>
            <a:lstStyle/>
            <a:p>
              <a:pPr>
                <a:lnSpc>
                  <a:spcPct val="130000"/>
                </a:lnSpc>
              </a:pPr>
              <a:r>
                <a:rPr lang="en-US" altLang="zh-CN" sz="1600" dirty="0">
                  <a:latin typeface="+mj-ea"/>
                  <a:ea typeface="+mj-ea"/>
                </a:rPr>
                <a:t>8</a:t>
              </a:r>
              <a:r>
                <a:rPr lang="zh-CN" altLang="en-US" sz="1600" dirty="0">
                  <a:latin typeface="+mj-ea"/>
                  <a:ea typeface="+mj-ea"/>
                </a:rPr>
                <a:t>探头倒车雷达</a:t>
              </a:r>
              <a:endParaRPr lang="en-US" altLang="zh-CN" sz="1600" dirty="0">
                <a:latin typeface="+mj-ea"/>
                <a:ea typeface="+mj-ea"/>
              </a:endParaRPr>
            </a:p>
            <a:p>
              <a:pPr>
                <a:lnSpc>
                  <a:spcPct val="130000"/>
                </a:lnSpc>
              </a:pPr>
              <a:r>
                <a:rPr lang="zh-CN" altLang="en-US" sz="1600" dirty="0">
                  <a:latin typeface="+mj-ea"/>
                  <a:ea typeface="+mj-ea"/>
                </a:rPr>
                <a:t>定速巡航功能</a:t>
              </a:r>
              <a:endParaRPr lang="en-US" altLang="zh-CN" sz="1600" dirty="0">
                <a:latin typeface="+mj-ea"/>
                <a:ea typeface="+mj-ea"/>
              </a:endParaRPr>
            </a:p>
            <a:p>
              <a:pPr>
                <a:lnSpc>
                  <a:spcPct val="130000"/>
                </a:lnSpc>
              </a:pPr>
              <a:r>
                <a:rPr lang="en-US" altLang="zh-CN" sz="1600" dirty="0">
                  <a:latin typeface="+mj-ea"/>
                  <a:ea typeface="+mj-ea"/>
                </a:rPr>
                <a:t>HHC</a:t>
              </a:r>
              <a:r>
                <a:rPr lang="zh-CN" altLang="en-US" sz="1600" dirty="0">
                  <a:latin typeface="+mj-ea"/>
                  <a:ea typeface="+mj-ea"/>
                </a:rPr>
                <a:t>坡道起步辅助系统</a:t>
              </a:r>
              <a:endParaRPr lang="en-US" altLang="zh-CN" sz="1600" dirty="0">
                <a:latin typeface="+mj-ea"/>
                <a:ea typeface="+mj-ea"/>
              </a:endParaRPr>
            </a:p>
            <a:p>
              <a:pPr>
                <a:lnSpc>
                  <a:spcPct val="130000"/>
                </a:lnSpc>
              </a:pPr>
              <a:r>
                <a:rPr lang="zh-CN" altLang="en-US" sz="1600" dirty="0">
                  <a:latin typeface="+mj-ea"/>
                  <a:ea typeface="+mj-ea"/>
                </a:rPr>
                <a:t>电动可调节加热外后视镜</a:t>
              </a:r>
            </a:p>
            <a:p>
              <a:pPr>
                <a:lnSpc>
                  <a:spcPct val="130000"/>
                </a:lnSpc>
              </a:pPr>
              <a:endParaRPr lang="zh-CN" altLang="en-US" sz="1600" dirty="0">
                <a:latin typeface="+mj-ea"/>
                <a:ea typeface="+mj-ea"/>
              </a:endParaRPr>
            </a:p>
            <a:p>
              <a:pPr>
                <a:lnSpc>
                  <a:spcPct val="130000"/>
                </a:lnSpc>
              </a:pPr>
              <a:endParaRPr lang="zh-CN" altLang="en-US" sz="1600" dirty="0">
                <a:latin typeface="+mj-ea"/>
                <a:ea typeface="+mj-ea"/>
              </a:endParaRPr>
            </a:p>
          </p:txBody>
        </p:sp>
        <p:sp>
          <p:nvSpPr>
            <p:cNvPr id="29" name="分点左边标题"/>
            <p:cNvSpPr/>
            <p:nvPr/>
          </p:nvSpPr>
          <p:spPr>
            <a:xfrm>
              <a:off x="1004010" y="2203346"/>
              <a:ext cx="2503466" cy="400110"/>
            </a:xfrm>
            <a:prstGeom prst="rect">
              <a:avLst/>
            </a:prstGeom>
            <a:noFill/>
          </p:spPr>
          <p:txBody>
            <a:bodyPr wrap="square">
              <a:spAutoFit/>
            </a:bodyPr>
            <a:lstStyle/>
            <a:p>
              <a:r>
                <a:rPr lang="zh-CN" altLang="en-US" sz="2000" b="1" dirty="0">
                  <a:solidFill>
                    <a:srgbClr val="FF871F"/>
                  </a:solidFill>
                  <a:latin typeface="+mj-ea"/>
                  <a:ea typeface="+mj-ea"/>
                </a:rPr>
                <a:t>更贴心</a:t>
              </a:r>
              <a:r>
                <a:rPr lang="en-US" altLang="zh-CN" sz="2000" b="1" dirty="0">
                  <a:solidFill>
                    <a:srgbClr val="FF871F"/>
                  </a:solidFill>
                  <a:latin typeface="+mj-ea"/>
                  <a:ea typeface="+mj-ea"/>
                </a:rPr>
                <a:t>·</a:t>
              </a:r>
              <a:r>
                <a:rPr lang="zh-CN" altLang="en-US" sz="2000" b="1" dirty="0">
                  <a:solidFill>
                    <a:srgbClr val="FF871F"/>
                  </a:solidFill>
                  <a:latin typeface="+mj-ea"/>
                  <a:ea typeface="+mj-ea"/>
                </a:rPr>
                <a:t>功能设计</a:t>
              </a:r>
            </a:p>
          </p:txBody>
        </p:sp>
        <p:sp>
          <p:nvSpPr>
            <p:cNvPr id="30" name="分点1"/>
            <p:cNvSpPr/>
            <p:nvPr/>
          </p:nvSpPr>
          <p:spPr>
            <a:xfrm>
              <a:off x="669546" y="1841211"/>
              <a:ext cx="434975" cy="434975"/>
            </a:xfrm>
            <a:prstGeom prst="ellipse">
              <a:avLst/>
            </a:prstGeom>
            <a:solidFill>
              <a:srgbClr val="FF8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1</a:t>
              </a:r>
              <a:endParaRPr lang="zh-CN" altLang="en-US" dirty="0">
                <a:latin typeface="+mj-ea"/>
                <a:ea typeface="+mj-ea"/>
              </a:endParaRPr>
            </a:p>
          </p:txBody>
        </p:sp>
      </p:grpSp>
      <p:grpSp>
        <p:nvGrpSpPr>
          <p:cNvPr id="32" name="组合 31"/>
          <p:cNvGrpSpPr/>
          <p:nvPr/>
        </p:nvGrpSpPr>
        <p:grpSpPr>
          <a:xfrm>
            <a:off x="3524204" y="1829837"/>
            <a:ext cx="2837930" cy="3327404"/>
            <a:chOff x="669546" y="1841211"/>
            <a:chExt cx="2837930" cy="3327404"/>
          </a:xfrm>
        </p:grpSpPr>
        <p:sp>
          <p:nvSpPr>
            <p:cNvPr id="33" name="灰框背景（左边）"/>
            <p:cNvSpPr/>
            <p:nvPr/>
          </p:nvSpPr>
          <p:spPr>
            <a:xfrm>
              <a:off x="698494" y="1980914"/>
              <a:ext cx="2590616" cy="3187701"/>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34" name="竖条"/>
            <p:cNvSpPr/>
            <p:nvPr/>
          </p:nvSpPr>
          <p:spPr>
            <a:xfrm>
              <a:off x="1140488" y="2718726"/>
              <a:ext cx="50800" cy="901700"/>
            </a:xfrm>
            <a:prstGeom prst="rect">
              <a:avLst/>
            </a:prstGeom>
            <a:solidFill>
              <a:srgbClr val="FF8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35" name="横条"/>
            <p:cNvSpPr/>
            <p:nvPr/>
          </p:nvSpPr>
          <p:spPr>
            <a:xfrm rot="16200000">
              <a:off x="1565938" y="2269749"/>
              <a:ext cx="50800" cy="901700"/>
            </a:xfrm>
            <a:prstGeom prst="rect">
              <a:avLst/>
            </a:prstGeom>
            <a:solidFill>
              <a:srgbClr val="FF8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36" name="分点左边正文"/>
            <p:cNvSpPr/>
            <p:nvPr/>
          </p:nvSpPr>
          <p:spPr>
            <a:xfrm>
              <a:off x="1208728" y="2775144"/>
              <a:ext cx="1809750" cy="2332946"/>
            </a:xfrm>
            <a:prstGeom prst="rect">
              <a:avLst/>
            </a:prstGeom>
          </p:spPr>
          <p:txBody>
            <a:bodyPr wrap="square">
              <a:spAutoFit/>
            </a:bodyPr>
            <a:lstStyle/>
            <a:p>
              <a:pPr>
                <a:lnSpc>
                  <a:spcPct val="130000"/>
                </a:lnSpc>
              </a:pPr>
              <a:r>
                <a:rPr lang="zh-CN" altLang="en-US" sz="1600" dirty="0">
                  <a:latin typeface="+mj-ea"/>
                  <a:ea typeface="+mj-ea"/>
                </a:rPr>
                <a:t>全方位</a:t>
              </a:r>
              <a:r>
                <a:rPr lang="en-US" altLang="zh-CN" sz="1600" dirty="0">
                  <a:latin typeface="+mj-ea"/>
                  <a:ea typeface="+mj-ea"/>
                </a:rPr>
                <a:t>6</a:t>
              </a:r>
              <a:r>
                <a:rPr lang="zh-CN" altLang="en-US" sz="1600" dirty="0">
                  <a:latin typeface="+mj-ea"/>
                  <a:ea typeface="+mj-ea"/>
                </a:rPr>
                <a:t>安全气囊</a:t>
              </a:r>
              <a:endParaRPr lang="en-US" altLang="zh-CN" sz="1600" dirty="0">
                <a:latin typeface="+mj-ea"/>
                <a:ea typeface="+mj-ea"/>
              </a:endParaRPr>
            </a:p>
            <a:p>
              <a:pPr>
                <a:lnSpc>
                  <a:spcPct val="130000"/>
                </a:lnSpc>
              </a:pPr>
              <a:r>
                <a:rPr lang="zh-CN" altLang="en-US" sz="1600" dirty="0">
                  <a:latin typeface="+mj-ea"/>
                  <a:ea typeface="+mj-ea"/>
                </a:rPr>
                <a:t>全新一代智能</a:t>
              </a:r>
              <a:r>
                <a:rPr lang="en-US" altLang="zh-CN" sz="1600" dirty="0">
                  <a:latin typeface="+mj-ea"/>
                  <a:ea typeface="+mj-ea"/>
                </a:rPr>
                <a:t>ESP</a:t>
              </a:r>
              <a:r>
                <a:rPr lang="zh-CN" altLang="en-US" sz="1600" dirty="0">
                  <a:latin typeface="+mj-ea"/>
                  <a:ea typeface="+mj-ea"/>
                </a:rPr>
                <a:t>车身动态稳定系统</a:t>
              </a:r>
              <a:endParaRPr lang="en-US" altLang="zh-CN" sz="1600" dirty="0">
                <a:latin typeface="+mj-ea"/>
                <a:ea typeface="+mj-ea"/>
              </a:endParaRPr>
            </a:p>
            <a:p>
              <a:pPr>
                <a:lnSpc>
                  <a:spcPct val="130000"/>
                </a:lnSpc>
              </a:pPr>
              <a:r>
                <a:rPr lang="zh-CN" altLang="en-US" sz="1600" dirty="0">
                  <a:latin typeface="+mj-ea"/>
                  <a:ea typeface="+mj-ea"/>
                </a:rPr>
                <a:t>德系高强度车身</a:t>
              </a:r>
              <a:endParaRPr lang="en-US" altLang="zh-CN" sz="1600" dirty="0">
                <a:latin typeface="+mj-ea"/>
                <a:ea typeface="+mj-ea"/>
              </a:endParaRPr>
            </a:p>
            <a:p>
              <a:pPr>
                <a:lnSpc>
                  <a:spcPct val="130000"/>
                </a:lnSpc>
              </a:pPr>
              <a:r>
                <a:rPr lang="en-US" altLang="zh-CN" sz="1600" dirty="0">
                  <a:latin typeface="+mj-ea"/>
                  <a:ea typeface="+mj-ea"/>
                </a:rPr>
                <a:t>MKB</a:t>
              </a:r>
              <a:r>
                <a:rPr lang="zh-CN" altLang="en-US" sz="1600" dirty="0">
                  <a:latin typeface="+mj-ea"/>
                  <a:ea typeface="+mj-ea"/>
                </a:rPr>
                <a:t>多次碰撞预防系统</a:t>
              </a:r>
            </a:p>
          </p:txBody>
        </p:sp>
        <p:sp>
          <p:nvSpPr>
            <p:cNvPr id="37" name="分点左边标题"/>
            <p:cNvSpPr/>
            <p:nvPr/>
          </p:nvSpPr>
          <p:spPr>
            <a:xfrm>
              <a:off x="1004010" y="2203346"/>
              <a:ext cx="2503466" cy="400110"/>
            </a:xfrm>
            <a:prstGeom prst="rect">
              <a:avLst/>
            </a:prstGeom>
            <a:noFill/>
          </p:spPr>
          <p:txBody>
            <a:bodyPr wrap="square">
              <a:spAutoFit/>
            </a:bodyPr>
            <a:lstStyle/>
            <a:p>
              <a:r>
                <a:rPr lang="zh-CN" altLang="en-US" sz="2000" b="1" dirty="0">
                  <a:solidFill>
                    <a:srgbClr val="FF871F"/>
                  </a:solidFill>
                  <a:latin typeface="+mj-ea"/>
                  <a:ea typeface="+mj-ea"/>
                </a:rPr>
                <a:t>更安心</a:t>
              </a:r>
              <a:r>
                <a:rPr lang="en-US" altLang="zh-CN" sz="2000" b="1" dirty="0">
                  <a:solidFill>
                    <a:srgbClr val="FF871F"/>
                  </a:solidFill>
                  <a:latin typeface="+mj-ea"/>
                  <a:ea typeface="+mj-ea"/>
                </a:rPr>
                <a:t>·</a:t>
              </a:r>
              <a:r>
                <a:rPr lang="zh-CN" altLang="en-US" sz="2000" b="1" dirty="0">
                  <a:solidFill>
                    <a:srgbClr val="FF871F"/>
                  </a:solidFill>
                  <a:latin typeface="+mj-ea"/>
                  <a:ea typeface="+mj-ea"/>
                </a:rPr>
                <a:t>安全科技</a:t>
              </a:r>
            </a:p>
          </p:txBody>
        </p:sp>
        <p:sp>
          <p:nvSpPr>
            <p:cNvPr id="38" name="分点1"/>
            <p:cNvSpPr/>
            <p:nvPr/>
          </p:nvSpPr>
          <p:spPr>
            <a:xfrm>
              <a:off x="669546" y="1841211"/>
              <a:ext cx="434975" cy="434975"/>
            </a:xfrm>
            <a:prstGeom prst="ellipse">
              <a:avLst/>
            </a:prstGeom>
            <a:solidFill>
              <a:srgbClr val="FF8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a:t>
              </a:r>
              <a:endParaRPr lang="zh-CN" altLang="en-US" dirty="0">
                <a:latin typeface="+mj-ea"/>
                <a:ea typeface="+mj-ea"/>
              </a:endParaRPr>
            </a:p>
          </p:txBody>
        </p:sp>
      </p:grpSp>
      <p:grpSp>
        <p:nvGrpSpPr>
          <p:cNvPr id="39" name="组合 38"/>
          <p:cNvGrpSpPr/>
          <p:nvPr/>
        </p:nvGrpSpPr>
        <p:grpSpPr>
          <a:xfrm>
            <a:off x="6431178" y="1816189"/>
            <a:ext cx="2837930" cy="3586967"/>
            <a:chOff x="669546" y="1841211"/>
            <a:chExt cx="2837930" cy="3586967"/>
          </a:xfrm>
        </p:grpSpPr>
        <p:sp>
          <p:nvSpPr>
            <p:cNvPr id="40" name="灰框背景（左边）"/>
            <p:cNvSpPr/>
            <p:nvPr/>
          </p:nvSpPr>
          <p:spPr>
            <a:xfrm>
              <a:off x="698494" y="1980914"/>
              <a:ext cx="2590616" cy="3187701"/>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1" name="竖条"/>
            <p:cNvSpPr/>
            <p:nvPr/>
          </p:nvSpPr>
          <p:spPr>
            <a:xfrm>
              <a:off x="1140488" y="2718726"/>
              <a:ext cx="50800" cy="901700"/>
            </a:xfrm>
            <a:prstGeom prst="rect">
              <a:avLst/>
            </a:prstGeom>
            <a:solidFill>
              <a:srgbClr val="FF8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2" name="横条"/>
            <p:cNvSpPr/>
            <p:nvPr/>
          </p:nvSpPr>
          <p:spPr>
            <a:xfrm rot="16200000">
              <a:off x="1565938" y="2269749"/>
              <a:ext cx="50800" cy="901700"/>
            </a:xfrm>
            <a:prstGeom prst="rect">
              <a:avLst/>
            </a:prstGeom>
            <a:solidFill>
              <a:srgbClr val="FF8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43" name="分点左边正文"/>
            <p:cNvSpPr/>
            <p:nvPr/>
          </p:nvSpPr>
          <p:spPr>
            <a:xfrm>
              <a:off x="1208728" y="2775144"/>
              <a:ext cx="1809750" cy="2653034"/>
            </a:xfrm>
            <a:prstGeom prst="rect">
              <a:avLst/>
            </a:prstGeom>
          </p:spPr>
          <p:txBody>
            <a:bodyPr wrap="square">
              <a:spAutoFit/>
            </a:bodyPr>
            <a:lstStyle/>
            <a:p>
              <a:pPr>
                <a:lnSpc>
                  <a:spcPct val="130000"/>
                </a:lnSpc>
              </a:pPr>
              <a:r>
                <a:rPr lang="en-US" altLang="zh-CN" sz="1600" dirty="0">
                  <a:latin typeface="+mj-ea"/>
                  <a:ea typeface="+mj-ea"/>
                </a:rPr>
                <a:t>8</a:t>
              </a:r>
              <a:r>
                <a:rPr lang="zh-CN" altLang="en-US" sz="1600" dirty="0">
                  <a:latin typeface="+mj-ea"/>
                  <a:ea typeface="+mj-ea"/>
                </a:rPr>
                <a:t>喇叭保真立体声音响</a:t>
              </a:r>
              <a:endParaRPr lang="en-US" altLang="zh-CN" sz="1600" dirty="0">
                <a:latin typeface="+mj-ea"/>
                <a:ea typeface="+mj-ea"/>
              </a:endParaRPr>
            </a:p>
            <a:p>
              <a:pPr>
                <a:lnSpc>
                  <a:spcPct val="130000"/>
                </a:lnSpc>
              </a:pPr>
              <a:r>
                <a:rPr lang="en-US" altLang="zh-CN" sz="1600" dirty="0">
                  <a:latin typeface="+mj-ea"/>
                  <a:ea typeface="+mj-ea"/>
                </a:rPr>
                <a:t>10</a:t>
              </a:r>
              <a:r>
                <a:rPr lang="zh-CN" altLang="en-US" sz="1600" dirty="0">
                  <a:latin typeface="+mj-ea"/>
                  <a:ea typeface="+mj-ea"/>
                </a:rPr>
                <a:t>处环绕式车内气氛灯</a:t>
              </a:r>
              <a:endParaRPr lang="en-US" altLang="zh-CN" sz="1600" dirty="0">
                <a:latin typeface="+mj-ea"/>
                <a:ea typeface="+mj-ea"/>
              </a:endParaRPr>
            </a:p>
            <a:p>
              <a:pPr>
                <a:lnSpc>
                  <a:spcPct val="130000"/>
                </a:lnSpc>
              </a:pPr>
              <a:r>
                <a:rPr lang="en-US" altLang="zh-CN" sz="1600" dirty="0">
                  <a:latin typeface="+mj-ea"/>
                  <a:ea typeface="+mj-ea"/>
                </a:rPr>
                <a:t>6.5</a:t>
              </a:r>
              <a:r>
                <a:rPr lang="zh-CN" altLang="en-US" sz="1600" dirty="0">
                  <a:latin typeface="+mj-ea"/>
                  <a:ea typeface="+mj-ea"/>
                </a:rPr>
                <a:t>吋智感</a:t>
              </a:r>
              <a:r>
                <a:rPr lang="en-US" altLang="zh-CN" sz="1600" dirty="0">
                  <a:latin typeface="+mj-ea"/>
                  <a:ea typeface="+mj-ea"/>
                </a:rPr>
                <a:t>MIB</a:t>
              </a:r>
              <a:r>
                <a:rPr lang="zh-CN" altLang="en-US" sz="1600" dirty="0">
                  <a:latin typeface="+mj-ea"/>
                  <a:ea typeface="+mj-ea"/>
                </a:rPr>
                <a:t>多媒体终端</a:t>
              </a:r>
            </a:p>
            <a:p>
              <a:pPr>
                <a:lnSpc>
                  <a:spcPct val="130000"/>
                </a:lnSpc>
              </a:pPr>
              <a:endParaRPr lang="zh-CN" altLang="en-US" sz="1600" dirty="0">
                <a:latin typeface="+mj-ea"/>
                <a:ea typeface="+mj-ea"/>
              </a:endParaRPr>
            </a:p>
            <a:p>
              <a:pPr>
                <a:lnSpc>
                  <a:spcPct val="130000"/>
                </a:lnSpc>
              </a:pPr>
              <a:endParaRPr lang="zh-CN" altLang="en-US" sz="1600" dirty="0">
                <a:latin typeface="+mj-ea"/>
                <a:ea typeface="+mj-ea"/>
              </a:endParaRPr>
            </a:p>
          </p:txBody>
        </p:sp>
        <p:sp>
          <p:nvSpPr>
            <p:cNvPr id="44" name="分点左边标题"/>
            <p:cNvSpPr/>
            <p:nvPr/>
          </p:nvSpPr>
          <p:spPr>
            <a:xfrm>
              <a:off x="1004010" y="2203346"/>
              <a:ext cx="2503466" cy="400110"/>
            </a:xfrm>
            <a:prstGeom prst="rect">
              <a:avLst/>
            </a:prstGeom>
            <a:noFill/>
          </p:spPr>
          <p:txBody>
            <a:bodyPr wrap="square">
              <a:spAutoFit/>
            </a:bodyPr>
            <a:lstStyle/>
            <a:p>
              <a:r>
                <a:rPr lang="zh-CN" altLang="en-US" sz="2000" b="1" dirty="0">
                  <a:solidFill>
                    <a:srgbClr val="FF871F"/>
                  </a:solidFill>
                  <a:latin typeface="+mj-ea"/>
                  <a:ea typeface="+mj-ea"/>
                </a:rPr>
                <a:t>更娱乐</a:t>
              </a:r>
              <a:r>
                <a:rPr lang="en-US" altLang="zh-CN" sz="2000" b="1" dirty="0">
                  <a:solidFill>
                    <a:srgbClr val="FF871F"/>
                  </a:solidFill>
                  <a:latin typeface="+mj-ea"/>
                  <a:ea typeface="+mj-ea"/>
                </a:rPr>
                <a:t>·</a:t>
              </a:r>
              <a:r>
                <a:rPr lang="zh-CN" altLang="en-US" sz="2000" b="1" dirty="0">
                  <a:solidFill>
                    <a:srgbClr val="FF871F"/>
                  </a:solidFill>
                  <a:latin typeface="+mj-ea"/>
                  <a:ea typeface="+mj-ea"/>
                </a:rPr>
                <a:t>车内生活</a:t>
              </a:r>
            </a:p>
          </p:txBody>
        </p:sp>
        <p:sp>
          <p:nvSpPr>
            <p:cNvPr id="45" name="分点1"/>
            <p:cNvSpPr/>
            <p:nvPr/>
          </p:nvSpPr>
          <p:spPr>
            <a:xfrm>
              <a:off x="669546" y="1841211"/>
              <a:ext cx="434975" cy="434975"/>
            </a:xfrm>
            <a:prstGeom prst="ellipse">
              <a:avLst/>
            </a:prstGeom>
            <a:solidFill>
              <a:srgbClr val="FF8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3</a:t>
              </a:r>
              <a:endParaRPr lang="zh-CN" altLang="en-US" dirty="0">
                <a:latin typeface="+mj-ea"/>
                <a:ea typeface="+mj-ea"/>
              </a:endParaRPr>
            </a:p>
          </p:txBody>
        </p:sp>
      </p:grpSp>
    </p:spTree>
  </p:cSld>
  <p:clrMapOvr>
    <a:masterClrMapping/>
  </p:clrMapOvr>
  <p:transition>
    <p:cu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18</a:t>
            </a:fld>
            <a:endParaRPr lang="de-DE" altLang="zh-CN">
              <a:solidFill>
                <a:schemeClr val="tx1"/>
              </a:solidFill>
              <a:latin typeface="VW Text Office" pitchFamily="34" charset="0"/>
            </a:endParaRPr>
          </a:p>
        </p:txBody>
      </p:sp>
      <p:sp>
        <p:nvSpPr>
          <p:cNvPr id="9" name="矩形 8"/>
          <p:cNvSpPr/>
          <p:nvPr/>
        </p:nvSpPr>
        <p:spPr>
          <a:xfrm>
            <a:off x="609600" y="4796790"/>
            <a:ext cx="8588375" cy="1224280"/>
          </a:xfrm>
          <a:prstGeom prst="rect">
            <a:avLst/>
          </a:prstGeom>
          <a:solidFill>
            <a:schemeClr val="bg1">
              <a:alpha val="54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3075" name="副标题 7"/>
          <p:cNvSpPr>
            <a:spLocks noGrp="1"/>
          </p:cNvSpPr>
          <p:nvPr>
            <p:ph type="subTitle" sz="quarter" idx="1"/>
          </p:nvPr>
        </p:nvSpPr>
        <p:spPr>
          <a:xfrm>
            <a:off x="629920" y="327025"/>
            <a:ext cx="7953375" cy="4137025"/>
          </a:xfrm>
        </p:spPr>
        <p:txBody>
          <a:bodyPr/>
          <a:lstStyle/>
          <a:p>
            <a:r>
              <a:rPr lang="zh-CN" altLang="en-US" sz="2400" dirty="0"/>
              <a:t>更贴心·功能设计</a:t>
            </a:r>
          </a:p>
        </p:txBody>
      </p:sp>
      <p:pic>
        <p:nvPicPr>
          <p:cNvPr id="12" name="图片 11"/>
          <p:cNvPicPr>
            <a:picLocks noChangeAspect="1"/>
          </p:cNvPicPr>
          <p:nvPr/>
        </p:nvPicPr>
        <p:blipFill>
          <a:blip r:embed="rId3" cstate="email"/>
          <a:stretch>
            <a:fillRect/>
          </a:stretch>
        </p:blipFill>
        <p:spPr>
          <a:xfrm>
            <a:off x="545910" y="859790"/>
            <a:ext cx="4464875" cy="2489747"/>
          </a:xfrm>
          <a:prstGeom prst="rect">
            <a:avLst/>
          </a:prstGeom>
        </p:spPr>
      </p:pic>
      <p:sp>
        <p:nvSpPr>
          <p:cNvPr id="2" name="矩形 1"/>
          <p:cNvSpPr/>
          <p:nvPr/>
        </p:nvSpPr>
        <p:spPr>
          <a:xfrm>
            <a:off x="836295" y="5230495"/>
            <a:ext cx="8588375" cy="790575"/>
          </a:xfrm>
          <a:prstGeom prst="rect">
            <a:avLst/>
          </a:prstGeom>
          <a:solidFill>
            <a:schemeClr val="bg1">
              <a:alpha val="54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pic>
        <p:nvPicPr>
          <p:cNvPr id="6" name="图片 5"/>
          <p:cNvPicPr>
            <a:picLocks noChangeAspect="1"/>
          </p:cNvPicPr>
          <p:nvPr/>
        </p:nvPicPr>
        <p:blipFill>
          <a:blip r:embed="rId4" cstate="print"/>
          <a:stretch>
            <a:fillRect/>
          </a:stretch>
        </p:blipFill>
        <p:spPr>
          <a:xfrm>
            <a:off x="520700" y="3526790"/>
            <a:ext cx="4402455" cy="2423795"/>
          </a:xfrm>
          <a:prstGeom prst="rect">
            <a:avLst/>
          </a:prstGeom>
        </p:spPr>
      </p:pic>
      <p:pic>
        <p:nvPicPr>
          <p:cNvPr id="7" name="图片 6"/>
          <p:cNvPicPr>
            <a:picLocks noChangeAspect="1"/>
          </p:cNvPicPr>
          <p:nvPr/>
        </p:nvPicPr>
        <p:blipFill>
          <a:blip r:embed="rId5" cstate="print"/>
          <a:stretch>
            <a:fillRect/>
          </a:stretch>
        </p:blipFill>
        <p:spPr>
          <a:xfrm>
            <a:off x="4923155" y="3526790"/>
            <a:ext cx="4501515" cy="2423795"/>
          </a:xfrm>
          <a:prstGeom prst="rect">
            <a:avLst/>
          </a:prstGeom>
        </p:spPr>
      </p:pic>
      <p:sp>
        <p:nvSpPr>
          <p:cNvPr id="19" name="文本框 18"/>
          <p:cNvSpPr txBox="1"/>
          <p:nvPr/>
        </p:nvSpPr>
        <p:spPr>
          <a:xfrm>
            <a:off x="520700" y="3112135"/>
            <a:ext cx="1835150" cy="459105"/>
          </a:xfrm>
          <a:prstGeom prst="rect">
            <a:avLst/>
          </a:prstGeom>
          <a:noFill/>
        </p:spPr>
        <p:txBody>
          <a:bodyPr wrap="square" rtlCol="0">
            <a:spAutoFit/>
          </a:bodyPr>
          <a:lstStyle/>
          <a:p>
            <a:endParaRPr lang="zh-CN" altLang="en-US" sz="1200" dirty="0">
              <a:solidFill>
                <a:schemeClr val="tx1"/>
              </a:solidFill>
              <a:latin typeface="+mn-lt"/>
              <a:ea typeface="+mn-ea"/>
            </a:endParaRPr>
          </a:p>
          <a:p>
            <a:r>
              <a:rPr lang="zh-CN" altLang="en-US" sz="1200" dirty="0">
                <a:solidFill>
                  <a:schemeClr val="tx1"/>
                </a:solidFill>
                <a:latin typeface="+mn-lt"/>
                <a:ea typeface="+mn-ea"/>
              </a:rPr>
              <a:t>8探头倒车雷达</a:t>
            </a:r>
          </a:p>
        </p:txBody>
      </p:sp>
      <p:sp>
        <p:nvSpPr>
          <p:cNvPr id="20" name="文本框 19"/>
          <p:cNvSpPr txBox="1"/>
          <p:nvPr/>
        </p:nvSpPr>
        <p:spPr>
          <a:xfrm>
            <a:off x="8438933" y="3281345"/>
            <a:ext cx="1278273" cy="276999"/>
          </a:xfrm>
          <a:prstGeom prst="rect">
            <a:avLst/>
          </a:prstGeom>
          <a:noFill/>
        </p:spPr>
        <p:txBody>
          <a:bodyPr wrap="square" rtlCol="0">
            <a:spAutoFit/>
          </a:bodyPr>
          <a:lstStyle/>
          <a:p>
            <a:r>
              <a:rPr lang="zh-CN" altLang="en-US" sz="1200" dirty="0">
                <a:solidFill>
                  <a:schemeClr val="tx1"/>
                </a:solidFill>
                <a:latin typeface="+mn-lt"/>
                <a:ea typeface="+mn-ea"/>
              </a:rPr>
              <a:t>定速巡航功能</a:t>
            </a:r>
          </a:p>
        </p:txBody>
      </p:sp>
      <p:sp>
        <p:nvSpPr>
          <p:cNvPr id="21" name="文本框 20"/>
          <p:cNvSpPr txBox="1"/>
          <p:nvPr/>
        </p:nvSpPr>
        <p:spPr>
          <a:xfrm>
            <a:off x="520700" y="5908040"/>
            <a:ext cx="2265045" cy="277495"/>
          </a:xfrm>
          <a:prstGeom prst="rect">
            <a:avLst/>
          </a:prstGeom>
          <a:noFill/>
        </p:spPr>
        <p:txBody>
          <a:bodyPr wrap="square" rtlCol="0">
            <a:spAutoFit/>
          </a:bodyPr>
          <a:lstStyle/>
          <a:p>
            <a:r>
              <a:rPr lang="zh-CN" altLang="en-US" sz="1200" dirty="0">
                <a:solidFill>
                  <a:schemeClr val="tx1"/>
                </a:solidFill>
                <a:latin typeface="+mn-lt"/>
                <a:ea typeface="+mn-ea"/>
              </a:rPr>
              <a:t>HHC坡道起步辅助系统</a:t>
            </a:r>
          </a:p>
        </p:txBody>
      </p:sp>
      <p:sp>
        <p:nvSpPr>
          <p:cNvPr id="22" name="文本框 21"/>
          <p:cNvSpPr txBox="1"/>
          <p:nvPr/>
        </p:nvSpPr>
        <p:spPr>
          <a:xfrm>
            <a:off x="7538085" y="5908040"/>
            <a:ext cx="1896745" cy="274320"/>
          </a:xfrm>
          <a:prstGeom prst="rect">
            <a:avLst/>
          </a:prstGeom>
          <a:noFill/>
        </p:spPr>
        <p:txBody>
          <a:bodyPr wrap="square" rtlCol="0">
            <a:spAutoFit/>
          </a:bodyPr>
          <a:lstStyle/>
          <a:p>
            <a:r>
              <a:rPr lang="zh-CN" altLang="en-US" sz="1200" dirty="0">
                <a:solidFill>
                  <a:schemeClr val="tx1"/>
                </a:solidFill>
                <a:latin typeface="+mn-lt"/>
                <a:ea typeface="+mn-ea"/>
              </a:rPr>
              <a:t>电动可调节加热外后视镜</a:t>
            </a:r>
          </a:p>
        </p:txBody>
      </p:sp>
      <p:sp>
        <p:nvSpPr>
          <p:cNvPr id="8" name="矩形 7"/>
          <p:cNvSpPr/>
          <p:nvPr/>
        </p:nvSpPr>
        <p:spPr>
          <a:xfrm>
            <a:off x="521335" y="4794250"/>
            <a:ext cx="8902700" cy="790575"/>
          </a:xfrm>
          <a:prstGeom prst="rect">
            <a:avLst/>
          </a:prstGeom>
          <a:solidFill>
            <a:schemeClr val="bg1">
              <a:alpha val="54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10" name="文本框 9"/>
          <p:cNvSpPr txBox="1"/>
          <p:nvPr/>
        </p:nvSpPr>
        <p:spPr>
          <a:xfrm>
            <a:off x="609600" y="5006975"/>
            <a:ext cx="4069080" cy="365760"/>
          </a:xfrm>
          <a:prstGeom prst="rect">
            <a:avLst/>
          </a:prstGeom>
          <a:noFill/>
        </p:spPr>
        <p:txBody>
          <a:bodyPr wrap="none" rtlCol="0">
            <a:spAutoFit/>
          </a:bodyPr>
          <a:lstStyle/>
          <a:p>
            <a:r>
              <a:rPr lang="zh-CN" altLang="en-US" dirty="0">
                <a:solidFill>
                  <a:schemeClr val="tx1"/>
                </a:solidFill>
                <a:latin typeface="+mn-lt"/>
                <a:ea typeface="+mn-ea"/>
              </a:rPr>
              <a:t>每个细节贴心设计，狠狠甩掉驾驶忧虑</a:t>
            </a:r>
          </a:p>
        </p:txBody>
      </p:sp>
      <p:pic>
        <p:nvPicPr>
          <p:cNvPr id="18" name="图片 17"/>
          <p:cNvPicPr>
            <a:picLocks noChangeAspect="1"/>
          </p:cNvPicPr>
          <p:nvPr/>
        </p:nvPicPr>
        <p:blipFill>
          <a:blip r:embed="rId6" cstate="email"/>
          <a:stretch>
            <a:fillRect/>
          </a:stretch>
        </p:blipFill>
        <p:spPr>
          <a:xfrm>
            <a:off x="5038147" y="871816"/>
            <a:ext cx="4394794" cy="2458237"/>
          </a:xfrm>
          <a:prstGeom prst="rect">
            <a:avLst/>
          </a:prstGeom>
        </p:spPr>
      </p:pic>
    </p:spTree>
  </p:cSld>
  <p:clrMapOvr>
    <a:masterClrMapping/>
  </p:clrMapOvr>
  <p:transition>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email"/>
          <a:srcRect t="-24031" b="-24031"/>
          <a:stretch>
            <a:fillRect/>
          </a:stretch>
        </p:blipFill>
        <p:spPr>
          <a:xfrm>
            <a:off x="622935" y="155681"/>
            <a:ext cx="5591810" cy="3727873"/>
          </a:xfrm>
          <a:prstGeom prst="rect">
            <a:avLst/>
          </a:prstGeom>
        </p:spPr>
      </p:pic>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19</a:t>
            </a:fld>
            <a:endParaRPr lang="de-DE" altLang="zh-CN">
              <a:solidFill>
                <a:schemeClr val="tx1"/>
              </a:solidFill>
              <a:latin typeface="VW Text Office" pitchFamily="34" charset="0"/>
            </a:endParaRPr>
          </a:p>
        </p:txBody>
      </p:sp>
      <p:sp>
        <p:nvSpPr>
          <p:cNvPr id="9" name="矩形 8"/>
          <p:cNvSpPr/>
          <p:nvPr/>
        </p:nvSpPr>
        <p:spPr>
          <a:xfrm>
            <a:off x="609600" y="4683760"/>
            <a:ext cx="8588375" cy="1224280"/>
          </a:xfrm>
          <a:prstGeom prst="rect">
            <a:avLst/>
          </a:prstGeom>
          <a:solidFill>
            <a:schemeClr val="bg1">
              <a:alpha val="54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3075" name="副标题 7"/>
          <p:cNvSpPr>
            <a:spLocks noGrp="1"/>
          </p:cNvSpPr>
          <p:nvPr>
            <p:ph type="subTitle" sz="quarter" idx="1"/>
          </p:nvPr>
        </p:nvSpPr>
        <p:spPr>
          <a:xfrm>
            <a:off x="629920" y="327025"/>
            <a:ext cx="7953375" cy="4137025"/>
          </a:xfrm>
        </p:spPr>
        <p:txBody>
          <a:bodyPr/>
          <a:lstStyle/>
          <a:p>
            <a:r>
              <a:rPr lang="zh-CN" altLang="en-US" sz="2400" dirty="0"/>
              <a:t>更安心·安全科技全副武装</a:t>
            </a:r>
          </a:p>
        </p:txBody>
      </p:sp>
      <p:pic>
        <p:nvPicPr>
          <p:cNvPr id="11" name="图片 10"/>
          <p:cNvPicPr>
            <a:picLocks noChangeAspect="1"/>
          </p:cNvPicPr>
          <p:nvPr/>
        </p:nvPicPr>
        <p:blipFill>
          <a:blip r:embed="rId4" cstate="email"/>
          <a:srcRect t="-1151" r="-2238"/>
          <a:stretch>
            <a:fillRect/>
          </a:stretch>
        </p:blipFill>
        <p:spPr>
          <a:xfrm>
            <a:off x="6214745" y="657225"/>
            <a:ext cx="3220085" cy="2567305"/>
          </a:xfrm>
          <a:prstGeom prst="rect">
            <a:avLst/>
          </a:prstGeom>
        </p:spPr>
      </p:pic>
      <p:pic>
        <p:nvPicPr>
          <p:cNvPr id="13" name="图片 12"/>
          <p:cNvPicPr>
            <a:picLocks noChangeAspect="1"/>
          </p:cNvPicPr>
          <p:nvPr/>
        </p:nvPicPr>
        <p:blipFill>
          <a:blip r:embed="rId5" cstate="email"/>
          <a:stretch>
            <a:fillRect/>
          </a:stretch>
        </p:blipFill>
        <p:spPr>
          <a:xfrm>
            <a:off x="4985385" y="3472815"/>
            <a:ext cx="4382135" cy="2435225"/>
          </a:xfrm>
          <a:prstGeom prst="rect">
            <a:avLst/>
          </a:prstGeom>
        </p:spPr>
      </p:pic>
      <p:pic>
        <p:nvPicPr>
          <p:cNvPr id="16" name="图片 15"/>
          <p:cNvPicPr>
            <a:picLocks noChangeAspect="1"/>
          </p:cNvPicPr>
          <p:nvPr/>
        </p:nvPicPr>
        <p:blipFill>
          <a:blip r:embed="rId6" cstate="print"/>
          <a:stretch>
            <a:fillRect/>
          </a:stretch>
        </p:blipFill>
        <p:spPr>
          <a:xfrm>
            <a:off x="608330" y="3472815"/>
            <a:ext cx="4377055" cy="2435225"/>
          </a:xfrm>
          <a:prstGeom prst="rect">
            <a:avLst/>
          </a:prstGeom>
        </p:spPr>
      </p:pic>
      <p:sp>
        <p:nvSpPr>
          <p:cNvPr id="17" name="矩形 16"/>
          <p:cNvSpPr/>
          <p:nvPr/>
        </p:nvSpPr>
        <p:spPr>
          <a:xfrm>
            <a:off x="608330" y="4876800"/>
            <a:ext cx="8781415" cy="838200"/>
          </a:xfrm>
          <a:prstGeom prst="rect">
            <a:avLst/>
          </a:prstGeom>
          <a:solidFill>
            <a:schemeClr val="bg1">
              <a:alpha val="54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19" name="文本框 18"/>
          <p:cNvSpPr txBox="1"/>
          <p:nvPr/>
        </p:nvSpPr>
        <p:spPr>
          <a:xfrm>
            <a:off x="629920" y="3224530"/>
            <a:ext cx="1835150" cy="274320"/>
          </a:xfrm>
          <a:prstGeom prst="rect">
            <a:avLst/>
          </a:prstGeom>
          <a:noFill/>
        </p:spPr>
        <p:txBody>
          <a:bodyPr wrap="square" rtlCol="0">
            <a:spAutoFit/>
          </a:bodyPr>
          <a:lstStyle/>
          <a:p>
            <a:r>
              <a:rPr lang="zh-CN" altLang="en-US" sz="1200" dirty="0">
                <a:solidFill>
                  <a:schemeClr val="tx1"/>
                </a:solidFill>
                <a:latin typeface="+mn-lt"/>
                <a:ea typeface="+mn-ea"/>
              </a:rPr>
              <a:t>全方位</a:t>
            </a:r>
            <a:r>
              <a:rPr lang="en-US" altLang="zh-CN" sz="1200" dirty="0">
                <a:solidFill>
                  <a:schemeClr val="tx1"/>
                </a:solidFill>
                <a:latin typeface="+mn-lt"/>
                <a:ea typeface="+mn-ea"/>
              </a:rPr>
              <a:t>6</a:t>
            </a:r>
            <a:r>
              <a:rPr lang="zh-CN" altLang="en-US" sz="1200" dirty="0">
                <a:solidFill>
                  <a:schemeClr val="tx1"/>
                </a:solidFill>
                <a:latin typeface="+mn-lt"/>
                <a:ea typeface="+mn-ea"/>
              </a:rPr>
              <a:t>安全气囊</a:t>
            </a:r>
          </a:p>
        </p:txBody>
      </p:sp>
      <p:sp>
        <p:nvSpPr>
          <p:cNvPr id="20" name="文本框 19"/>
          <p:cNvSpPr txBox="1"/>
          <p:nvPr/>
        </p:nvSpPr>
        <p:spPr>
          <a:xfrm>
            <a:off x="6821170" y="3224530"/>
            <a:ext cx="2613660" cy="277495"/>
          </a:xfrm>
          <a:prstGeom prst="rect">
            <a:avLst/>
          </a:prstGeom>
          <a:noFill/>
        </p:spPr>
        <p:txBody>
          <a:bodyPr wrap="square" rtlCol="0">
            <a:spAutoFit/>
          </a:bodyPr>
          <a:lstStyle/>
          <a:p>
            <a:r>
              <a:rPr lang="zh-CN" altLang="en-US" sz="1200" dirty="0">
                <a:solidFill>
                  <a:schemeClr val="tx1"/>
                </a:solidFill>
                <a:latin typeface="+mn-lt"/>
                <a:ea typeface="+mn-ea"/>
              </a:rPr>
              <a:t>全新一代智能ESP车身动态稳定系统</a:t>
            </a:r>
          </a:p>
        </p:txBody>
      </p:sp>
      <p:sp>
        <p:nvSpPr>
          <p:cNvPr id="21" name="文本框 20"/>
          <p:cNvSpPr txBox="1"/>
          <p:nvPr/>
        </p:nvSpPr>
        <p:spPr>
          <a:xfrm>
            <a:off x="629920" y="5908040"/>
            <a:ext cx="1835150" cy="274320"/>
          </a:xfrm>
          <a:prstGeom prst="rect">
            <a:avLst/>
          </a:prstGeom>
          <a:noFill/>
        </p:spPr>
        <p:txBody>
          <a:bodyPr wrap="square" rtlCol="0">
            <a:spAutoFit/>
          </a:bodyPr>
          <a:lstStyle/>
          <a:p>
            <a:r>
              <a:rPr lang="zh-CN" altLang="en-US" sz="1200" dirty="0">
                <a:solidFill>
                  <a:schemeClr val="tx1"/>
                </a:solidFill>
                <a:latin typeface="+mn-lt"/>
                <a:ea typeface="+mn-ea"/>
              </a:rPr>
              <a:t>德系高强度车身</a:t>
            </a:r>
          </a:p>
        </p:txBody>
      </p:sp>
      <p:sp>
        <p:nvSpPr>
          <p:cNvPr id="22" name="文本框 21"/>
          <p:cNvSpPr txBox="1"/>
          <p:nvPr/>
        </p:nvSpPr>
        <p:spPr>
          <a:xfrm>
            <a:off x="7588155" y="5908041"/>
            <a:ext cx="1846675" cy="276999"/>
          </a:xfrm>
          <a:prstGeom prst="rect">
            <a:avLst/>
          </a:prstGeom>
          <a:noFill/>
        </p:spPr>
        <p:txBody>
          <a:bodyPr wrap="square" rtlCol="0">
            <a:spAutoFit/>
          </a:bodyPr>
          <a:lstStyle/>
          <a:p>
            <a:r>
              <a:rPr lang="zh-CN" altLang="en-US" sz="1200" dirty="0">
                <a:solidFill>
                  <a:schemeClr val="tx1"/>
                </a:solidFill>
                <a:latin typeface="+mn-lt"/>
                <a:ea typeface="+mn-ea"/>
              </a:rPr>
              <a:t>MKB多次碰撞预防系统</a:t>
            </a:r>
          </a:p>
        </p:txBody>
      </p:sp>
      <p:sp>
        <p:nvSpPr>
          <p:cNvPr id="23" name="文本框 22"/>
          <p:cNvSpPr txBox="1"/>
          <p:nvPr/>
        </p:nvSpPr>
        <p:spPr>
          <a:xfrm>
            <a:off x="609600" y="5006975"/>
            <a:ext cx="4983480" cy="365760"/>
          </a:xfrm>
          <a:prstGeom prst="rect">
            <a:avLst/>
          </a:prstGeom>
          <a:noFill/>
        </p:spPr>
        <p:txBody>
          <a:bodyPr wrap="none" rtlCol="0">
            <a:spAutoFit/>
          </a:bodyPr>
          <a:lstStyle/>
          <a:p>
            <a:r>
              <a:rPr lang="zh-CN" altLang="en-US" dirty="0">
                <a:solidFill>
                  <a:schemeClr val="tx1"/>
                </a:solidFill>
                <a:latin typeface="+mn-lt"/>
                <a:ea typeface="+mn-ea"/>
              </a:rPr>
              <a:t>高科技遇险防护，全服武装保护车主与家人安全</a:t>
            </a:r>
          </a:p>
        </p:txBody>
      </p:sp>
    </p:spTree>
  </p:cSld>
  <p:clrMapOvr>
    <a:masterClrMapping/>
  </p:clrMapOvr>
  <p:transition>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noFill/>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2</a:t>
            </a:fld>
            <a:endParaRPr lang="de-DE" altLang="zh-CN">
              <a:solidFill>
                <a:schemeClr val="tx1"/>
              </a:solidFill>
              <a:latin typeface="VW Text Office" pitchFamily="34" charset="0"/>
            </a:endParaRPr>
          </a:p>
        </p:txBody>
      </p:sp>
      <p:cxnSp>
        <p:nvCxnSpPr>
          <p:cNvPr id="22" name="直接连接符 21"/>
          <p:cNvCxnSpPr/>
          <p:nvPr/>
        </p:nvCxnSpPr>
        <p:spPr>
          <a:xfrm>
            <a:off x="3081172" y="3206748"/>
            <a:ext cx="3314699" cy="0"/>
          </a:xfrm>
          <a:prstGeom prst="line">
            <a:avLst/>
          </a:prstGeom>
          <a:ln w="76200">
            <a:solidFill>
              <a:srgbClr val="73B1DD"/>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081172" y="5480048"/>
            <a:ext cx="3314699" cy="0"/>
          </a:xfrm>
          <a:prstGeom prst="line">
            <a:avLst/>
          </a:prstGeom>
          <a:ln w="76200">
            <a:solidFill>
              <a:srgbClr val="73B1DD"/>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0" y="0"/>
            <a:ext cx="3684895" cy="830997"/>
          </a:xfrm>
          <a:prstGeom prst="rect">
            <a:avLst/>
          </a:prstGeom>
          <a:noFill/>
        </p:spPr>
        <p:txBody>
          <a:bodyPr wrap="square" rtlCol="0">
            <a:spAutoFit/>
          </a:bodyPr>
          <a:lstStyle/>
          <a:p>
            <a:pPr algn="dist"/>
            <a:r>
              <a:rPr lang="en-US" altLang="zh-CN" sz="4800" b="1" dirty="0">
                <a:solidFill>
                  <a:srgbClr val="CFD7D9"/>
                </a:solidFill>
                <a:latin typeface="+mj-lt"/>
                <a:ea typeface="+mj-ea"/>
              </a:rPr>
              <a:t>Brief</a:t>
            </a:r>
            <a:r>
              <a:rPr lang="zh-CN" altLang="en-US" sz="4800" b="1" dirty="0">
                <a:solidFill>
                  <a:srgbClr val="CFD7D9"/>
                </a:solidFill>
                <a:latin typeface="+mj-ea"/>
                <a:ea typeface="+mj-ea"/>
              </a:rPr>
              <a:t>解读</a:t>
            </a:r>
            <a:endParaRPr lang="en-US" altLang="zh-CN" sz="4800" b="1" dirty="0">
              <a:solidFill>
                <a:srgbClr val="CFD7D9"/>
              </a:solidFill>
              <a:latin typeface="+mj-ea"/>
              <a:ea typeface="+mj-ea"/>
            </a:endParaRPr>
          </a:p>
        </p:txBody>
      </p:sp>
      <p:sp>
        <p:nvSpPr>
          <p:cNvPr id="10" name="内容占位符 2"/>
          <p:cNvSpPr>
            <a:spLocks noGrp="1"/>
          </p:cNvSpPr>
          <p:nvPr>
            <p:ph idx="1"/>
          </p:nvPr>
        </p:nvSpPr>
        <p:spPr>
          <a:xfrm>
            <a:off x="341195" y="1073049"/>
            <a:ext cx="9389660" cy="1206128"/>
          </a:xfrm>
        </p:spPr>
        <p:txBody>
          <a:bodyPr/>
          <a:lstStyle/>
          <a:p>
            <a:pPr marL="0" indent="446405">
              <a:lnSpc>
                <a:spcPct val="100000"/>
              </a:lnSpc>
            </a:pPr>
            <a:r>
              <a:rPr lang="en-US" altLang="zh-CN" sz="1800" dirty="0"/>
              <a:t> [1] </a:t>
            </a:r>
            <a:r>
              <a:rPr lang="zh-CN" altLang="en-US" sz="1800" dirty="0"/>
              <a:t>进一步扩大</a:t>
            </a:r>
            <a:r>
              <a:rPr lang="en-US" altLang="zh-CN" sz="1800" dirty="0" err="1"/>
              <a:t>Lavida</a:t>
            </a:r>
            <a:r>
              <a:rPr lang="zh-CN" altLang="en-US" sz="1800" dirty="0"/>
              <a:t>家族的品牌知名度、提升</a:t>
            </a:r>
            <a:r>
              <a:rPr lang="en-US" altLang="zh-CN" sz="1800" dirty="0" err="1"/>
              <a:t>Lavida</a:t>
            </a:r>
            <a:r>
              <a:rPr lang="zh-CN" altLang="en-US" sz="1800" dirty="0"/>
              <a:t>的整体品牌力和品牌形象；</a:t>
            </a:r>
            <a:endParaRPr lang="en-US" altLang="zh-CN" sz="1800" dirty="0"/>
          </a:p>
          <a:p>
            <a:pPr marL="0" indent="446405">
              <a:lnSpc>
                <a:spcPct val="100000"/>
              </a:lnSpc>
            </a:pPr>
            <a:r>
              <a:rPr lang="en-US" altLang="zh-CN" sz="1800" dirty="0"/>
              <a:t> [2] </a:t>
            </a:r>
            <a:r>
              <a:rPr lang="zh-CN" altLang="en-US" sz="1800" dirty="0"/>
              <a:t>建立同消费者的关联度，进一步巩固</a:t>
            </a:r>
            <a:r>
              <a:rPr lang="en-US" altLang="zh-CN" sz="1800" dirty="0" err="1"/>
              <a:t>Lavida</a:t>
            </a:r>
            <a:r>
              <a:rPr lang="zh-CN" altLang="en-US" sz="1800" dirty="0"/>
              <a:t>在</a:t>
            </a:r>
            <a:r>
              <a:rPr lang="en-US" altLang="zh-CN" sz="1800" dirty="0"/>
              <a:t>A</a:t>
            </a:r>
            <a:r>
              <a:rPr lang="zh-CN" altLang="en-US" sz="1800" dirty="0"/>
              <a:t>级车中的领先地位；</a:t>
            </a:r>
          </a:p>
          <a:p>
            <a:pPr marL="0" indent="446405">
              <a:lnSpc>
                <a:spcPct val="100000"/>
              </a:lnSpc>
            </a:pPr>
            <a:r>
              <a:rPr lang="en-US" altLang="zh-CN" sz="1800" dirty="0"/>
              <a:t> [3] </a:t>
            </a:r>
            <a:r>
              <a:rPr lang="zh-CN" altLang="en-US" sz="1800" dirty="0"/>
              <a:t>保证销量，巩固</a:t>
            </a:r>
            <a:r>
              <a:rPr lang="en-US" altLang="zh-CN" sz="1800" dirty="0" err="1"/>
              <a:t>Lavida</a:t>
            </a:r>
            <a:r>
              <a:rPr lang="zh-CN" altLang="en-US" sz="1800" dirty="0"/>
              <a:t>在</a:t>
            </a:r>
            <a:r>
              <a:rPr lang="en-US" altLang="zh-CN" sz="1800" dirty="0"/>
              <a:t>A</a:t>
            </a:r>
            <a:r>
              <a:rPr lang="zh-CN" altLang="en-US" sz="1800" dirty="0"/>
              <a:t>级市场销量第一集团的地位。</a:t>
            </a:r>
            <a:endParaRPr lang="en-US" altLang="zh-CN" sz="1800" dirty="0"/>
          </a:p>
        </p:txBody>
      </p:sp>
      <p:sp>
        <p:nvSpPr>
          <p:cNvPr id="11" name="矩形 10"/>
          <p:cNvSpPr/>
          <p:nvPr/>
        </p:nvSpPr>
        <p:spPr>
          <a:xfrm>
            <a:off x="2584732" y="3409754"/>
            <a:ext cx="4689523" cy="1107996"/>
          </a:xfrm>
          <a:prstGeom prst="rect">
            <a:avLst/>
          </a:prstGeom>
          <a:noFill/>
        </p:spPr>
        <p:txBody>
          <a:bodyPr wrap="square" rtlCol="0">
            <a:spAutoFit/>
          </a:bodyPr>
          <a:lstStyle/>
          <a:p>
            <a:pPr algn="ctr"/>
            <a:r>
              <a:rPr lang="zh-CN" altLang="en-US" sz="6600" dirty="0">
                <a:solidFill>
                  <a:srgbClr val="73B1DD"/>
                </a:solidFill>
                <a:latin typeface="汉仪大黑简" pitchFamily="49" charset="-122"/>
                <a:ea typeface="汉仪大黑简" pitchFamily="49" charset="-122"/>
              </a:rPr>
              <a:t>销量  声量</a:t>
            </a:r>
          </a:p>
        </p:txBody>
      </p:sp>
      <p:sp>
        <p:nvSpPr>
          <p:cNvPr id="13" name="矩形 12"/>
          <p:cNvSpPr/>
          <p:nvPr/>
        </p:nvSpPr>
        <p:spPr>
          <a:xfrm>
            <a:off x="2634019" y="2731828"/>
            <a:ext cx="4162567" cy="369332"/>
          </a:xfrm>
          <a:prstGeom prst="rect">
            <a:avLst/>
          </a:prstGeom>
          <a:noFill/>
        </p:spPr>
        <p:txBody>
          <a:bodyPr wrap="square" rtlCol="0">
            <a:spAutoFit/>
          </a:bodyPr>
          <a:lstStyle/>
          <a:p>
            <a:pPr algn="dist"/>
            <a:r>
              <a:rPr lang="zh-CN" altLang="en-US" dirty="0">
                <a:solidFill>
                  <a:schemeClr val="tx1">
                    <a:lumMod val="50000"/>
                  </a:schemeClr>
                </a:solidFill>
                <a:latin typeface="+mj-ea"/>
                <a:ea typeface="+mj-ea"/>
              </a:rPr>
              <a:t>以</a:t>
            </a:r>
            <a:r>
              <a:rPr lang="en-US" altLang="zh-CN" dirty="0" err="1">
                <a:solidFill>
                  <a:schemeClr val="tx1">
                    <a:lumMod val="50000"/>
                  </a:schemeClr>
                </a:solidFill>
                <a:latin typeface="+mj-lt"/>
                <a:ea typeface="+mj-ea"/>
              </a:rPr>
              <a:t>Lavida</a:t>
            </a:r>
            <a:r>
              <a:rPr lang="zh-CN" altLang="en-US" dirty="0">
                <a:solidFill>
                  <a:schemeClr val="tx1">
                    <a:lumMod val="50000"/>
                  </a:schemeClr>
                </a:solidFill>
                <a:latin typeface="+mj-ea"/>
                <a:ea typeface="+mj-ea"/>
              </a:rPr>
              <a:t>为代表的</a:t>
            </a:r>
            <a:r>
              <a:rPr lang="en-US" altLang="zh-CN" dirty="0" err="1">
                <a:solidFill>
                  <a:schemeClr val="tx1">
                    <a:lumMod val="50000"/>
                  </a:schemeClr>
                </a:solidFill>
                <a:latin typeface="+mj-lt"/>
                <a:ea typeface="+mj-ea"/>
              </a:rPr>
              <a:t>Lavida</a:t>
            </a:r>
            <a:r>
              <a:rPr lang="zh-CN" altLang="en-US" dirty="0">
                <a:solidFill>
                  <a:schemeClr val="tx1">
                    <a:lumMod val="50000"/>
                  </a:schemeClr>
                </a:solidFill>
                <a:latin typeface="+mj-ea"/>
                <a:ea typeface="+mj-ea"/>
              </a:rPr>
              <a:t>家族</a:t>
            </a:r>
            <a:endParaRPr lang="en-US" altLang="zh-CN" dirty="0">
              <a:solidFill>
                <a:schemeClr val="tx1">
                  <a:lumMod val="50000"/>
                </a:schemeClr>
              </a:solidFill>
              <a:latin typeface="+mj-ea"/>
              <a:ea typeface="+mj-ea"/>
            </a:endParaRPr>
          </a:p>
        </p:txBody>
      </p:sp>
      <p:sp>
        <p:nvSpPr>
          <p:cNvPr id="14" name="矩形 13"/>
          <p:cNvSpPr/>
          <p:nvPr/>
        </p:nvSpPr>
        <p:spPr>
          <a:xfrm>
            <a:off x="5006179" y="4658264"/>
            <a:ext cx="2404555" cy="584775"/>
          </a:xfrm>
          <a:prstGeom prst="rect">
            <a:avLst/>
          </a:prstGeom>
          <a:noFill/>
        </p:spPr>
        <p:txBody>
          <a:bodyPr wrap="square" rtlCol="0">
            <a:spAutoFit/>
          </a:bodyPr>
          <a:lstStyle/>
          <a:p>
            <a:pPr algn="dist"/>
            <a:r>
              <a:rPr lang="zh-CN" altLang="en-US" sz="3200" dirty="0">
                <a:solidFill>
                  <a:schemeClr val="tx1">
                    <a:lumMod val="50000"/>
                  </a:schemeClr>
                </a:solidFill>
                <a:latin typeface="+mj-ea"/>
                <a:ea typeface="+mj-ea"/>
              </a:rPr>
              <a:t>品牌</a:t>
            </a:r>
            <a:r>
              <a:rPr lang="en-US" altLang="zh-CN" sz="3200" dirty="0">
                <a:solidFill>
                  <a:schemeClr val="tx1">
                    <a:lumMod val="50000"/>
                  </a:schemeClr>
                </a:solidFill>
                <a:latin typeface="+mj-ea"/>
                <a:ea typeface="+mj-ea"/>
              </a:rPr>
              <a:t>+</a:t>
            </a:r>
            <a:r>
              <a:rPr lang="zh-CN" altLang="en-US" sz="3200" dirty="0">
                <a:solidFill>
                  <a:schemeClr val="tx1">
                    <a:lumMod val="50000"/>
                  </a:schemeClr>
                </a:solidFill>
                <a:latin typeface="+mj-ea"/>
                <a:ea typeface="+mj-ea"/>
              </a:rPr>
              <a:t>口碑</a:t>
            </a:r>
          </a:p>
        </p:txBody>
      </p:sp>
      <p:sp>
        <p:nvSpPr>
          <p:cNvPr id="15" name="矩形 14"/>
          <p:cNvSpPr/>
          <p:nvPr/>
        </p:nvSpPr>
        <p:spPr>
          <a:xfrm>
            <a:off x="2415378" y="4660535"/>
            <a:ext cx="2404555" cy="584775"/>
          </a:xfrm>
          <a:prstGeom prst="rect">
            <a:avLst/>
          </a:prstGeom>
          <a:noFill/>
        </p:spPr>
        <p:txBody>
          <a:bodyPr wrap="square" rtlCol="0">
            <a:spAutoFit/>
          </a:bodyPr>
          <a:lstStyle/>
          <a:p>
            <a:pPr algn="dist"/>
            <a:r>
              <a:rPr lang="zh-CN" altLang="en-US" sz="3200" dirty="0">
                <a:solidFill>
                  <a:schemeClr val="tx1">
                    <a:lumMod val="50000"/>
                  </a:schemeClr>
                </a:solidFill>
                <a:latin typeface="+mj-ea"/>
                <a:ea typeface="+mj-ea"/>
              </a:rPr>
              <a:t>产品</a:t>
            </a:r>
            <a:r>
              <a:rPr lang="en-US" altLang="zh-CN" sz="3200" dirty="0">
                <a:solidFill>
                  <a:schemeClr val="tx1">
                    <a:lumMod val="50000"/>
                  </a:schemeClr>
                </a:solidFill>
                <a:latin typeface="+mj-ea"/>
                <a:ea typeface="+mj-ea"/>
              </a:rPr>
              <a:t>+</a:t>
            </a:r>
            <a:r>
              <a:rPr lang="zh-CN" altLang="en-US" sz="3200" dirty="0">
                <a:solidFill>
                  <a:schemeClr val="tx1">
                    <a:lumMod val="50000"/>
                  </a:schemeClr>
                </a:solidFill>
                <a:latin typeface="+mj-ea"/>
                <a:ea typeface="+mj-ea"/>
              </a:rPr>
              <a:t>口碑</a:t>
            </a:r>
          </a:p>
        </p:txBody>
      </p:sp>
    </p:spTree>
  </p:cSld>
  <p:clrMapOvr>
    <a:masterClrMapping/>
  </p:clrMapOvr>
  <p:transition>
    <p:cu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20</a:t>
            </a:fld>
            <a:endParaRPr lang="de-DE" altLang="zh-CN">
              <a:solidFill>
                <a:schemeClr val="tx1"/>
              </a:solidFill>
              <a:latin typeface="VW Text Office" pitchFamily="34" charset="0"/>
            </a:endParaRPr>
          </a:p>
        </p:txBody>
      </p:sp>
      <p:pic>
        <p:nvPicPr>
          <p:cNvPr id="3" name="图片 2"/>
          <p:cNvPicPr>
            <a:picLocks noChangeAspect="1"/>
          </p:cNvPicPr>
          <p:nvPr/>
        </p:nvPicPr>
        <p:blipFill>
          <a:blip r:embed="rId3" cstate="print"/>
          <a:stretch>
            <a:fillRect/>
          </a:stretch>
        </p:blipFill>
        <p:spPr>
          <a:xfrm>
            <a:off x="5080" y="794385"/>
            <a:ext cx="9924415" cy="4763135"/>
          </a:xfrm>
          <a:prstGeom prst="rect">
            <a:avLst/>
          </a:prstGeom>
        </p:spPr>
      </p:pic>
      <p:sp>
        <p:nvSpPr>
          <p:cNvPr id="9" name="矩形 8"/>
          <p:cNvSpPr/>
          <p:nvPr/>
        </p:nvSpPr>
        <p:spPr>
          <a:xfrm>
            <a:off x="5080" y="4446905"/>
            <a:ext cx="9924415" cy="1574165"/>
          </a:xfrm>
          <a:prstGeom prst="rect">
            <a:avLst/>
          </a:prstGeom>
          <a:solidFill>
            <a:schemeClr val="bg1">
              <a:alpha val="54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3075" name="副标题 7"/>
          <p:cNvSpPr>
            <a:spLocks noGrp="1"/>
          </p:cNvSpPr>
          <p:nvPr>
            <p:ph type="subTitle" sz="quarter" idx="1"/>
          </p:nvPr>
        </p:nvSpPr>
        <p:spPr>
          <a:xfrm>
            <a:off x="464185" y="4594225"/>
            <a:ext cx="7953375" cy="4137025"/>
          </a:xfrm>
        </p:spPr>
        <p:txBody>
          <a:bodyPr/>
          <a:lstStyle/>
          <a:p>
            <a:endParaRPr lang="zh-CN" altLang="en-US" sz="2400" dirty="0"/>
          </a:p>
          <a:p>
            <a:endParaRPr lang="de-DE" altLang="zh-CN" sz="2400" dirty="0"/>
          </a:p>
        </p:txBody>
      </p:sp>
      <p:sp>
        <p:nvSpPr>
          <p:cNvPr id="2" name="副标题 7"/>
          <p:cNvSpPr>
            <a:spLocks noGrp="1"/>
          </p:cNvSpPr>
          <p:nvPr/>
        </p:nvSpPr>
        <p:spPr>
          <a:xfrm>
            <a:off x="378460" y="309880"/>
            <a:ext cx="7953375" cy="4137025"/>
          </a:xfrm>
          <a:prstGeom prst="rect">
            <a:avLst/>
          </a:prstGeom>
          <a:noFill/>
          <a:ln>
            <a:noFill/>
          </a:ln>
        </p:spPr>
        <p:txBody>
          <a:bodyPr vert="horz" wrap="square" lIns="0" tIns="0" rIns="0" bIns="0" numCol="1" anchor="t" anchorCtr="0" compatLnSpc="1"/>
          <a:lstStyle>
            <a:lvl1pPr marL="342900" indent="-342900" algn="l" rtl="0" eaLnBrk="0" fontAlgn="base" hangingPunct="0">
              <a:lnSpc>
                <a:spcPct val="103000"/>
              </a:lnSpc>
              <a:spcBef>
                <a:spcPct val="50000"/>
              </a:spcBef>
              <a:spcAft>
                <a:spcPct val="0"/>
              </a:spcAft>
              <a:defRPr sz="2100">
                <a:solidFill>
                  <a:schemeClr val="tx1"/>
                </a:solidFill>
                <a:latin typeface="VW Text Office" pitchFamily="34" charset="0"/>
                <a:ea typeface="+mn-ea"/>
                <a:cs typeface="+mn-cs"/>
              </a:defRPr>
            </a:lvl1pPr>
            <a:lvl2pPr marL="266700" indent="-265430"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2pPr>
            <a:lvl3pPr marL="533400" indent="-265430"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3pPr>
            <a:lvl4pPr marL="784225" indent="-2495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4pPr>
            <a:lvl5pPr marL="10477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5pPr>
            <a:lvl6pPr marL="15049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6pPr>
            <a:lvl7pPr marL="19621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7pPr>
            <a:lvl8pPr marL="24193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8pPr>
            <a:lvl9pPr marL="28765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9pPr>
          </a:lstStyle>
          <a:p>
            <a:r>
              <a:rPr lang="zh-CN" altLang="en-US" sz="2400" dirty="0"/>
              <a:t>更娱乐·车内生活</a:t>
            </a:r>
          </a:p>
        </p:txBody>
      </p:sp>
      <p:sp>
        <p:nvSpPr>
          <p:cNvPr id="19" name="文本框 18"/>
          <p:cNvSpPr txBox="1"/>
          <p:nvPr/>
        </p:nvSpPr>
        <p:spPr>
          <a:xfrm>
            <a:off x="278765" y="5557520"/>
            <a:ext cx="8669655" cy="277495"/>
          </a:xfrm>
          <a:prstGeom prst="rect">
            <a:avLst/>
          </a:prstGeom>
          <a:noFill/>
        </p:spPr>
        <p:txBody>
          <a:bodyPr wrap="square" rtlCol="0">
            <a:spAutoFit/>
          </a:bodyPr>
          <a:lstStyle/>
          <a:p>
            <a:r>
              <a:rPr lang="en-US" altLang="zh-CN" sz="1200" dirty="0">
                <a:solidFill>
                  <a:schemeClr val="tx1"/>
                </a:solidFill>
                <a:latin typeface="+mn-lt"/>
                <a:ea typeface="+mn-ea"/>
              </a:rPr>
              <a:t>8</a:t>
            </a:r>
            <a:r>
              <a:rPr lang="zh-CN" altLang="en-US" sz="1200" dirty="0">
                <a:solidFill>
                  <a:schemeClr val="tx1"/>
                </a:solidFill>
                <a:latin typeface="+mn-lt"/>
                <a:ea typeface="+mn-ea"/>
              </a:rPr>
              <a:t>喇叭保真立体声音响、</a:t>
            </a:r>
            <a:r>
              <a:rPr lang="en-US" altLang="zh-CN" sz="1200" dirty="0">
                <a:solidFill>
                  <a:schemeClr val="tx1"/>
                </a:solidFill>
                <a:latin typeface="+mn-lt"/>
                <a:ea typeface="+mn-ea"/>
              </a:rPr>
              <a:t>10</a:t>
            </a:r>
            <a:r>
              <a:rPr lang="zh-CN" altLang="en-US" sz="1200" dirty="0">
                <a:solidFill>
                  <a:schemeClr val="tx1"/>
                </a:solidFill>
                <a:latin typeface="+mn-lt"/>
                <a:ea typeface="+mn-ea"/>
              </a:rPr>
              <a:t>处环绕式车内气氛灯、6.5吋智感MIB多媒体终端</a:t>
            </a:r>
          </a:p>
        </p:txBody>
      </p:sp>
      <p:sp>
        <p:nvSpPr>
          <p:cNvPr id="11" name="文本框 10"/>
          <p:cNvSpPr txBox="1"/>
          <p:nvPr/>
        </p:nvSpPr>
        <p:spPr>
          <a:xfrm>
            <a:off x="5080" y="4819650"/>
            <a:ext cx="4626610" cy="369570"/>
          </a:xfrm>
          <a:prstGeom prst="rect">
            <a:avLst/>
          </a:prstGeom>
          <a:noFill/>
        </p:spPr>
        <p:txBody>
          <a:bodyPr wrap="none" rtlCol="0">
            <a:spAutoFit/>
          </a:bodyPr>
          <a:lstStyle/>
          <a:p>
            <a:r>
              <a:rPr lang="zh-CN" altLang="en-US" dirty="0">
                <a:solidFill>
                  <a:schemeClr val="tx1"/>
                </a:solidFill>
                <a:latin typeface="+mn-lt"/>
                <a:ea typeface="+mn-ea"/>
              </a:rPr>
              <a:t>环绕式纵享车内生活，旅途依旧</a:t>
            </a:r>
            <a:r>
              <a:rPr lang="en-US" altLang="zh-CN" dirty="0">
                <a:solidFill>
                  <a:schemeClr val="tx1"/>
                </a:solidFill>
                <a:latin typeface="+mn-lt"/>
                <a:ea typeface="+mn-ea"/>
              </a:rPr>
              <a:t>get</a:t>
            </a:r>
            <a:r>
              <a:rPr lang="zh-CN" altLang="en-US" dirty="0">
                <a:solidFill>
                  <a:schemeClr val="tx1"/>
                </a:solidFill>
                <a:latin typeface="+mn-lt"/>
                <a:ea typeface="+mn-ea"/>
              </a:rPr>
              <a:t>到节奏！</a:t>
            </a:r>
          </a:p>
        </p:txBody>
      </p:sp>
    </p:spTree>
  </p:cSld>
  <p:clrMapOvr>
    <a:masterClrMapping/>
  </p:clrMapOvr>
  <p:transition>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noFill/>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21</a:t>
            </a:fld>
            <a:endParaRPr lang="de-DE" altLang="zh-CN">
              <a:solidFill>
                <a:schemeClr val="tx1"/>
              </a:solidFill>
              <a:latin typeface="VW Text Office" pitchFamily="34" charset="0"/>
            </a:endParaRPr>
          </a:p>
        </p:txBody>
      </p:sp>
      <p:sp>
        <p:nvSpPr>
          <p:cNvPr id="6" name="内容占位符 2"/>
          <p:cNvSpPr txBox="1"/>
          <p:nvPr/>
        </p:nvSpPr>
        <p:spPr bwMode="auto">
          <a:xfrm>
            <a:off x="500698" y="1410296"/>
            <a:ext cx="1246215" cy="469194"/>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en-US" altLang="zh-CN" sz="2000" kern="0" dirty="0">
                <a:solidFill>
                  <a:srgbClr val="2274AC"/>
                </a:solidFill>
                <a:latin typeface="+mn-ea"/>
                <a:ea typeface="+mn-ea"/>
              </a:rPr>
              <a:t>PK</a:t>
            </a:r>
            <a:r>
              <a:rPr lang="zh-CN" altLang="en-US" sz="2000" kern="0" dirty="0">
                <a:solidFill>
                  <a:srgbClr val="2274AC"/>
                </a:solidFill>
                <a:latin typeface="+mn-ea"/>
                <a:ea typeface="+mn-ea"/>
              </a:rPr>
              <a:t>英朗：</a:t>
            </a:r>
            <a:endParaRPr lang="en-US" altLang="zh-CN" sz="2000" kern="0" dirty="0">
              <a:solidFill>
                <a:srgbClr val="2274AC"/>
              </a:solidFill>
              <a:latin typeface="+mn-ea"/>
              <a:ea typeface="+mn-ea"/>
            </a:endParaRPr>
          </a:p>
        </p:txBody>
      </p:sp>
      <p:sp>
        <p:nvSpPr>
          <p:cNvPr id="7" name="内容占位符 2"/>
          <p:cNvSpPr txBox="1"/>
          <p:nvPr/>
        </p:nvSpPr>
        <p:spPr bwMode="auto">
          <a:xfrm>
            <a:off x="557565" y="4251317"/>
            <a:ext cx="1246215" cy="469194"/>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en-US" altLang="zh-CN" sz="2000" kern="0" dirty="0">
                <a:solidFill>
                  <a:srgbClr val="2274AC"/>
                </a:solidFill>
                <a:latin typeface="+mn-ea"/>
                <a:ea typeface="+mn-ea"/>
              </a:rPr>
              <a:t>PK</a:t>
            </a:r>
            <a:r>
              <a:rPr lang="zh-CN" altLang="en-US" sz="2000" kern="0" dirty="0">
                <a:solidFill>
                  <a:srgbClr val="2274AC"/>
                </a:solidFill>
                <a:latin typeface="+mn-ea"/>
                <a:ea typeface="+mn-ea"/>
              </a:rPr>
              <a:t>速腾：</a:t>
            </a:r>
            <a:endParaRPr lang="en-US" altLang="zh-CN" sz="2000" kern="0" dirty="0">
              <a:solidFill>
                <a:srgbClr val="2274AC"/>
              </a:solidFill>
              <a:latin typeface="+mn-ea"/>
              <a:ea typeface="+mn-ea"/>
            </a:endParaRPr>
          </a:p>
        </p:txBody>
      </p:sp>
      <p:sp>
        <p:nvSpPr>
          <p:cNvPr id="9" name="内容占位符 2"/>
          <p:cNvSpPr txBox="1"/>
          <p:nvPr/>
        </p:nvSpPr>
        <p:spPr bwMode="auto">
          <a:xfrm>
            <a:off x="516620" y="4731268"/>
            <a:ext cx="8463607" cy="469194"/>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en-US" altLang="zh-CN" sz="1600" kern="0" dirty="0">
                <a:solidFill>
                  <a:schemeClr val="tx1"/>
                </a:solidFill>
                <a:latin typeface="+mn-ea"/>
                <a:ea typeface="+mn-ea"/>
              </a:rPr>
              <a:t>1</a:t>
            </a:r>
            <a:r>
              <a:rPr lang="zh-CN" altLang="en-US" sz="1600" kern="0" dirty="0">
                <a:solidFill>
                  <a:schemeClr val="tx1"/>
                </a:solidFill>
                <a:latin typeface="+mn-ea"/>
                <a:ea typeface="+mn-ea"/>
              </a:rPr>
              <a:t>、价格：价格不太贵。级别不同，低配速腾的价格可以买高配朗逸。</a:t>
            </a:r>
            <a:endParaRPr lang="en-US" altLang="zh-CN" sz="1600" kern="0" dirty="0">
              <a:solidFill>
                <a:schemeClr val="tx1"/>
              </a:solidFill>
              <a:latin typeface="+mn-ea"/>
              <a:ea typeface="+mn-ea"/>
            </a:endParaRPr>
          </a:p>
        </p:txBody>
      </p:sp>
      <p:sp>
        <p:nvSpPr>
          <p:cNvPr id="10" name="内容占位符 2"/>
          <p:cNvSpPr txBox="1"/>
          <p:nvPr/>
        </p:nvSpPr>
        <p:spPr bwMode="auto">
          <a:xfrm>
            <a:off x="518893" y="5142976"/>
            <a:ext cx="8463607" cy="469194"/>
          </a:xfrm>
          <a:prstGeom prst="rect">
            <a:avLst/>
          </a:prstGeom>
          <a:noFill/>
          <a:ln>
            <a:noFill/>
          </a:ln>
        </p:spPr>
        <p:txBody>
          <a:bodyPr vert="horz" wrap="square" lIns="0" tIns="0" rIns="0" bIns="0" numCol="1" anchor="t" anchorCtr="0" compatLnSpc="1"/>
          <a:lstStyle/>
          <a:p>
            <a:pPr marL="342900" indent="-342900">
              <a:lnSpc>
                <a:spcPct val="103000"/>
              </a:lnSpc>
              <a:spcBef>
                <a:spcPct val="50000"/>
              </a:spcBef>
              <a:defRPr/>
            </a:pPr>
            <a:r>
              <a:rPr lang="en-US" altLang="zh-CN" sz="1600" kern="0" dirty="0">
                <a:solidFill>
                  <a:schemeClr val="tx1"/>
                </a:solidFill>
                <a:latin typeface="+mn-ea"/>
                <a:ea typeface="+mn-ea"/>
              </a:rPr>
              <a:t>2</a:t>
            </a:r>
            <a:r>
              <a:rPr lang="zh-CN" altLang="en-US" sz="1600" kern="0" dirty="0">
                <a:solidFill>
                  <a:schemeClr val="tx1"/>
                </a:solidFill>
                <a:latin typeface="+mn-ea"/>
                <a:ea typeface="+mn-ea"/>
              </a:rPr>
              <a:t>、产品：朗逸外观时尚大气，做工不差。销量高，用户基数大，维修保养时间和金钱成本低。</a:t>
            </a:r>
            <a:endParaRPr lang="en-US" altLang="zh-CN" sz="1600" kern="0" dirty="0">
              <a:solidFill>
                <a:schemeClr val="tx1"/>
              </a:solidFill>
              <a:latin typeface="+mn-ea"/>
              <a:ea typeface="+mn-ea"/>
            </a:endParaRPr>
          </a:p>
        </p:txBody>
      </p:sp>
      <p:sp>
        <p:nvSpPr>
          <p:cNvPr id="11" name="内容占位符 2"/>
          <p:cNvSpPr txBox="1"/>
          <p:nvPr/>
        </p:nvSpPr>
        <p:spPr bwMode="auto">
          <a:xfrm>
            <a:off x="521169" y="5568330"/>
            <a:ext cx="8463607" cy="469194"/>
          </a:xfrm>
          <a:prstGeom prst="rect">
            <a:avLst/>
          </a:prstGeom>
          <a:noFill/>
          <a:ln>
            <a:noFill/>
          </a:ln>
        </p:spPr>
        <p:txBody>
          <a:bodyPr vert="horz" wrap="square" lIns="0" tIns="0" rIns="0" bIns="0" numCol="1" anchor="t" anchorCtr="0" compatLnSpc="1"/>
          <a:lstStyle/>
          <a:p>
            <a:pPr marL="342900" indent="-342900">
              <a:lnSpc>
                <a:spcPct val="103000"/>
              </a:lnSpc>
              <a:spcBef>
                <a:spcPct val="50000"/>
              </a:spcBef>
              <a:defRPr/>
            </a:pPr>
            <a:r>
              <a:rPr lang="en-US" altLang="zh-CN" sz="1600" kern="0" dirty="0">
                <a:solidFill>
                  <a:schemeClr val="tx1"/>
                </a:solidFill>
                <a:latin typeface="+mn-ea"/>
                <a:ea typeface="+mn-ea"/>
              </a:rPr>
              <a:t>3</a:t>
            </a:r>
            <a:r>
              <a:rPr lang="zh-CN" altLang="en-US" sz="1600" kern="0" dirty="0">
                <a:solidFill>
                  <a:schemeClr val="tx1"/>
                </a:solidFill>
                <a:latin typeface="+mn-ea"/>
                <a:ea typeface="+mn-ea"/>
              </a:rPr>
              <a:t>、口碑：速腾减配降价，断轴门影响恶劣，有安全隐患。朗逸皮实耐操。</a:t>
            </a:r>
            <a:endParaRPr lang="en-US" altLang="zh-CN" sz="1600" kern="0" dirty="0">
              <a:solidFill>
                <a:schemeClr val="tx1"/>
              </a:solidFill>
              <a:latin typeface="+mn-ea"/>
              <a:ea typeface="+mn-ea"/>
            </a:endParaRPr>
          </a:p>
        </p:txBody>
      </p:sp>
      <p:sp>
        <p:nvSpPr>
          <p:cNvPr id="16" name="标题 1"/>
          <p:cNvSpPr>
            <a:spLocks noGrp="1"/>
          </p:cNvSpPr>
          <p:nvPr>
            <p:ph type="title"/>
          </p:nvPr>
        </p:nvSpPr>
        <p:spPr>
          <a:xfrm>
            <a:off x="445969" y="314633"/>
            <a:ext cx="6296026" cy="545175"/>
          </a:xfrm>
        </p:spPr>
        <p:txBody>
          <a:bodyPr/>
          <a:lstStyle/>
          <a:p>
            <a:r>
              <a:rPr lang="zh-CN" altLang="en-US" dirty="0"/>
              <a:t>二、近攻三步走：压制英朗速腾</a:t>
            </a:r>
          </a:p>
        </p:txBody>
      </p:sp>
      <p:sp>
        <p:nvSpPr>
          <p:cNvPr id="17" name="内容占位符 2"/>
          <p:cNvSpPr txBox="1"/>
          <p:nvPr/>
        </p:nvSpPr>
        <p:spPr bwMode="auto">
          <a:xfrm>
            <a:off x="489045" y="850742"/>
            <a:ext cx="5311254" cy="469194"/>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2000" kern="0" dirty="0">
                <a:solidFill>
                  <a:srgbClr val="2274AC"/>
                </a:solidFill>
                <a:latin typeface="+mn-ea"/>
                <a:ea typeface="+mn-ea"/>
              </a:rPr>
              <a:t>第二步：线下话术压制</a:t>
            </a:r>
            <a:r>
              <a:rPr lang="en-US" altLang="zh-CN" sz="2000" kern="0" dirty="0">
                <a:solidFill>
                  <a:srgbClr val="2274AC"/>
                </a:solidFill>
                <a:latin typeface="+mn-ea"/>
                <a:ea typeface="+mn-ea"/>
              </a:rPr>
              <a:t>——PK</a:t>
            </a:r>
            <a:r>
              <a:rPr lang="zh-CN" altLang="en-US" sz="2000" kern="0" dirty="0">
                <a:solidFill>
                  <a:srgbClr val="2274AC"/>
                </a:solidFill>
                <a:latin typeface="+mn-ea"/>
                <a:ea typeface="+mn-ea"/>
              </a:rPr>
              <a:t>英朗</a:t>
            </a:r>
            <a:r>
              <a:rPr lang="en-US" altLang="zh-CN" sz="2000" kern="0" dirty="0">
                <a:solidFill>
                  <a:srgbClr val="2274AC"/>
                </a:solidFill>
                <a:latin typeface="+mn-ea"/>
                <a:ea typeface="+mn-ea"/>
              </a:rPr>
              <a:t>+</a:t>
            </a:r>
            <a:r>
              <a:rPr lang="zh-CN" altLang="en-US" sz="2000" kern="0" dirty="0">
                <a:solidFill>
                  <a:srgbClr val="2274AC"/>
                </a:solidFill>
                <a:latin typeface="+mn-ea"/>
                <a:ea typeface="+mn-ea"/>
              </a:rPr>
              <a:t>速腾</a:t>
            </a:r>
            <a:endParaRPr lang="en-US" altLang="zh-CN" sz="2000" kern="0" dirty="0">
              <a:solidFill>
                <a:srgbClr val="2274AC"/>
              </a:solidFill>
              <a:latin typeface="+mn-ea"/>
              <a:ea typeface="+mn-ea"/>
            </a:endParaRPr>
          </a:p>
        </p:txBody>
      </p:sp>
      <p:sp>
        <p:nvSpPr>
          <p:cNvPr id="18" name="内容占位符 2"/>
          <p:cNvSpPr txBox="1"/>
          <p:nvPr/>
        </p:nvSpPr>
        <p:spPr bwMode="auto">
          <a:xfrm>
            <a:off x="491599" y="1894797"/>
            <a:ext cx="8463607" cy="469194"/>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en-US" altLang="zh-CN" sz="1600" kern="0" dirty="0">
                <a:solidFill>
                  <a:schemeClr val="tx1"/>
                </a:solidFill>
                <a:latin typeface="+mn-ea"/>
                <a:ea typeface="+mn-ea"/>
              </a:rPr>
              <a:t>1</a:t>
            </a:r>
            <a:r>
              <a:rPr lang="zh-CN" altLang="en-US" sz="1600" kern="0" dirty="0">
                <a:solidFill>
                  <a:schemeClr val="tx1"/>
                </a:solidFill>
                <a:latin typeface="+mn-ea"/>
                <a:ea typeface="+mn-ea"/>
              </a:rPr>
              <a:t>、外观：同样是家族脸，别克家族自上到下长得不一样，英朗也只是和威朗长得有点像而已；朗逸（紧凑车）长得和帕萨特（中级车）相似，家族脸传统得到维，让人有面子。</a:t>
            </a:r>
            <a:endParaRPr lang="en-US" altLang="zh-CN" sz="1600" kern="0" dirty="0">
              <a:solidFill>
                <a:schemeClr val="tx1"/>
              </a:solidFill>
              <a:latin typeface="+mn-ea"/>
              <a:ea typeface="+mn-ea"/>
            </a:endParaRPr>
          </a:p>
        </p:txBody>
      </p:sp>
      <p:sp>
        <p:nvSpPr>
          <p:cNvPr id="19" name="内容占位符 2"/>
          <p:cNvSpPr txBox="1"/>
          <p:nvPr/>
        </p:nvSpPr>
        <p:spPr bwMode="auto">
          <a:xfrm>
            <a:off x="521168" y="2593106"/>
            <a:ext cx="8463607" cy="469194"/>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en-US" altLang="zh-CN" sz="1600" kern="0" dirty="0">
                <a:solidFill>
                  <a:schemeClr val="tx1"/>
                </a:solidFill>
                <a:latin typeface="+mn-ea"/>
                <a:ea typeface="+mn-ea"/>
              </a:rPr>
              <a:t>2</a:t>
            </a:r>
            <a:r>
              <a:rPr lang="zh-CN" altLang="en-US" sz="1600" kern="0" dirty="0">
                <a:solidFill>
                  <a:schemeClr val="tx1"/>
                </a:solidFill>
                <a:latin typeface="+mn-ea"/>
                <a:ea typeface="+mn-ea"/>
              </a:rPr>
              <a:t>、配置</a:t>
            </a:r>
            <a:r>
              <a:rPr lang="zh-CN" altLang="en-US" sz="1600" kern="0" dirty="0">
                <a:solidFill>
                  <a:schemeClr val="tx1"/>
                </a:solidFill>
                <a:latin typeface="+mn-ea"/>
                <a:ea typeface="+mn-ea"/>
                <a:sym typeface="Wingdings" panose="05000000000000000000" pitchFamily="2" charset="2"/>
              </a:rPr>
              <a:t>：（</a:t>
            </a:r>
            <a:r>
              <a:rPr lang="en-US" altLang="zh-CN" sz="1600" kern="0" dirty="0">
                <a:solidFill>
                  <a:schemeClr val="tx1"/>
                </a:solidFill>
                <a:latin typeface="+mn-ea"/>
                <a:ea typeface="+mn-ea"/>
                <a:sym typeface="Wingdings" panose="05000000000000000000" pitchFamily="2" charset="2"/>
              </a:rPr>
              <a:t>1</a:t>
            </a:r>
            <a:r>
              <a:rPr lang="zh-CN" altLang="en-US" sz="1600" kern="0" dirty="0">
                <a:solidFill>
                  <a:schemeClr val="tx1"/>
                </a:solidFill>
                <a:latin typeface="+mn-ea"/>
                <a:ea typeface="+mn-ea"/>
                <a:sym typeface="Wingdings" panose="05000000000000000000" pitchFamily="2" charset="2"/>
              </a:rPr>
              <a:t>）朗逸全系标配倒车雷达，英朗两个入门车型没有</a:t>
            </a:r>
            <a:r>
              <a:rPr lang="zh-CN" altLang="en-US" sz="1600" kern="0" dirty="0">
                <a:solidFill>
                  <a:schemeClr val="tx1"/>
                </a:solidFill>
                <a:latin typeface="+mn-ea"/>
                <a:ea typeface="+mn-ea"/>
              </a:rPr>
              <a:t>。（</a:t>
            </a:r>
            <a:r>
              <a:rPr lang="en-US" altLang="zh-CN" sz="1600" kern="0" dirty="0">
                <a:solidFill>
                  <a:schemeClr val="tx1"/>
                </a:solidFill>
                <a:latin typeface="+mn-ea"/>
                <a:ea typeface="+mn-ea"/>
              </a:rPr>
              <a:t>2</a:t>
            </a:r>
            <a:r>
              <a:rPr lang="zh-CN" altLang="en-US" sz="1600" kern="0" dirty="0">
                <a:solidFill>
                  <a:schemeClr val="tx1"/>
                </a:solidFill>
                <a:latin typeface="+mn-ea"/>
                <a:ea typeface="+mn-ea"/>
              </a:rPr>
              <a:t>）朗逸部分车型多出来的前雾灯和辅助灯比英朗全系的日间行车灯更加实用。（</a:t>
            </a:r>
            <a:r>
              <a:rPr lang="en-US" altLang="zh-CN" sz="1600" kern="0" dirty="0">
                <a:solidFill>
                  <a:schemeClr val="tx1"/>
                </a:solidFill>
                <a:latin typeface="+mn-ea"/>
                <a:ea typeface="+mn-ea"/>
              </a:rPr>
              <a:t>3</a:t>
            </a:r>
            <a:r>
              <a:rPr lang="zh-CN" altLang="en-US" sz="1600" kern="0" dirty="0">
                <a:solidFill>
                  <a:schemeClr val="tx1"/>
                </a:solidFill>
                <a:latin typeface="+mn-ea"/>
                <a:ea typeface="+mn-ea"/>
              </a:rPr>
              <a:t>）朗逸配置苹果车载系统</a:t>
            </a:r>
            <a:r>
              <a:rPr lang="en-US" altLang="zh-CN" sz="1600" kern="0" dirty="0" err="1">
                <a:solidFill>
                  <a:schemeClr val="tx1"/>
                </a:solidFill>
                <a:latin typeface="+mn-ea"/>
                <a:ea typeface="+mn-ea"/>
              </a:rPr>
              <a:t>CarPlay</a:t>
            </a:r>
            <a:r>
              <a:rPr lang="zh-CN" altLang="en-US" sz="1600" kern="0" dirty="0">
                <a:solidFill>
                  <a:schemeClr val="tx1"/>
                </a:solidFill>
                <a:latin typeface="+mn-ea"/>
                <a:ea typeface="+mn-ea"/>
              </a:rPr>
              <a:t>和定速巡航，英朗则没有。</a:t>
            </a:r>
            <a:endParaRPr lang="en-US" altLang="zh-CN" sz="1600" kern="0" dirty="0">
              <a:solidFill>
                <a:schemeClr val="tx1"/>
              </a:solidFill>
              <a:latin typeface="+mn-ea"/>
              <a:ea typeface="+mn-ea"/>
            </a:endParaRPr>
          </a:p>
        </p:txBody>
      </p:sp>
      <p:sp>
        <p:nvSpPr>
          <p:cNvPr id="20" name="内容占位符 2"/>
          <p:cNvSpPr txBox="1"/>
          <p:nvPr/>
        </p:nvSpPr>
        <p:spPr bwMode="auto">
          <a:xfrm>
            <a:off x="550738" y="3564383"/>
            <a:ext cx="8463607" cy="469194"/>
          </a:xfrm>
          <a:prstGeom prst="rect">
            <a:avLst/>
          </a:prstGeom>
          <a:noFill/>
          <a:ln>
            <a:noFill/>
          </a:ln>
        </p:spPr>
        <p:txBody>
          <a:bodyPr vert="horz" wrap="square" lIns="0" tIns="0" rIns="0" bIns="0" numCol="1" anchor="t" anchorCtr="0" compatLnSpc="1"/>
          <a:lstStyle/>
          <a:p>
            <a:pPr marL="342900" indent="-342900">
              <a:lnSpc>
                <a:spcPct val="103000"/>
              </a:lnSpc>
              <a:spcBef>
                <a:spcPct val="50000"/>
              </a:spcBef>
              <a:defRPr/>
            </a:pPr>
            <a:r>
              <a:rPr lang="en-US" altLang="zh-CN" sz="1600" kern="0" dirty="0">
                <a:solidFill>
                  <a:schemeClr val="tx1"/>
                </a:solidFill>
                <a:latin typeface="+mn-ea"/>
                <a:ea typeface="+mn-ea"/>
              </a:rPr>
              <a:t>3</a:t>
            </a:r>
            <a:r>
              <a:rPr lang="zh-CN" altLang="en-US" sz="1600" kern="0" dirty="0">
                <a:solidFill>
                  <a:schemeClr val="tx1"/>
                </a:solidFill>
                <a:latin typeface="+mn-ea"/>
                <a:ea typeface="+mn-ea"/>
              </a:rPr>
              <a:t>、动力：朗逸（</a:t>
            </a:r>
            <a:r>
              <a:rPr lang="en-US" altLang="zh-CN" sz="1600" kern="0" dirty="0">
                <a:solidFill>
                  <a:schemeClr val="tx1"/>
                </a:solidFill>
                <a:latin typeface="+mn-ea"/>
                <a:ea typeface="+mn-ea"/>
              </a:rPr>
              <a:t>1.6L/1.4T</a:t>
            </a:r>
            <a:r>
              <a:rPr lang="en-US" altLang="zh-CN" sz="1600" kern="0" dirty="0">
                <a:solidFill>
                  <a:schemeClr val="tx1"/>
                </a:solidFill>
                <a:latin typeface="+mn-ea"/>
              </a:rPr>
              <a:t>/1.2</a:t>
            </a:r>
            <a:r>
              <a:rPr lang="en-US" altLang="zh-CN" sz="1600" kern="0" dirty="0">
                <a:solidFill>
                  <a:schemeClr val="tx1"/>
                </a:solidFill>
                <a:latin typeface="+mn-ea"/>
                <a:ea typeface="+mn-ea"/>
              </a:rPr>
              <a:t>T</a:t>
            </a:r>
            <a:r>
              <a:rPr lang="zh-CN" altLang="en-US" sz="1600" kern="0" dirty="0">
                <a:solidFill>
                  <a:schemeClr val="tx1"/>
                </a:solidFill>
                <a:latin typeface="+mn-ea"/>
                <a:ea typeface="+mn-ea"/>
              </a:rPr>
              <a:t>）比英朗（</a:t>
            </a:r>
            <a:r>
              <a:rPr lang="en-US" altLang="zh-CN" sz="1600" kern="0" dirty="0">
                <a:solidFill>
                  <a:schemeClr val="tx1"/>
                </a:solidFill>
                <a:latin typeface="+mn-ea"/>
              </a:rPr>
              <a:t>1.5L/1.4T</a:t>
            </a:r>
            <a:r>
              <a:rPr lang="zh-CN" altLang="en-US" sz="1600" kern="0" dirty="0">
                <a:solidFill>
                  <a:schemeClr val="tx1"/>
                </a:solidFill>
                <a:latin typeface="+mn-ea"/>
                <a:ea typeface="+mn-ea"/>
              </a:rPr>
              <a:t>）动力选择更多。其中朗逸</a:t>
            </a:r>
            <a:r>
              <a:rPr lang="en-US" altLang="zh-CN" sz="1600" kern="0" dirty="0">
                <a:solidFill>
                  <a:schemeClr val="tx1"/>
                </a:solidFill>
                <a:latin typeface="+mn-ea"/>
                <a:ea typeface="+mn-ea"/>
              </a:rPr>
              <a:t>1.4T</a:t>
            </a:r>
            <a:r>
              <a:rPr lang="zh-CN" altLang="en-US" sz="1600" kern="0" dirty="0">
                <a:solidFill>
                  <a:schemeClr val="tx1"/>
                </a:solidFill>
                <a:latin typeface="+mn-ea"/>
                <a:ea typeface="+mn-ea"/>
              </a:rPr>
              <a:t>最大功率</a:t>
            </a:r>
            <a:r>
              <a:rPr lang="en-US" altLang="zh-CN" sz="1600" kern="0" dirty="0">
                <a:solidFill>
                  <a:schemeClr val="tx1"/>
                </a:solidFill>
                <a:latin typeface="+mn-ea"/>
                <a:ea typeface="+mn-ea"/>
              </a:rPr>
              <a:t>110KW</a:t>
            </a:r>
            <a:r>
              <a:rPr lang="zh-CN" altLang="en-US" sz="1600" kern="0" dirty="0">
                <a:solidFill>
                  <a:schemeClr val="tx1"/>
                </a:solidFill>
                <a:latin typeface="+mn-ea"/>
                <a:ea typeface="+mn-ea"/>
              </a:rPr>
              <a:t>，最大扭矩</a:t>
            </a:r>
            <a:r>
              <a:rPr lang="en-US" altLang="zh-CN" sz="1600" kern="0" dirty="0">
                <a:solidFill>
                  <a:schemeClr val="tx1"/>
                </a:solidFill>
                <a:latin typeface="+mn-ea"/>
                <a:ea typeface="+mn-ea"/>
              </a:rPr>
              <a:t>250Nm</a:t>
            </a:r>
            <a:r>
              <a:rPr lang="zh-CN" altLang="en-US" sz="1600" kern="0" dirty="0">
                <a:solidFill>
                  <a:schemeClr val="tx1"/>
                </a:solidFill>
                <a:latin typeface="+mn-ea"/>
                <a:ea typeface="+mn-ea"/>
              </a:rPr>
              <a:t>，均大于英朗的</a:t>
            </a:r>
            <a:r>
              <a:rPr lang="en-US" altLang="zh-CN" sz="1600" kern="0" dirty="0">
                <a:solidFill>
                  <a:schemeClr val="tx1"/>
                </a:solidFill>
                <a:latin typeface="+mn-ea"/>
                <a:ea typeface="+mn-ea"/>
              </a:rPr>
              <a:t>106KW</a:t>
            </a:r>
            <a:r>
              <a:rPr lang="zh-CN" altLang="en-US" sz="1600" kern="0" dirty="0">
                <a:solidFill>
                  <a:schemeClr val="tx1"/>
                </a:solidFill>
                <a:latin typeface="+mn-ea"/>
                <a:ea typeface="+mn-ea"/>
              </a:rPr>
              <a:t>，</a:t>
            </a:r>
            <a:r>
              <a:rPr lang="en-US" altLang="zh-CN" sz="1600" kern="0" dirty="0">
                <a:solidFill>
                  <a:schemeClr val="tx1"/>
                </a:solidFill>
                <a:latin typeface="+mn-ea"/>
                <a:ea typeface="+mn-ea"/>
              </a:rPr>
              <a:t>200Nm</a:t>
            </a:r>
            <a:r>
              <a:rPr lang="zh-CN" altLang="en-US" sz="1600" kern="0" dirty="0">
                <a:solidFill>
                  <a:schemeClr val="tx1"/>
                </a:solidFill>
                <a:latin typeface="+mn-ea"/>
                <a:ea typeface="+mn-ea"/>
              </a:rPr>
              <a:t>。</a:t>
            </a:r>
            <a:endParaRPr lang="en-US" altLang="zh-CN" sz="1600" kern="0" dirty="0">
              <a:solidFill>
                <a:schemeClr val="tx1"/>
              </a:solidFill>
              <a:latin typeface="+mn-ea"/>
              <a:ea typeface="+mn-ea"/>
            </a:endParaRPr>
          </a:p>
        </p:txBody>
      </p:sp>
    </p:spTree>
  </p:cSld>
  <p:clrMapOvr>
    <a:masterClrMapping/>
  </p:clrMapOvr>
  <p:transition>
    <p:cu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noFill/>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22</a:t>
            </a:fld>
            <a:endParaRPr lang="de-DE" altLang="zh-CN">
              <a:solidFill>
                <a:schemeClr val="tx1"/>
              </a:solidFill>
              <a:latin typeface="VW Text Office" pitchFamily="34" charset="0"/>
            </a:endParaRPr>
          </a:p>
        </p:txBody>
      </p:sp>
      <p:sp>
        <p:nvSpPr>
          <p:cNvPr id="2" name="下箭头 1"/>
          <p:cNvSpPr/>
          <p:nvPr/>
        </p:nvSpPr>
        <p:spPr bwMode="auto">
          <a:xfrm>
            <a:off x="4250899" y="4247539"/>
            <a:ext cx="1397000" cy="1088572"/>
          </a:xfrm>
          <a:prstGeom prst="downArrow">
            <a:avLst/>
          </a:prstGeom>
          <a:solidFill>
            <a:schemeClr val="bg1">
              <a:lumMod val="75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11" name="标题 1"/>
          <p:cNvSpPr>
            <a:spLocks noGrp="1"/>
          </p:cNvSpPr>
          <p:nvPr>
            <p:ph type="title"/>
          </p:nvPr>
        </p:nvSpPr>
        <p:spPr>
          <a:xfrm>
            <a:off x="445969" y="314633"/>
            <a:ext cx="6296026" cy="545175"/>
          </a:xfrm>
        </p:spPr>
        <p:txBody>
          <a:bodyPr/>
          <a:lstStyle/>
          <a:p>
            <a:r>
              <a:rPr lang="zh-CN" altLang="en-US" dirty="0"/>
              <a:t>二、近攻三步走：压制英朗速腾</a:t>
            </a:r>
          </a:p>
        </p:txBody>
      </p:sp>
      <p:grpSp>
        <p:nvGrpSpPr>
          <p:cNvPr id="12" name="组合 11"/>
          <p:cNvGrpSpPr/>
          <p:nvPr/>
        </p:nvGrpSpPr>
        <p:grpSpPr>
          <a:xfrm>
            <a:off x="724137" y="1199766"/>
            <a:ext cx="2837930" cy="3327404"/>
            <a:chOff x="669546" y="1841211"/>
            <a:chExt cx="2837930" cy="3327404"/>
          </a:xfrm>
        </p:grpSpPr>
        <p:sp>
          <p:nvSpPr>
            <p:cNvPr id="16" name="灰框背景（左边）"/>
            <p:cNvSpPr/>
            <p:nvPr/>
          </p:nvSpPr>
          <p:spPr>
            <a:xfrm>
              <a:off x="698494" y="1980914"/>
              <a:ext cx="2590616" cy="3187701"/>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7" name="竖条"/>
            <p:cNvSpPr/>
            <p:nvPr/>
          </p:nvSpPr>
          <p:spPr>
            <a:xfrm>
              <a:off x="1140488" y="2718726"/>
              <a:ext cx="50800" cy="901700"/>
            </a:xfrm>
            <a:prstGeom prst="rect">
              <a:avLst/>
            </a:prstGeom>
            <a:solidFill>
              <a:srgbClr val="FF8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8" name="横条"/>
            <p:cNvSpPr/>
            <p:nvPr/>
          </p:nvSpPr>
          <p:spPr>
            <a:xfrm rot="16200000">
              <a:off x="1565938" y="2269749"/>
              <a:ext cx="50800" cy="901700"/>
            </a:xfrm>
            <a:prstGeom prst="rect">
              <a:avLst/>
            </a:prstGeom>
            <a:solidFill>
              <a:srgbClr val="FF8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19" name="分点左边正文"/>
            <p:cNvSpPr/>
            <p:nvPr/>
          </p:nvSpPr>
          <p:spPr>
            <a:xfrm>
              <a:off x="1454388" y="2938917"/>
              <a:ext cx="1302460" cy="1692771"/>
            </a:xfrm>
            <a:prstGeom prst="rect">
              <a:avLst/>
            </a:prstGeom>
          </p:spPr>
          <p:txBody>
            <a:bodyPr wrap="square">
              <a:spAutoFit/>
            </a:bodyPr>
            <a:lstStyle/>
            <a:p>
              <a:pPr>
                <a:lnSpc>
                  <a:spcPct val="130000"/>
                </a:lnSpc>
              </a:pPr>
              <a:r>
                <a:rPr lang="en-US" altLang="zh-CN" sz="1600" dirty="0">
                  <a:latin typeface="+mj-ea"/>
                  <a:ea typeface="+mj-ea"/>
                </a:rPr>
                <a:t>Digital</a:t>
              </a:r>
              <a:r>
                <a:rPr lang="zh-CN" altLang="en-US" sz="1600" dirty="0">
                  <a:latin typeface="+mj-ea"/>
                  <a:ea typeface="+mj-ea"/>
                </a:rPr>
                <a:t>领衔线上营销，诠释品牌理念“懂”。</a:t>
              </a:r>
            </a:p>
            <a:p>
              <a:pPr>
                <a:lnSpc>
                  <a:spcPct val="130000"/>
                </a:lnSpc>
              </a:pPr>
              <a:endParaRPr lang="zh-CN" altLang="en-US" sz="1600" dirty="0">
                <a:latin typeface="+mj-ea"/>
                <a:ea typeface="+mj-ea"/>
              </a:endParaRPr>
            </a:p>
          </p:txBody>
        </p:sp>
        <p:sp>
          <p:nvSpPr>
            <p:cNvPr id="20" name="分点左边标题"/>
            <p:cNvSpPr/>
            <p:nvPr/>
          </p:nvSpPr>
          <p:spPr>
            <a:xfrm>
              <a:off x="1004010" y="2203346"/>
              <a:ext cx="2503466" cy="400110"/>
            </a:xfrm>
            <a:prstGeom prst="rect">
              <a:avLst/>
            </a:prstGeom>
            <a:noFill/>
          </p:spPr>
          <p:txBody>
            <a:bodyPr wrap="square">
              <a:spAutoFit/>
            </a:bodyPr>
            <a:lstStyle/>
            <a:p>
              <a:r>
                <a:rPr lang="zh-CN" altLang="en-US" sz="2000" b="1" dirty="0">
                  <a:solidFill>
                    <a:srgbClr val="FF871F"/>
                  </a:solidFill>
                  <a:latin typeface="+mj-ea"/>
                  <a:ea typeface="+mj-ea"/>
                </a:rPr>
                <a:t>英朗</a:t>
              </a:r>
              <a:r>
                <a:rPr lang="en-US" altLang="zh-CN" sz="2000" b="1" dirty="0">
                  <a:solidFill>
                    <a:srgbClr val="FF871F"/>
                  </a:solidFill>
                  <a:latin typeface="+mj-ea"/>
                  <a:ea typeface="+mj-ea"/>
                </a:rPr>
                <a:t>2016</a:t>
              </a:r>
              <a:r>
                <a:rPr lang="zh-CN" altLang="en-US" sz="2000" b="1" dirty="0">
                  <a:solidFill>
                    <a:srgbClr val="FF871F"/>
                  </a:solidFill>
                  <a:latin typeface="+mj-ea"/>
                  <a:ea typeface="+mj-ea"/>
                </a:rPr>
                <a:t>品牌营销</a:t>
              </a:r>
            </a:p>
          </p:txBody>
        </p:sp>
        <p:sp>
          <p:nvSpPr>
            <p:cNvPr id="21" name="分点1"/>
            <p:cNvSpPr/>
            <p:nvPr/>
          </p:nvSpPr>
          <p:spPr>
            <a:xfrm>
              <a:off x="669546" y="1841211"/>
              <a:ext cx="434975" cy="434975"/>
            </a:xfrm>
            <a:prstGeom prst="ellipse">
              <a:avLst/>
            </a:prstGeom>
            <a:solidFill>
              <a:srgbClr val="FF8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1</a:t>
              </a:r>
              <a:endParaRPr lang="zh-CN" altLang="en-US" dirty="0">
                <a:latin typeface="+mj-ea"/>
                <a:ea typeface="+mj-ea"/>
              </a:endParaRPr>
            </a:p>
          </p:txBody>
        </p:sp>
      </p:grpSp>
      <p:grpSp>
        <p:nvGrpSpPr>
          <p:cNvPr id="22" name="组合 21"/>
          <p:cNvGrpSpPr/>
          <p:nvPr/>
        </p:nvGrpSpPr>
        <p:grpSpPr>
          <a:xfrm>
            <a:off x="3578795" y="1188392"/>
            <a:ext cx="2837930" cy="3327404"/>
            <a:chOff x="669546" y="1841211"/>
            <a:chExt cx="2837930" cy="3327404"/>
          </a:xfrm>
        </p:grpSpPr>
        <p:sp>
          <p:nvSpPr>
            <p:cNvPr id="23" name="灰框背景（左边）"/>
            <p:cNvSpPr/>
            <p:nvPr/>
          </p:nvSpPr>
          <p:spPr>
            <a:xfrm>
              <a:off x="698494" y="1980914"/>
              <a:ext cx="2590616" cy="3187701"/>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4" name="竖条"/>
            <p:cNvSpPr/>
            <p:nvPr/>
          </p:nvSpPr>
          <p:spPr>
            <a:xfrm>
              <a:off x="1140488" y="2718726"/>
              <a:ext cx="50800" cy="901700"/>
            </a:xfrm>
            <a:prstGeom prst="rect">
              <a:avLst/>
            </a:prstGeom>
            <a:solidFill>
              <a:srgbClr val="FF8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5" name="横条"/>
            <p:cNvSpPr/>
            <p:nvPr/>
          </p:nvSpPr>
          <p:spPr>
            <a:xfrm rot="16200000">
              <a:off x="1565938" y="2269749"/>
              <a:ext cx="50800" cy="901700"/>
            </a:xfrm>
            <a:prstGeom prst="rect">
              <a:avLst/>
            </a:prstGeom>
            <a:solidFill>
              <a:srgbClr val="FF8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6" name="分点左边正文"/>
            <p:cNvSpPr/>
            <p:nvPr/>
          </p:nvSpPr>
          <p:spPr>
            <a:xfrm>
              <a:off x="1389795" y="2870679"/>
              <a:ext cx="1337482" cy="1692771"/>
            </a:xfrm>
            <a:prstGeom prst="rect">
              <a:avLst/>
            </a:prstGeom>
          </p:spPr>
          <p:txBody>
            <a:bodyPr wrap="square">
              <a:spAutoFit/>
            </a:bodyPr>
            <a:lstStyle/>
            <a:p>
              <a:pPr>
                <a:lnSpc>
                  <a:spcPct val="130000"/>
                </a:lnSpc>
              </a:pPr>
              <a:r>
                <a:rPr lang="zh-CN" altLang="en-US" sz="1600" dirty="0">
                  <a:latin typeface="+mj-ea"/>
                  <a:ea typeface="+mj-ea"/>
                </a:rPr>
                <a:t>主题不统一，</a:t>
              </a:r>
              <a:r>
                <a:rPr lang="en-US" altLang="zh-CN" sz="1600" dirty="0">
                  <a:latin typeface="+mj-ea"/>
                  <a:ea typeface="+mj-ea"/>
                </a:rPr>
                <a:t>2008</a:t>
              </a:r>
              <a:r>
                <a:rPr lang="zh-CN" altLang="en-US" sz="1600" dirty="0">
                  <a:latin typeface="+mj-ea"/>
                  <a:ea typeface="+mj-ea"/>
                </a:rPr>
                <a:t>年起“质感人生”仍然沿用。</a:t>
              </a:r>
            </a:p>
          </p:txBody>
        </p:sp>
        <p:sp>
          <p:nvSpPr>
            <p:cNvPr id="27" name="分点左边标题"/>
            <p:cNvSpPr/>
            <p:nvPr/>
          </p:nvSpPr>
          <p:spPr>
            <a:xfrm>
              <a:off x="1004010" y="2203346"/>
              <a:ext cx="2503466" cy="400110"/>
            </a:xfrm>
            <a:prstGeom prst="rect">
              <a:avLst/>
            </a:prstGeom>
            <a:noFill/>
          </p:spPr>
          <p:txBody>
            <a:bodyPr wrap="square">
              <a:spAutoFit/>
            </a:bodyPr>
            <a:lstStyle/>
            <a:p>
              <a:r>
                <a:rPr lang="zh-CN" altLang="en-US" sz="2000" b="1" dirty="0">
                  <a:solidFill>
                    <a:srgbClr val="FF871F"/>
                  </a:solidFill>
                  <a:latin typeface="+mj-ea"/>
                  <a:ea typeface="+mj-ea"/>
                </a:rPr>
                <a:t>速腾</a:t>
              </a:r>
              <a:r>
                <a:rPr lang="en-US" altLang="zh-CN" sz="2000" b="1" dirty="0">
                  <a:solidFill>
                    <a:srgbClr val="FF871F"/>
                  </a:solidFill>
                  <a:latin typeface="+mj-ea"/>
                  <a:ea typeface="+mj-ea"/>
                </a:rPr>
                <a:t>2016</a:t>
              </a:r>
              <a:r>
                <a:rPr lang="zh-CN" altLang="en-US" sz="2000" b="1" dirty="0">
                  <a:solidFill>
                    <a:srgbClr val="FF871F"/>
                  </a:solidFill>
                  <a:latin typeface="+mj-ea"/>
                  <a:ea typeface="+mj-ea"/>
                </a:rPr>
                <a:t>品牌营销</a:t>
              </a:r>
            </a:p>
          </p:txBody>
        </p:sp>
        <p:sp>
          <p:nvSpPr>
            <p:cNvPr id="28" name="分点1"/>
            <p:cNvSpPr/>
            <p:nvPr/>
          </p:nvSpPr>
          <p:spPr>
            <a:xfrm>
              <a:off x="669546" y="1841211"/>
              <a:ext cx="434975" cy="434975"/>
            </a:xfrm>
            <a:prstGeom prst="ellipse">
              <a:avLst/>
            </a:prstGeom>
            <a:solidFill>
              <a:srgbClr val="FF8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2</a:t>
              </a:r>
              <a:endParaRPr lang="zh-CN" altLang="en-US" dirty="0">
                <a:latin typeface="+mj-ea"/>
                <a:ea typeface="+mj-ea"/>
              </a:endParaRPr>
            </a:p>
          </p:txBody>
        </p:sp>
      </p:grpSp>
      <p:grpSp>
        <p:nvGrpSpPr>
          <p:cNvPr id="29" name="组合 28"/>
          <p:cNvGrpSpPr/>
          <p:nvPr/>
        </p:nvGrpSpPr>
        <p:grpSpPr>
          <a:xfrm>
            <a:off x="6485769" y="1174744"/>
            <a:ext cx="2756042" cy="3327404"/>
            <a:chOff x="669546" y="1841211"/>
            <a:chExt cx="2756042" cy="3327404"/>
          </a:xfrm>
        </p:grpSpPr>
        <p:sp>
          <p:nvSpPr>
            <p:cNvPr id="30" name="灰框背景（左边）"/>
            <p:cNvSpPr/>
            <p:nvPr/>
          </p:nvSpPr>
          <p:spPr>
            <a:xfrm>
              <a:off x="698494" y="1980914"/>
              <a:ext cx="2590616" cy="3187701"/>
            </a:xfrm>
            <a:prstGeom prst="roundRect">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31" name="竖条"/>
            <p:cNvSpPr/>
            <p:nvPr/>
          </p:nvSpPr>
          <p:spPr>
            <a:xfrm>
              <a:off x="1140488" y="2718726"/>
              <a:ext cx="50800" cy="901700"/>
            </a:xfrm>
            <a:prstGeom prst="rect">
              <a:avLst/>
            </a:prstGeom>
            <a:solidFill>
              <a:srgbClr val="FF8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32" name="横条"/>
            <p:cNvSpPr/>
            <p:nvPr/>
          </p:nvSpPr>
          <p:spPr>
            <a:xfrm rot="16200000">
              <a:off x="1565938" y="2269749"/>
              <a:ext cx="50800" cy="901700"/>
            </a:xfrm>
            <a:prstGeom prst="rect">
              <a:avLst/>
            </a:prstGeom>
            <a:solidFill>
              <a:srgbClr val="FF8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33" name="分点左边正文"/>
            <p:cNvSpPr/>
            <p:nvPr/>
          </p:nvSpPr>
          <p:spPr>
            <a:xfrm>
              <a:off x="1294260" y="2775144"/>
              <a:ext cx="1514902" cy="1692771"/>
            </a:xfrm>
            <a:prstGeom prst="rect">
              <a:avLst/>
            </a:prstGeom>
          </p:spPr>
          <p:txBody>
            <a:bodyPr wrap="square">
              <a:spAutoFit/>
            </a:bodyPr>
            <a:lstStyle/>
            <a:p>
              <a:pPr>
                <a:lnSpc>
                  <a:spcPct val="130000"/>
                </a:lnSpc>
              </a:pPr>
              <a:r>
                <a:rPr lang="zh-CN" altLang="en-US" sz="1600" dirty="0">
                  <a:latin typeface="+mj-ea"/>
                  <a:ea typeface="+mj-ea"/>
                </a:rPr>
                <a:t>线上为主，与品牌调性一致前提下诠释“生活”。</a:t>
              </a:r>
            </a:p>
            <a:p>
              <a:pPr>
                <a:lnSpc>
                  <a:spcPct val="130000"/>
                </a:lnSpc>
              </a:pPr>
              <a:endParaRPr lang="zh-CN" altLang="en-US" sz="1600" dirty="0">
                <a:latin typeface="+mj-ea"/>
                <a:ea typeface="+mj-ea"/>
              </a:endParaRPr>
            </a:p>
          </p:txBody>
        </p:sp>
        <p:sp>
          <p:nvSpPr>
            <p:cNvPr id="34" name="分点左边标题"/>
            <p:cNvSpPr/>
            <p:nvPr/>
          </p:nvSpPr>
          <p:spPr>
            <a:xfrm>
              <a:off x="922122" y="2203346"/>
              <a:ext cx="2503466" cy="400110"/>
            </a:xfrm>
            <a:prstGeom prst="rect">
              <a:avLst/>
            </a:prstGeom>
            <a:noFill/>
          </p:spPr>
          <p:txBody>
            <a:bodyPr wrap="square">
              <a:spAutoFit/>
            </a:bodyPr>
            <a:lstStyle/>
            <a:p>
              <a:r>
                <a:rPr lang="zh-CN" altLang="en-US" sz="2000" b="1" dirty="0">
                  <a:solidFill>
                    <a:srgbClr val="FF871F"/>
                  </a:solidFill>
                  <a:latin typeface="+mj-ea"/>
                  <a:ea typeface="+mj-ea"/>
                </a:rPr>
                <a:t>朗逸近</a:t>
              </a:r>
              <a:r>
                <a:rPr lang="en-US" altLang="zh-CN" sz="2000" b="1" dirty="0">
                  <a:solidFill>
                    <a:srgbClr val="FF871F"/>
                  </a:solidFill>
                  <a:latin typeface="+mj-ea"/>
                  <a:ea typeface="+mj-ea"/>
                </a:rPr>
                <a:t>3</a:t>
              </a:r>
              <a:r>
                <a:rPr lang="zh-CN" altLang="en-US" sz="2000" b="1" dirty="0">
                  <a:solidFill>
                    <a:srgbClr val="FF871F"/>
                  </a:solidFill>
                  <a:latin typeface="+mj-ea"/>
                  <a:ea typeface="+mj-ea"/>
                </a:rPr>
                <a:t>年品牌营销</a:t>
              </a:r>
            </a:p>
          </p:txBody>
        </p:sp>
        <p:sp>
          <p:nvSpPr>
            <p:cNvPr id="35" name="分点1"/>
            <p:cNvSpPr/>
            <p:nvPr/>
          </p:nvSpPr>
          <p:spPr>
            <a:xfrm>
              <a:off x="669546" y="1841211"/>
              <a:ext cx="434975" cy="434975"/>
            </a:xfrm>
            <a:prstGeom prst="ellipse">
              <a:avLst/>
            </a:prstGeom>
            <a:solidFill>
              <a:srgbClr val="FF8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mj-ea"/>
                  <a:ea typeface="+mj-ea"/>
                </a:rPr>
                <a:t>3</a:t>
              </a:r>
              <a:endParaRPr lang="zh-CN" altLang="en-US" dirty="0">
                <a:latin typeface="+mj-ea"/>
                <a:ea typeface="+mj-ea"/>
              </a:endParaRPr>
            </a:p>
          </p:txBody>
        </p:sp>
      </p:grpSp>
      <p:sp>
        <p:nvSpPr>
          <p:cNvPr id="36" name="内容占位符 2"/>
          <p:cNvSpPr txBox="1"/>
          <p:nvPr/>
        </p:nvSpPr>
        <p:spPr bwMode="auto">
          <a:xfrm>
            <a:off x="489045" y="850742"/>
            <a:ext cx="5311254" cy="469194"/>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2000" kern="0" dirty="0">
                <a:solidFill>
                  <a:srgbClr val="2274AC"/>
                </a:solidFill>
                <a:latin typeface="+mn-ea"/>
                <a:ea typeface="+mn-ea"/>
              </a:rPr>
              <a:t>第三步：品牌营销取胜</a:t>
            </a:r>
          </a:p>
        </p:txBody>
      </p:sp>
      <p:sp>
        <p:nvSpPr>
          <p:cNvPr id="14" name="内容占位符 2"/>
          <p:cNvSpPr txBox="1"/>
          <p:nvPr/>
        </p:nvSpPr>
        <p:spPr bwMode="auto">
          <a:xfrm>
            <a:off x="0" y="5010381"/>
            <a:ext cx="10124364" cy="1445010"/>
          </a:xfrm>
          <a:prstGeom prst="rect">
            <a:avLst/>
          </a:prstGeom>
          <a:noFill/>
          <a:ln>
            <a:noFill/>
          </a:ln>
        </p:spPr>
        <p:txBody>
          <a:bodyPr vert="horz" wrap="square" lIns="0" tIns="0" rIns="0" bIns="0" numCol="1" anchor="t" anchorCtr="0" compatLnSpc="1"/>
          <a:lstStyle/>
          <a:p>
            <a:pPr marL="342900" lvl="0" indent="-342900" algn="ctr">
              <a:lnSpc>
                <a:spcPct val="103000"/>
              </a:lnSpc>
              <a:spcBef>
                <a:spcPct val="50000"/>
              </a:spcBef>
              <a:defRPr/>
            </a:pPr>
            <a:r>
              <a:rPr lang="zh-CN" altLang="en-US" sz="2400" b="1" kern="0" dirty="0">
                <a:solidFill>
                  <a:schemeClr val="tx1"/>
                </a:solidFill>
                <a:latin typeface="+mn-ea"/>
                <a:ea typeface="+mn-ea"/>
              </a:rPr>
              <a:t>朗逸品牌营销策略：</a:t>
            </a:r>
            <a:endParaRPr lang="en-US" altLang="zh-CN" sz="2400" b="1" kern="0" dirty="0">
              <a:solidFill>
                <a:schemeClr val="tx1"/>
              </a:solidFill>
              <a:latin typeface="+mn-ea"/>
              <a:ea typeface="+mn-ea"/>
            </a:endParaRPr>
          </a:p>
          <a:p>
            <a:pPr marL="342900" lvl="0" indent="-342900" algn="ctr">
              <a:lnSpc>
                <a:spcPct val="103000"/>
              </a:lnSpc>
              <a:spcBef>
                <a:spcPct val="50000"/>
              </a:spcBef>
              <a:defRPr/>
            </a:pPr>
            <a:r>
              <a:rPr lang="zh-CN" altLang="en-US" sz="2400" kern="0" dirty="0">
                <a:solidFill>
                  <a:schemeClr val="tx1"/>
                </a:solidFill>
                <a:latin typeface="+mn-ea"/>
                <a:ea typeface="+mn-ea"/>
              </a:rPr>
              <a:t>打通线上线下，延续品牌调性和价值取向，用“生活”跟人群深度沟通。</a:t>
            </a:r>
            <a:endParaRPr lang="en-US" altLang="zh-CN" sz="2400" kern="0" dirty="0">
              <a:solidFill>
                <a:schemeClr val="tx1"/>
              </a:solidFill>
              <a:latin typeface="+mn-ea"/>
              <a:ea typeface="+mn-ea"/>
            </a:endParaRPr>
          </a:p>
        </p:txBody>
      </p:sp>
    </p:spTree>
  </p:cSld>
  <p:clrMapOvr>
    <a:masterClrMapping/>
  </p:clrMapOvr>
  <p:transition>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title"/>
          </p:nvPr>
        </p:nvSpPr>
        <p:spPr>
          <a:xfrm>
            <a:off x="334372" y="136478"/>
            <a:ext cx="9096232" cy="598170"/>
          </a:xfrm>
        </p:spPr>
        <p:txBody>
          <a:bodyPr/>
          <a:lstStyle/>
          <a:p>
            <a:r>
              <a:rPr lang="en-US" altLang="zh-CN" sz="2400" b="1" dirty="0">
                <a:latin typeface="+mn-ea"/>
                <a:ea typeface="+mn-ea"/>
                <a:sym typeface="+mn-ea"/>
              </a:rPr>
              <a:t>1</a:t>
            </a:r>
            <a:r>
              <a:rPr lang="zh-CN" altLang="en-US" sz="2400" b="1" dirty="0">
                <a:latin typeface="+mn-ea"/>
                <a:ea typeface="+mn-ea"/>
                <a:sym typeface="+mn-ea"/>
              </a:rPr>
              <a:t>、英朗品牌营销：</a:t>
            </a:r>
            <a:r>
              <a:rPr lang="en-US" altLang="zh-CN" sz="2400" b="1" dirty="0">
                <a:latin typeface="+mn-ea"/>
                <a:ea typeface="+mn-ea"/>
                <a:sym typeface="+mn-ea"/>
              </a:rPr>
              <a:t>Digital</a:t>
            </a:r>
            <a:r>
              <a:rPr lang="zh-CN" altLang="en-US" sz="2400" b="1" dirty="0">
                <a:latin typeface="+mn-ea"/>
                <a:ea typeface="+mn-ea"/>
                <a:sym typeface="+mn-ea"/>
              </a:rPr>
              <a:t>领衔线上营销，诠释品牌理念“懂”。</a:t>
            </a:r>
          </a:p>
        </p:txBody>
      </p:sp>
      <p:sp>
        <p:nvSpPr>
          <p:cNvPr id="3" name="内容占位符 2"/>
          <p:cNvSpPr>
            <a:spLocks noGrp="1"/>
          </p:cNvSpPr>
          <p:nvPr>
            <p:ph idx="1"/>
          </p:nvPr>
        </p:nvSpPr>
        <p:spPr>
          <a:xfrm>
            <a:off x="1770797" y="1070137"/>
            <a:ext cx="7550624" cy="370840"/>
          </a:xfrm>
        </p:spPr>
        <p:txBody>
          <a:bodyPr/>
          <a:lstStyle/>
          <a:p>
            <a:pPr>
              <a:defRPr/>
            </a:pPr>
            <a:r>
              <a:rPr sz="1400" dirty="0" err="1">
                <a:solidFill>
                  <a:schemeClr val="bg1">
                    <a:lumMod val="50000"/>
                  </a:schemeClr>
                </a:solidFill>
              </a:rPr>
              <a:t>以“懂”为品牌理念，描摹平凡家庭中最真实的情感诉求，让汽车营销有了烟火气，耳目一新</a:t>
            </a:r>
            <a:r>
              <a:rPr sz="1400" dirty="0">
                <a:solidFill>
                  <a:schemeClr val="bg1">
                    <a:lumMod val="50000"/>
                  </a:schemeClr>
                </a:solidFill>
              </a:rPr>
              <a:t>。</a:t>
            </a:r>
          </a:p>
        </p:txBody>
      </p:sp>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noFill/>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23</a:t>
            </a:fld>
            <a:endParaRPr lang="de-DE" altLang="zh-CN">
              <a:solidFill>
                <a:schemeClr val="tx1"/>
              </a:solidFill>
              <a:latin typeface="VW Text Office" pitchFamily="34" charset="0"/>
            </a:endParaRPr>
          </a:p>
        </p:txBody>
      </p:sp>
      <p:sp>
        <p:nvSpPr>
          <p:cNvPr id="33" name="矩形 32"/>
          <p:cNvSpPr/>
          <p:nvPr/>
        </p:nvSpPr>
        <p:spPr>
          <a:xfrm>
            <a:off x="1677777" y="612294"/>
            <a:ext cx="7349332" cy="444706"/>
          </a:xfrm>
          <a:prstGeom prst="rect">
            <a:avLst/>
          </a:prstGeom>
          <a:solidFill>
            <a:srgbClr val="73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mj-ea"/>
                <a:ea typeface="+mj-ea"/>
              </a:rPr>
              <a:t>懂，让彼此更近</a:t>
            </a:r>
          </a:p>
        </p:txBody>
      </p:sp>
      <p:sp>
        <p:nvSpPr>
          <p:cNvPr id="34" name="圆角矩形 33"/>
          <p:cNvSpPr/>
          <p:nvPr/>
        </p:nvSpPr>
        <p:spPr>
          <a:xfrm>
            <a:off x="391782" y="605139"/>
            <a:ext cx="1206910" cy="46530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mj-ea"/>
                <a:ea typeface="+mj-ea"/>
              </a:rPr>
              <a:t>传播主题</a:t>
            </a:r>
            <a:endParaRPr lang="en-US" altLang="zh-CN" sz="1200" b="1" dirty="0">
              <a:latin typeface="+mj-ea"/>
              <a:ea typeface="+mj-ea"/>
            </a:endParaRPr>
          </a:p>
        </p:txBody>
      </p:sp>
      <p:sp>
        <p:nvSpPr>
          <p:cNvPr id="35" name="矩形 34"/>
          <p:cNvSpPr/>
          <p:nvPr/>
        </p:nvSpPr>
        <p:spPr>
          <a:xfrm>
            <a:off x="1693700" y="1447082"/>
            <a:ext cx="7349332" cy="444706"/>
          </a:xfrm>
          <a:prstGeom prst="rect">
            <a:avLst/>
          </a:prstGeom>
          <a:solidFill>
            <a:srgbClr val="73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60" b="1" dirty="0">
              <a:latin typeface="+mj-ea"/>
              <a:ea typeface="+mj-ea"/>
            </a:endParaRPr>
          </a:p>
        </p:txBody>
      </p:sp>
      <p:sp>
        <p:nvSpPr>
          <p:cNvPr id="36" name="圆角矩形 35"/>
          <p:cNvSpPr/>
          <p:nvPr/>
        </p:nvSpPr>
        <p:spPr>
          <a:xfrm>
            <a:off x="407705" y="1439927"/>
            <a:ext cx="1206910" cy="46530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mj-lt"/>
                <a:ea typeface="+mj-ea"/>
              </a:rPr>
              <a:t>TVC</a:t>
            </a:r>
          </a:p>
        </p:txBody>
      </p:sp>
      <p:sp>
        <p:nvSpPr>
          <p:cNvPr id="23" name="内容占位符 2"/>
          <p:cNvSpPr>
            <a:spLocks noGrp="1"/>
          </p:cNvSpPr>
          <p:nvPr/>
        </p:nvSpPr>
        <p:spPr>
          <a:xfrm>
            <a:off x="1820705" y="1536937"/>
            <a:ext cx="7545705" cy="398145"/>
          </a:xfrm>
          <a:prstGeom prst="rect">
            <a:avLst/>
          </a:prstGeom>
          <a:noFill/>
          <a:ln>
            <a:noFill/>
          </a:ln>
        </p:spPr>
        <p:txBody>
          <a:bodyPr vert="horz" wrap="square" lIns="0" tIns="0" rIns="0" bIns="0" numCol="1" anchor="t" anchorCtr="0" compatLnSpc="1"/>
          <a:lstStyle>
            <a:lvl1pPr marL="342900" indent="-342900" algn="l" rtl="0" eaLnBrk="0" fontAlgn="base" hangingPunct="0">
              <a:lnSpc>
                <a:spcPct val="103000"/>
              </a:lnSpc>
              <a:spcBef>
                <a:spcPct val="50000"/>
              </a:spcBef>
              <a:spcAft>
                <a:spcPct val="0"/>
              </a:spcAft>
              <a:defRPr sz="2100">
                <a:solidFill>
                  <a:schemeClr val="tx1"/>
                </a:solidFill>
                <a:latin typeface="VW Text Office" pitchFamily="34" charset="0"/>
                <a:ea typeface="+mn-ea"/>
                <a:cs typeface="+mn-cs"/>
              </a:defRPr>
            </a:lvl1pPr>
            <a:lvl2pPr marL="266700" indent="-265430"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2pPr>
            <a:lvl3pPr marL="533400" indent="-265430"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3pPr>
            <a:lvl4pPr marL="784225" indent="-2495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4pPr>
            <a:lvl5pPr marL="10477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5pPr>
            <a:lvl6pPr marL="15049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6pPr>
            <a:lvl7pPr marL="19621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7pPr>
            <a:lvl8pPr marL="24193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8pPr>
            <a:lvl9pPr marL="28765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9pPr>
          </a:lstStyle>
          <a:p>
            <a:pPr>
              <a:defRPr/>
            </a:pPr>
            <a:r>
              <a:rPr lang="zh-CN" sz="1600" dirty="0">
                <a:solidFill>
                  <a:schemeClr val="bg1"/>
                </a:solidFill>
              </a:rPr>
              <a:t>以</a:t>
            </a:r>
            <a:r>
              <a:rPr lang="en-US" altLang="zh-CN" sz="1600" dirty="0">
                <a:solidFill>
                  <a:schemeClr val="bg1"/>
                </a:solidFill>
              </a:rPr>
              <a:t>“</a:t>
            </a:r>
            <a:r>
              <a:rPr lang="zh-CN" sz="1600" dirty="0">
                <a:solidFill>
                  <a:schemeClr val="bg1"/>
                </a:solidFill>
              </a:rPr>
              <a:t>你变了</a:t>
            </a:r>
            <a:r>
              <a:rPr lang="en-US" altLang="zh-CN" sz="1600" dirty="0">
                <a:solidFill>
                  <a:schemeClr val="bg1"/>
                </a:solidFill>
              </a:rPr>
              <a:t>”</a:t>
            </a:r>
            <a:r>
              <a:rPr lang="zh-CN" sz="1600" dirty="0">
                <a:solidFill>
                  <a:schemeClr val="bg1"/>
                </a:solidFill>
              </a:rPr>
              <a:t>切入，表达你更关心亲情、爱情、友情了，引出</a:t>
            </a:r>
            <a:r>
              <a:rPr lang="en-US" altLang="zh-CN" sz="1600" dirty="0">
                <a:solidFill>
                  <a:schemeClr val="bg1"/>
                </a:solidFill>
              </a:rPr>
              <a:t>“</a:t>
            </a:r>
            <a:r>
              <a:rPr lang="zh-CN" altLang="en-US" sz="1600" dirty="0">
                <a:solidFill>
                  <a:schemeClr val="bg1"/>
                </a:solidFill>
              </a:rPr>
              <a:t>懂，让彼此更近</a:t>
            </a:r>
            <a:r>
              <a:rPr lang="en-US" altLang="zh-CN" sz="1600" dirty="0">
                <a:solidFill>
                  <a:schemeClr val="bg1"/>
                </a:solidFill>
              </a:rPr>
              <a:t>”</a:t>
            </a:r>
            <a:r>
              <a:rPr lang="zh-CN" altLang="en-US" sz="1600" dirty="0">
                <a:solidFill>
                  <a:schemeClr val="bg1"/>
                </a:solidFill>
              </a:rPr>
              <a:t>。</a:t>
            </a:r>
          </a:p>
        </p:txBody>
      </p:sp>
      <p:pic>
        <p:nvPicPr>
          <p:cNvPr id="37" name="图片 36" descr="360截图20170422235430773"/>
          <p:cNvPicPr>
            <a:picLocks noChangeAspect="1"/>
          </p:cNvPicPr>
          <p:nvPr/>
        </p:nvPicPr>
        <p:blipFill>
          <a:blip r:embed="rId2" cstate="email"/>
          <a:stretch>
            <a:fillRect/>
          </a:stretch>
        </p:blipFill>
        <p:spPr>
          <a:xfrm>
            <a:off x="7227758" y="1931063"/>
            <a:ext cx="1818527" cy="1003207"/>
          </a:xfrm>
          <a:prstGeom prst="rect">
            <a:avLst/>
          </a:prstGeom>
        </p:spPr>
      </p:pic>
      <p:pic>
        <p:nvPicPr>
          <p:cNvPr id="38" name="图片 37" descr="360截图20170422235521870"/>
          <p:cNvPicPr>
            <a:picLocks noChangeAspect="1"/>
          </p:cNvPicPr>
          <p:nvPr/>
        </p:nvPicPr>
        <p:blipFill>
          <a:blip r:embed="rId3" cstate="email"/>
          <a:stretch>
            <a:fillRect/>
          </a:stretch>
        </p:blipFill>
        <p:spPr>
          <a:xfrm>
            <a:off x="1678676" y="1925009"/>
            <a:ext cx="1843604" cy="1015061"/>
          </a:xfrm>
          <a:prstGeom prst="rect">
            <a:avLst/>
          </a:prstGeom>
        </p:spPr>
      </p:pic>
      <p:pic>
        <p:nvPicPr>
          <p:cNvPr id="39" name="图片 38" descr="360截图20170422235638929"/>
          <p:cNvPicPr>
            <a:picLocks noChangeAspect="1"/>
          </p:cNvPicPr>
          <p:nvPr/>
        </p:nvPicPr>
        <p:blipFill>
          <a:blip r:embed="rId4" cstate="email"/>
          <a:stretch>
            <a:fillRect/>
          </a:stretch>
        </p:blipFill>
        <p:spPr>
          <a:xfrm>
            <a:off x="3553593" y="1931063"/>
            <a:ext cx="1807140" cy="1004915"/>
          </a:xfrm>
          <a:prstGeom prst="rect">
            <a:avLst/>
          </a:prstGeom>
        </p:spPr>
      </p:pic>
      <p:pic>
        <p:nvPicPr>
          <p:cNvPr id="40" name="图片 39" descr="360截图20170422235706181"/>
          <p:cNvPicPr>
            <a:picLocks noChangeAspect="1"/>
          </p:cNvPicPr>
          <p:nvPr/>
        </p:nvPicPr>
        <p:blipFill>
          <a:blip r:embed="rId5" cstate="email"/>
          <a:stretch>
            <a:fillRect/>
          </a:stretch>
        </p:blipFill>
        <p:spPr>
          <a:xfrm>
            <a:off x="5388912" y="1931063"/>
            <a:ext cx="1820236" cy="1004916"/>
          </a:xfrm>
          <a:prstGeom prst="rect">
            <a:avLst/>
          </a:prstGeom>
        </p:spPr>
      </p:pic>
      <p:sp>
        <p:nvSpPr>
          <p:cNvPr id="41" name="圆角矩形 40"/>
          <p:cNvSpPr/>
          <p:nvPr/>
        </p:nvSpPr>
        <p:spPr>
          <a:xfrm>
            <a:off x="435000" y="2941180"/>
            <a:ext cx="1206910" cy="46530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mj-lt"/>
                <a:ea typeface="+mj-ea"/>
              </a:rPr>
              <a:t>热点</a:t>
            </a:r>
            <a:r>
              <a:rPr lang="en-US" altLang="zh-CN" sz="1200" b="1" dirty="0">
                <a:latin typeface="+mj-lt"/>
                <a:ea typeface="+mj-ea"/>
              </a:rPr>
              <a:t>H5</a:t>
            </a:r>
          </a:p>
        </p:txBody>
      </p:sp>
      <p:pic>
        <p:nvPicPr>
          <p:cNvPr id="42" name="图片 41" descr="840fe_1466689082751739"/>
          <p:cNvPicPr>
            <a:picLocks noChangeAspect="1"/>
          </p:cNvPicPr>
          <p:nvPr/>
        </p:nvPicPr>
        <p:blipFill>
          <a:blip r:embed="rId6" cstate="email"/>
          <a:stretch>
            <a:fillRect/>
          </a:stretch>
        </p:blipFill>
        <p:spPr>
          <a:xfrm>
            <a:off x="4557888" y="2988859"/>
            <a:ext cx="2320581" cy="1233073"/>
          </a:xfrm>
          <a:prstGeom prst="rect">
            <a:avLst/>
          </a:prstGeom>
        </p:spPr>
      </p:pic>
      <p:pic>
        <p:nvPicPr>
          <p:cNvPr id="43" name="图片 42" descr="840fe_1466689550382960"/>
          <p:cNvPicPr>
            <a:picLocks noChangeAspect="1"/>
          </p:cNvPicPr>
          <p:nvPr/>
        </p:nvPicPr>
        <p:blipFill>
          <a:blip r:embed="rId7" cstate="email"/>
          <a:stretch>
            <a:fillRect/>
          </a:stretch>
        </p:blipFill>
        <p:spPr>
          <a:xfrm>
            <a:off x="1662308" y="2988860"/>
            <a:ext cx="2881842" cy="1241946"/>
          </a:xfrm>
          <a:prstGeom prst="rect">
            <a:avLst/>
          </a:prstGeom>
        </p:spPr>
      </p:pic>
      <p:pic>
        <p:nvPicPr>
          <p:cNvPr id="44" name="图片 43" descr="840fe_1466742885834536"/>
          <p:cNvPicPr>
            <a:picLocks noChangeAspect="1"/>
          </p:cNvPicPr>
          <p:nvPr/>
        </p:nvPicPr>
        <p:blipFill>
          <a:blip r:embed="rId8" cstate="email"/>
          <a:stretch>
            <a:fillRect/>
          </a:stretch>
        </p:blipFill>
        <p:spPr>
          <a:xfrm>
            <a:off x="6921310" y="2978447"/>
            <a:ext cx="2249988" cy="1211416"/>
          </a:xfrm>
          <a:prstGeom prst="rect">
            <a:avLst/>
          </a:prstGeom>
        </p:spPr>
      </p:pic>
      <p:sp>
        <p:nvSpPr>
          <p:cNvPr id="45" name="圆角矩形 44"/>
          <p:cNvSpPr/>
          <p:nvPr/>
        </p:nvSpPr>
        <p:spPr>
          <a:xfrm>
            <a:off x="464571" y="4390117"/>
            <a:ext cx="1206910" cy="46530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mj-lt"/>
                <a:ea typeface="+mj-ea"/>
              </a:rPr>
              <a:t>微博</a:t>
            </a:r>
            <a:r>
              <a:rPr lang="en-US" altLang="zh-CN" sz="1200" b="1" dirty="0">
                <a:latin typeface="+mj-lt"/>
                <a:ea typeface="+mj-ea"/>
              </a:rPr>
              <a:t>/</a:t>
            </a:r>
            <a:r>
              <a:rPr lang="zh-CN" altLang="en-US" sz="1200" b="1" dirty="0">
                <a:latin typeface="+mj-lt"/>
                <a:ea typeface="+mj-ea"/>
              </a:rPr>
              <a:t>微信</a:t>
            </a:r>
            <a:r>
              <a:rPr lang="en-US" altLang="zh-CN" sz="1200" b="1" dirty="0">
                <a:latin typeface="+mj-lt"/>
                <a:ea typeface="+mj-ea"/>
              </a:rPr>
              <a:t>/</a:t>
            </a:r>
          </a:p>
          <a:p>
            <a:pPr algn="ctr"/>
            <a:r>
              <a:rPr lang="zh-CN" altLang="en-US" sz="1200" b="1" dirty="0">
                <a:latin typeface="+mj-lt"/>
                <a:ea typeface="+mj-ea"/>
              </a:rPr>
              <a:t>网站</a:t>
            </a:r>
            <a:r>
              <a:rPr lang="en-US" altLang="zh-CN" sz="1200" b="1" dirty="0">
                <a:latin typeface="+mj-lt"/>
                <a:ea typeface="+mj-ea"/>
              </a:rPr>
              <a:t>PR</a:t>
            </a:r>
            <a:r>
              <a:rPr lang="zh-CN" altLang="en-US" sz="1200" b="1" dirty="0">
                <a:latin typeface="+mj-lt"/>
                <a:ea typeface="+mj-ea"/>
              </a:rPr>
              <a:t>稿</a:t>
            </a:r>
            <a:endParaRPr lang="en-US" altLang="zh-CN" sz="1200" b="1" dirty="0">
              <a:latin typeface="+mj-lt"/>
              <a:ea typeface="+mj-ea"/>
            </a:endParaRPr>
          </a:p>
        </p:txBody>
      </p:sp>
      <p:pic>
        <p:nvPicPr>
          <p:cNvPr id="46" name="图片 45" descr="360截图20170423000730661"/>
          <p:cNvPicPr>
            <a:picLocks noChangeAspect="1"/>
          </p:cNvPicPr>
          <p:nvPr/>
        </p:nvPicPr>
        <p:blipFill>
          <a:blip r:embed="rId9" cstate="email"/>
          <a:srcRect/>
          <a:stretch>
            <a:fillRect/>
          </a:stretch>
        </p:blipFill>
        <p:spPr>
          <a:xfrm>
            <a:off x="1678673" y="4267370"/>
            <a:ext cx="2818710" cy="2065190"/>
          </a:xfrm>
          <a:prstGeom prst="rect">
            <a:avLst/>
          </a:prstGeom>
        </p:spPr>
      </p:pic>
      <p:pic>
        <p:nvPicPr>
          <p:cNvPr id="48" name="图片 47" descr="360截图20170423001643693"/>
          <p:cNvPicPr>
            <a:picLocks noChangeAspect="1"/>
          </p:cNvPicPr>
          <p:nvPr/>
        </p:nvPicPr>
        <p:blipFill>
          <a:blip r:embed="rId10" cstate="email"/>
          <a:stretch>
            <a:fillRect/>
          </a:stretch>
        </p:blipFill>
        <p:spPr>
          <a:xfrm>
            <a:off x="4507521" y="5496313"/>
            <a:ext cx="3053080" cy="749300"/>
          </a:xfrm>
          <a:prstGeom prst="rect">
            <a:avLst/>
          </a:prstGeom>
        </p:spPr>
      </p:pic>
      <p:pic>
        <p:nvPicPr>
          <p:cNvPr id="49" name="图片 48" descr="360截图20170423001724492"/>
          <p:cNvPicPr>
            <a:picLocks noChangeAspect="1"/>
          </p:cNvPicPr>
          <p:nvPr/>
        </p:nvPicPr>
        <p:blipFill>
          <a:blip r:embed="rId11" cstate="email"/>
          <a:stretch>
            <a:fillRect/>
          </a:stretch>
        </p:blipFill>
        <p:spPr>
          <a:xfrm>
            <a:off x="4507521" y="4886382"/>
            <a:ext cx="3053080" cy="734060"/>
          </a:xfrm>
          <a:prstGeom prst="rect">
            <a:avLst/>
          </a:prstGeom>
        </p:spPr>
      </p:pic>
      <p:pic>
        <p:nvPicPr>
          <p:cNvPr id="50" name="图片 49" descr="360截图20170423001735029"/>
          <p:cNvPicPr>
            <a:picLocks noChangeAspect="1"/>
          </p:cNvPicPr>
          <p:nvPr/>
        </p:nvPicPr>
        <p:blipFill>
          <a:blip r:embed="rId12" cstate="email"/>
          <a:stretch>
            <a:fillRect/>
          </a:stretch>
        </p:blipFill>
        <p:spPr>
          <a:xfrm>
            <a:off x="4471961" y="4213863"/>
            <a:ext cx="3089275" cy="737870"/>
          </a:xfrm>
          <a:prstGeom prst="rect">
            <a:avLst/>
          </a:prstGeom>
        </p:spPr>
      </p:pic>
      <p:pic>
        <p:nvPicPr>
          <p:cNvPr id="51" name="图片 50" descr="360截图20170423002837558"/>
          <p:cNvPicPr>
            <a:picLocks noChangeAspect="1"/>
          </p:cNvPicPr>
          <p:nvPr/>
        </p:nvPicPr>
        <p:blipFill>
          <a:blip r:embed="rId13" cstate="email"/>
          <a:srcRect/>
          <a:stretch>
            <a:fillRect/>
          </a:stretch>
        </p:blipFill>
        <p:spPr>
          <a:xfrm>
            <a:off x="7486209" y="4299046"/>
            <a:ext cx="2188847" cy="914400"/>
          </a:xfrm>
          <a:prstGeom prst="rect">
            <a:avLst/>
          </a:prstGeom>
        </p:spPr>
      </p:pic>
      <p:pic>
        <p:nvPicPr>
          <p:cNvPr id="52" name="图片 51" descr="360截图20170423002855158"/>
          <p:cNvPicPr>
            <a:picLocks noChangeAspect="1"/>
          </p:cNvPicPr>
          <p:nvPr/>
        </p:nvPicPr>
        <p:blipFill>
          <a:blip r:embed="rId14" cstate="email"/>
          <a:srcRect/>
          <a:stretch>
            <a:fillRect/>
          </a:stretch>
        </p:blipFill>
        <p:spPr>
          <a:xfrm>
            <a:off x="7559702" y="5860737"/>
            <a:ext cx="2142210" cy="717483"/>
          </a:xfrm>
          <a:prstGeom prst="rect">
            <a:avLst/>
          </a:prstGeom>
        </p:spPr>
      </p:pic>
      <p:pic>
        <p:nvPicPr>
          <p:cNvPr id="53" name="图片 52" descr="360截图20170423002905824"/>
          <p:cNvPicPr>
            <a:picLocks noChangeAspect="1"/>
          </p:cNvPicPr>
          <p:nvPr/>
        </p:nvPicPr>
        <p:blipFill>
          <a:blip r:embed="rId15" cstate="email"/>
          <a:srcRect/>
          <a:stretch>
            <a:fillRect/>
          </a:stretch>
        </p:blipFill>
        <p:spPr>
          <a:xfrm>
            <a:off x="7542663" y="5094057"/>
            <a:ext cx="2106304" cy="699773"/>
          </a:xfrm>
          <a:prstGeom prst="rect">
            <a:avLst/>
          </a:prstGeom>
        </p:spPr>
      </p:pic>
      <p:sp>
        <p:nvSpPr>
          <p:cNvPr id="54" name="圆角矩形 53"/>
          <p:cNvSpPr/>
          <p:nvPr/>
        </p:nvSpPr>
        <p:spPr>
          <a:xfrm>
            <a:off x="480492" y="6215268"/>
            <a:ext cx="1206910" cy="46530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mj-lt"/>
                <a:ea typeface="+mj-ea"/>
              </a:rPr>
              <a:t>线下活动</a:t>
            </a:r>
            <a:endParaRPr lang="en-US" altLang="zh-CN" sz="1200" b="1" dirty="0">
              <a:latin typeface="+mj-lt"/>
              <a:ea typeface="+mj-ea"/>
            </a:endParaRPr>
          </a:p>
        </p:txBody>
      </p:sp>
      <p:sp>
        <p:nvSpPr>
          <p:cNvPr id="55" name="矩形 54"/>
          <p:cNvSpPr/>
          <p:nvPr/>
        </p:nvSpPr>
        <p:spPr>
          <a:xfrm>
            <a:off x="1736917" y="6226073"/>
            <a:ext cx="5728407" cy="444706"/>
          </a:xfrm>
          <a:prstGeom prst="rect">
            <a:avLst/>
          </a:prstGeom>
          <a:solidFill>
            <a:srgbClr val="73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60" b="1" dirty="0">
              <a:latin typeface="+mj-ea"/>
              <a:ea typeface="+mj-ea"/>
            </a:endParaRPr>
          </a:p>
        </p:txBody>
      </p:sp>
      <p:sp>
        <p:nvSpPr>
          <p:cNvPr id="56" name="内容占位符 2"/>
          <p:cNvSpPr>
            <a:spLocks noGrp="1"/>
          </p:cNvSpPr>
          <p:nvPr/>
        </p:nvSpPr>
        <p:spPr>
          <a:xfrm>
            <a:off x="1863923" y="6329577"/>
            <a:ext cx="5533164" cy="289588"/>
          </a:xfrm>
          <a:prstGeom prst="rect">
            <a:avLst/>
          </a:prstGeom>
          <a:noFill/>
          <a:ln>
            <a:noFill/>
          </a:ln>
        </p:spPr>
        <p:txBody>
          <a:bodyPr vert="horz" wrap="square" lIns="0" tIns="0" rIns="0" bIns="0" numCol="1" anchor="t" anchorCtr="0" compatLnSpc="1"/>
          <a:lstStyle>
            <a:lvl1pPr marL="342900" indent="-342900" algn="l" rtl="0" eaLnBrk="0" fontAlgn="base" hangingPunct="0">
              <a:lnSpc>
                <a:spcPct val="103000"/>
              </a:lnSpc>
              <a:spcBef>
                <a:spcPct val="50000"/>
              </a:spcBef>
              <a:spcAft>
                <a:spcPct val="0"/>
              </a:spcAft>
              <a:defRPr sz="2100">
                <a:solidFill>
                  <a:schemeClr val="tx1"/>
                </a:solidFill>
                <a:latin typeface="VW Text Office" pitchFamily="34" charset="0"/>
                <a:ea typeface="+mn-ea"/>
                <a:cs typeface="+mn-cs"/>
              </a:defRPr>
            </a:lvl1pPr>
            <a:lvl2pPr marL="266700" indent="-265430"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2pPr>
            <a:lvl3pPr marL="533400" indent="-265430"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3pPr>
            <a:lvl4pPr marL="784225" indent="-2495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4pPr>
            <a:lvl5pPr marL="10477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5pPr>
            <a:lvl6pPr marL="15049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6pPr>
            <a:lvl7pPr marL="19621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7pPr>
            <a:lvl8pPr marL="24193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8pPr>
            <a:lvl9pPr marL="28765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9pPr>
          </a:lstStyle>
          <a:p>
            <a:pPr>
              <a:defRPr/>
            </a:pPr>
            <a:r>
              <a:rPr lang="zh-CN" altLang="en-US" sz="1400" dirty="0">
                <a:solidFill>
                  <a:schemeClr val="bg1"/>
                </a:solidFill>
              </a:rPr>
              <a:t>参与别克品牌文化体验活动“寰行中国</a:t>
            </a:r>
            <a:r>
              <a:rPr lang="en-US" altLang="zh-CN" sz="1400" dirty="0">
                <a:solidFill>
                  <a:schemeClr val="bg1"/>
                </a:solidFill>
              </a:rPr>
              <a:t>®”2016</a:t>
            </a:r>
            <a:r>
              <a:rPr lang="zh-CN" altLang="en-US" sz="1400" dirty="0">
                <a:solidFill>
                  <a:schemeClr val="bg1"/>
                </a:solidFill>
              </a:rPr>
              <a:t>别克 </a:t>
            </a:r>
            <a:r>
              <a:rPr lang="en-US" altLang="zh-CN" sz="1400" dirty="0">
                <a:solidFill>
                  <a:schemeClr val="bg1"/>
                </a:solidFill>
              </a:rPr>
              <a:t>· </a:t>
            </a:r>
            <a:r>
              <a:rPr lang="zh-CN" altLang="en-US" sz="1400" dirty="0">
                <a:solidFill>
                  <a:schemeClr val="bg1"/>
                </a:solidFill>
              </a:rPr>
              <a:t>中国文化之旅。</a:t>
            </a:r>
          </a:p>
        </p:txBody>
      </p:sp>
    </p:spTree>
  </p:cSld>
  <p:clrMapOvr>
    <a:masterClrMapping/>
  </p:clrMapOvr>
  <p:transition>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title"/>
          </p:nvPr>
        </p:nvSpPr>
        <p:spPr>
          <a:xfrm>
            <a:off x="334372" y="136478"/>
            <a:ext cx="9096232" cy="598170"/>
          </a:xfrm>
        </p:spPr>
        <p:txBody>
          <a:bodyPr/>
          <a:lstStyle/>
          <a:p>
            <a:r>
              <a:rPr lang="en-US" altLang="zh-CN" sz="2400" b="1" dirty="0">
                <a:latin typeface="+mn-ea"/>
                <a:ea typeface="+mn-ea"/>
                <a:sym typeface="+mn-ea"/>
              </a:rPr>
              <a:t>2</a:t>
            </a:r>
            <a:r>
              <a:rPr lang="zh-CN" altLang="en-US" sz="2400" b="1" dirty="0">
                <a:latin typeface="+mn-ea"/>
                <a:ea typeface="+mn-ea"/>
                <a:sym typeface="+mn-ea"/>
              </a:rPr>
              <a:t>、速腾品牌营销：主题不统一，</a:t>
            </a:r>
            <a:r>
              <a:rPr lang="en-US" altLang="zh-CN" sz="2400" b="1" dirty="0">
                <a:latin typeface="+mn-ea"/>
                <a:ea typeface="+mn-ea"/>
                <a:sym typeface="+mn-ea"/>
              </a:rPr>
              <a:t>2008</a:t>
            </a:r>
            <a:r>
              <a:rPr lang="zh-CN" altLang="en-US" sz="2400" b="1" dirty="0">
                <a:latin typeface="+mn-ea"/>
                <a:ea typeface="+mn-ea"/>
                <a:sym typeface="+mn-ea"/>
              </a:rPr>
              <a:t>年起“质感人生”仍然沿用。</a:t>
            </a:r>
          </a:p>
        </p:txBody>
      </p:sp>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noFill/>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24</a:t>
            </a:fld>
            <a:endParaRPr lang="de-DE" altLang="zh-CN">
              <a:solidFill>
                <a:schemeClr val="tx1"/>
              </a:solidFill>
              <a:latin typeface="VW Text Office" pitchFamily="34" charset="0"/>
            </a:endParaRPr>
          </a:p>
        </p:txBody>
      </p:sp>
      <p:sp>
        <p:nvSpPr>
          <p:cNvPr id="33" name="矩形 32"/>
          <p:cNvSpPr/>
          <p:nvPr/>
        </p:nvSpPr>
        <p:spPr>
          <a:xfrm>
            <a:off x="1677777" y="612294"/>
            <a:ext cx="7349332" cy="444706"/>
          </a:xfrm>
          <a:prstGeom prst="rect">
            <a:avLst/>
          </a:prstGeom>
          <a:solidFill>
            <a:srgbClr val="73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mj-ea"/>
                <a:ea typeface="+mj-ea"/>
              </a:rPr>
              <a:t>质感人生</a:t>
            </a:r>
          </a:p>
        </p:txBody>
      </p:sp>
      <p:sp>
        <p:nvSpPr>
          <p:cNvPr id="34" name="圆角矩形 33"/>
          <p:cNvSpPr/>
          <p:nvPr/>
        </p:nvSpPr>
        <p:spPr>
          <a:xfrm>
            <a:off x="391782" y="605139"/>
            <a:ext cx="1206910" cy="46530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mj-ea"/>
                <a:ea typeface="+mj-ea"/>
              </a:rPr>
              <a:t>传播主题</a:t>
            </a:r>
            <a:endParaRPr lang="en-US" altLang="zh-CN" sz="1200" b="1" dirty="0">
              <a:latin typeface="+mj-ea"/>
              <a:ea typeface="+mj-ea"/>
            </a:endParaRPr>
          </a:p>
        </p:txBody>
      </p:sp>
      <p:sp>
        <p:nvSpPr>
          <p:cNvPr id="36" name="圆角矩形 35"/>
          <p:cNvSpPr/>
          <p:nvPr/>
        </p:nvSpPr>
        <p:spPr>
          <a:xfrm>
            <a:off x="407705" y="1439927"/>
            <a:ext cx="1206910" cy="46530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mj-lt"/>
                <a:ea typeface="+mj-ea"/>
              </a:rPr>
              <a:t>微博</a:t>
            </a:r>
            <a:r>
              <a:rPr lang="en-US" altLang="zh-CN" sz="1200" b="1" dirty="0">
                <a:latin typeface="+mj-lt"/>
                <a:ea typeface="+mj-ea"/>
              </a:rPr>
              <a:t>/</a:t>
            </a:r>
            <a:r>
              <a:rPr lang="zh-CN" altLang="en-US" sz="1200" b="1" dirty="0">
                <a:latin typeface="+mj-lt"/>
                <a:ea typeface="+mj-ea"/>
              </a:rPr>
              <a:t>微信</a:t>
            </a:r>
            <a:endParaRPr lang="en-US" altLang="zh-CN" sz="1200" b="1" dirty="0">
              <a:latin typeface="+mj-lt"/>
              <a:ea typeface="+mj-ea"/>
            </a:endParaRPr>
          </a:p>
        </p:txBody>
      </p:sp>
      <p:sp>
        <p:nvSpPr>
          <p:cNvPr id="23" name="内容占位符 2"/>
          <p:cNvSpPr>
            <a:spLocks noGrp="1"/>
          </p:cNvSpPr>
          <p:nvPr/>
        </p:nvSpPr>
        <p:spPr>
          <a:xfrm>
            <a:off x="1820705" y="1536937"/>
            <a:ext cx="7545705" cy="398145"/>
          </a:xfrm>
          <a:prstGeom prst="rect">
            <a:avLst/>
          </a:prstGeom>
          <a:noFill/>
          <a:ln>
            <a:noFill/>
          </a:ln>
        </p:spPr>
        <p:txBody>
          <a:bodyPr vert="horz" wrap="square" lIns="0" tIns="0" rIns="0" bIns="0" numCol="1" anchor="t" anchorCtr="0" compatLnSpc="1"/>
          <a:lstStyle>
            <a:lvl1pPr marL="342900" indent="-342900" algn="l" rtl="0" eaLnBrk="0" fontAlgn="base" hangingPunct="0">
              <a:lnSpc>
                <a:spcPct val="103000"/>
              </a:lnSpc>
              <a:spcBef>
                <a:spcPct val="50000"/>
              </a:spcBef>
              <a:spcAft>
                <a:spcPct val="0"/>
              </a:spcAft>
              <a:defRPr sz="2100">
                <a:solidFill>
                  <a:schemeClr val="tx1"/>
                </a:solidFill>
                <a:latin typeface="VW Text Office" pitchFamily="34" charset="0"/>
                <a:ea typeface="+mn-ea"/>
                <a:cs typeface="+mn-cs"/>
              </a:defRPr>
            </a:lvl1pPr>
            <a:lvl2pPr marL="266700" indent="-265430"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2pPr>
            <a:lvl3pPr marL="533400" indent="-265430"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3pPr>
            <a:lvl4pPr marL="784225" indent="-2495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4pPr>
            <a:lvl5pPr marL="10477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5pPr>
            <a:lvl6pPr marL="15049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6pPr>
            <a:lvl7pPr marL="19621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7pPr>
            <a:lvl8pPr marL="24193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8pPr>
            <a:lvl9pPr marL="28765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9pPr>
          </a:lstStyle>
          <a:p>
            <a:pPr>
              <a:defRPr/>
            </a:pPr>
            <a:r>
              <a:rPr lang="zh-CN" sz="1600" dirty="0">
                <a:solidFill>
                  <a:schemeClr val="bg1"/>
                </a:solidFill>
              </a:rPr>
              <a:t>以</a:t>
            </a:r>
            <a:r>
              <a:rPr lang="en-US" altLang="zh-CN" sz="1600" dirty="0">
                <a:solidFill>
                  <a:schemeClr val="bg1"/>
                </a:solidFill>
              </a:rPr>
              <a:t>“</a:t>
            </a:r>
            <a:r>
              <a:rPr lang="zh-CN" sz="1600" dirty="0">
                <a:solidFill>
                  <a:schemeClr val="bg1"/>
                </a:solidFill>
              </a:rPr>
              <a:t>你变了</a:t>
            </a:r>
            <a:r>
              <a:rPr lang="en-US" altLang="zh-CN" sz="1600" dirty="0">
                <a:solidFill>
                  <a:schemeClr val="bg1"/>
                </a:solidFill>
              </a:rPr>
              <a:t>”</a:t>
            </a:r>
            <a:r>
              <a:rPr lang="zh-CN" sz="1600" dirty="0">
                <a:solidFill>
                  <a:schemeClr val="bg1"/>
                </a:solidFill>
              </a:rPr>
              <a:t>切入，表达你更关心亲情、爱情、友情了，引出</a:t>
            </a:r>
            <a:r>
              <a:rPr lang="en-US" altLang="zh-CN" sz="1600" dirty="0">
                <a:solidFill>
                  <a:schemeClr val="bg1"/>
                </a:solidFill>
              </a:rPr>
              <a:t>“</a:t>
            </a:r>
            <a:r>
              <a:rPr lang="zh-CN" altLang="en-US" sz="1600" dirty="0">
                <a:solidFill>
                  <a:schemeClr val="bg1"/>
                </a:solidFill>
              </a:rPr>
              <a:t>懂，让彼此更近</a:t>
            </a:r>
            <a:r>
              <a:rPr lang="en-US" altLang="zh-CN" sz="1600" dirty="0">
                <a:solidFill>
                  <a:schemeClr val="bg1"/>
                </a:solidFill>
              </a:rPr>
              <a:t>”</a:t>
            </a:r>
            <a:r>
              <a:rPr lang="zh-CN" altLang="en-US" sz="1600" dirty="0">
                <a:solidFill>
                  <a:schemeClr val="bg1"/>
                </a:solidFill>
              </a:rPr>
              <a:t>。</a:t>
            </a:r>
          </a:p>
        </p:txBody>
      </p:sp>
      <p:sp>
        <p:nvSpPr>
          <p:cNvPr id="41" name="圆角矩形 40"/>
          <p:cNvSpPr/>
          <p:nvPr/>
        </p:nvSpPr>
        <p:spPr>
          <a:xfrm>
            <a:off x="435000" y="2941180"/>
            <a:ext cx="1206910" cy="46530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mj-lt"/>
                <a:ea typeface="+mj-ea"/>
              </a:rPr>
              <a:t>视频评测</a:t>
            </a:r>
            <a:endParaRPr lang="en-US" altLang="zh-CN" sz="1200" b="1" dirty="0">
              <a:latin typeface="+mj-lt"/>
              <a:ea typeface="+mj-ea"/>
            </a:endParaRPr>
          </a:p>
        </p:txBody>
      </p:sp>
      <p:sp>
        <p:nvSpPr>
          <p:cNvPr id="45" name="圆角矩形 44"/>
          <p:cNvSpPr/>
          <p:nvPr/>
        </p:nvSpPr>
        <p:spPr>
          <a:xfrm>
            <a:off x="478219" y="3980684"/>
            <a:ext cx="1206910" cy="46530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mj-lt"/>
                <a:ea typeface="+mj-ea"/>
              </a:rPr>
              <a:t>电商</a:t>
            </a:r>
            <a:endParaRPr lang="en-US" altLang="zh-CN" sz="1200" b="1" dirty="0">
              <a:latin typeface="+mj-lt"/>
              <a:ea typeface="+mj-ea"/>
            </a:endParaRPr>
          </a:p>
        </p:txBody>
      </p:sp>
      <p:sp>
        <p:nvSpPr>
          <p:cNvPr id="54" name="圆角矩形 53"/>
          <p:cNvSpPr/>
          <p:nvPr/>
        </p:nvSpPr>
        <p:spPr>
          <a:xfrm>
            <a:off x="453197" y="4850490"/>
            <a:ext cx="1206910" cy="46530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mj-lt"/>
                <a:ea typeface="+mj-ea"/>
              </a:rPr>
              <a:t>线下活动</a:t>
            </a:r>
            <a:endParaRPr lang="en-US" altLang="zh-CN" sz="1200" b="1" dirty="0">
              <a:latin typeface="+mj-lt"/>
              <a:ea typeface="+mj-ea"/>
            </a:endParaRPr>
          </a:p>
        </p:txBody>
      </p:sp>
      <p:sp>
        <p:nvSpPr>
          <p:cNvPr id="55" name="矩形 54"/>
          <p:cNvSpPr/>
          <p:nvPr/>
        </p:nvSpPr>
        <p:spPr>
          <a:xfrm>
            <a:off x="1709623" y="4861295"/>
            <a:ext cx="3558414" cy="444706"/>
          </a:xfrm>
          <a:prstGeom prst="rect">
            <a:avLst/>
          </a:prstGeom>
          <a:solidFill>
            <a:srgbClr val="73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60" b="1" dirty="0">
              <a:latin typeface="+mj-ea"/>
              <a:ea typeface="+mj-ea"/>
            </a:endParaRPr>
          </a:p>
        </p:txBody>
      </p:sp>
      <p:sp>
        <p:nvSpPr>
          <p:cNvPr id="56" name="内容占位符 2"/>
          <p:cNvSpPr>
            <a:spLocks noGrp="1"/>
          </p:cNvSpPr>
          <p:nvPr/>
        </p:nvSpPr>
        <p:spPr>
          <a:xfrm>
            <a:off x="1822980" y="4951150"/>
            <a:ext cx="3376818" cy="303235"/>
          </a:xfrm>
          <a:prstGeom prst="rect">
            <a:avLst/>
          </a:prstGeom>
          <a:noFill/>
          <a:ln>
            <a:noFill/>
          </a:ln>
        </p:spPr>
        <p:txBody>
          <a:bodyPr vert="horz" wrap="square" lIns="0" tIns="0" rIns="0" bIns="0" numCol="1" anchor="t" anchorCtr="0" compatLnSpc="1"/>
          <a:lstStyle>
            <a:lvl1pPr marL="342900" indent="-342900" algn="l" rtl="0" eaLnBrk="0" fontAlgn="base" hangingPunct="0">
              <a:lnSpc>
                <a:spcPct val="103000"/>
              </a:lnSpc>
              <a:spcBef>
                <a:spcPct val="50000"/>
              </a:spcBef>
              <a:spcAft>
                <a:spcPct val="0"/>
              </a:spcAft>
              <a:defRPr sz="2100">
                <a:solidFill>
                  <a:schemeClr val="tx1"/>
                </a:solidFill>
                <a:latin typeface="VW Text Office" pitchFamily="34" charset="0"/>
                <a:ea typeface="+mn-ea"/>
                <a:cs typeface="+mn-cs"/>
              </a:defRPr>
            </a:lvl1pPr>
            <a:lvl2pPr marL="266700" indent="-265430"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2pPr>
            <a:lvl3pPr marL="533400" indent="-265430"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3pPr>
            <a:lvl4pPr marL="784225" indent="-2495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4pPr>
            <a:lvl5pPr marL="10477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5pPr>
            <a:lvl6pPr marL="15049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6pPr>
            <a:lvl7pPr marL="19621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7pPr>
            <a:lvl8pPr marL="24193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8pPr>
            <a:lvl9pPr marL="28765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9pPr>
          </a:lstStyle>
          <a:p>
            <a:pPr>
              <a:defRPr/>
            </a:pPr>
            <a:r>
              <a:rPr lang="zh-CN" altLang="en-US" sz="1400" dirty="0">
                <a:solidFill>
                  <a:schemeClr val="bg1"/>
                </a:solidFill>
                <a:latin typeface="+mn-ea"/>
              </a:rPr>
              <a:t>第十二届深圳</a:t>
            </a:r>
            <a:r>
              <a:rPr lang="en-US" altLang="zh-CN" sz="1400" dirty="0">
                <a:solidFill>
                  <a:schemeClr val="bg1"/>
                </a:solidFill>
                <a:latin typeface="+mn-ea"/>
              </a:rPr>
              <a:t>-</a:t>
            </a:r>
            <a:r>
              <a:rPr lang="zh-CN" altLang="en-US" sz="1400" dirty="0">
                <a:solidFill>
                  <a:schemeClr val="bg1"/>
                </a:solidFill>
                <a:latin typeface="+mn-ea"/>
              </a:rPr>
              <a:t>香港</a:t>
            </a:r>
            <a:r>
              <a:rPr lang="en-US" altLang="zh-CN" sz="1400" dirty="0">
                <a:solidFill>
                  <a:schemeClr val="bg1"/>
                </a:solidFill>
                <a:latin typeface="+mn-ea"/>
              </a:rPr>
              <a:t>-</a:t>
            </a:r>
            <a:r>
              <a:rPr lang="zh-CN" altLang="en-US" sz="1400" dirty="0">
                <a:solidFill>
                  <a:schemeClr val="bg1"/>
                </a:solidFill>
                <a:latin typeface="+mn-ea"/>
              </a:rPr>
              <a:t>澳门国际汽车博览会</a:t>
            </a:r>
          </a:p>
        </p:txBody>
      </p:sp>
      <p:sp>
        <p:nvSpPr>
          <p:cNvPr id="32" name="矩形 31"/>
          <p:cNvSpPr/>
          <p:nvPr/>
        </p:nvSpPr>
        <p:spPr>
          <a:xfrm>
            <a:off x="5336275" y="4877218"/>
            <a:ext cx="4326339" cy="444706"/>
          </a:xfrm>
          <a:prstGeom prst="rect">
            <a:avLst/>
          </a:prstGeom>
          <a:solidFill>
            <a:srgbClr val="73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60" b="1" dirty="0">
              <a:latin typeface="+mj-ea"/>
              <a:ea typeface="+mj-ea"/>
            </a:endParaRPr>
          </a:p>
        </p:txBody>
      </p:sp>
      <p:sp>
        <p:nvSpPr>
          <p:cNvPr id="47" name="内容占位符 2"/>
          <p:cNvSpPr>
            <a:spLocks noGrp="1"/>
          </p:cNvSpPr>
          <p:nvPr/>
        </p:nvSpPr>
        <p:spPr>
          <a:xfrm>
            <a:off x="5404514" y="4939776"/>
            <a:ext cx="4189862" cy="341906"/>
          </a:xfrm>
          <a:prstGeom prst="rect">
            <a:avLst/>
          </a:prstGeom>
          <a:noFill/>
          <a:ln>
            <a:noFill/>
          </a:ln>
        </p:spPr>
        <p:txBody>
          <a:bodyPr vert="horz" wrap="square" lIns="0" tIns="0" rIns="0" bIns="0" numCol="1" anchor="t" anchorCtr="0" compatLnSpc="1"/>
          <a:lstStyle>
            <a:lvl1pPr marL="342900" indent="-342900" algn="l" rtl="0" eaLnBrk="0" fontAlgn="base" hangingPunct="0">
              <a:lnSpc>
                <a:spcPct val="103000"/>
              </a:lnSpc>
              <a:spcBef>
                <a:spcPct val="50000"/>
              </a:spcBef>
              <a:spcAft>
                <a:spcPct val="0"/>
              </a:spcAft>
              <a:defRPr sz="2100">
                <a:solidFill>
                  <a:schemeClr val="tx1"/>
                </a:solidFill>
                <a:latin typeface="VW Text Office" pitchFamily="34" charset="0"/>
                <a:ea typeface="+mn-ea"/>
                <a:cs typeface="+mn-cs"/>
              </a:defRPr>
            </a:lvl1pPr>
            <a:lvl2pPr marL="266700" indent="-265430"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2pPr>
            <a:lvl3pPr marL="533400" indent="-265430"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3pPr>
            <a:lvl4pPr marL="784225" indent="-2495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4pPr>
            <a:lvl5pPr marL="10477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5pPr>
            <a:lvl6pPr marL="15049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6pPr>
            <a:lvl7pPr marL="19621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7pPr>
            <a:lvl8pPr marL="24193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8pPr>
            <a:lvl9pPr marL="28765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9pPr>
          </a:lstStyle>
          <a:p>
            <a:pPr>
              <a:defRPr/>
            </a:pPr>
            <a:r>
              <a:rPr lang="en-US" altLang="zh-CN" sz="1400" dirty="0">
                <a:solidFill>
                  <a:schemeClr val="bg1"/>
                </a:solidFill>
                <a:latin typeface="+mn-ea"/>
              </a:rPr>
              <a:t>2016</a:t>
            </a:r>
            <a:r>
              <a:rPr lang="zh-CN" altLang="en-US" sz="1400" dirty="0">
                <a:solidFill>
                  <a:schemeClr val="bg1"/>
                </a:solidFill>
                <a:latin typeface="+mn-ea"/>
              </a:rPr>
              <a:t>中国汽车拉力锦标赛</a:t>
            </a:r>
            <a:r>
              <a:rPr lang="en-US" altLang="zh-CN" sz="1400" dirty="0">
                <a:solidFill>
                  <a:schemeClr val="bg1"/>
                </a:solidFill>
                <a:latin typeface="+mn-ea"/>
              </a:rPr>
              <a:t>(CRC)</a:t>
            </a:r>
            <a:r>
              <a:rPr lang="zh-CN" altLang="en-US" sz="1400" dirty="0">
                <a:solidFill>
                  <a:schemeClr val="bg1"/>
                </a:solidFill>
                <a:latin typeface="+mn-ea"/>
              </a:rPr>
              <a:t>第一站河南登封站</a:t>
            </a:r>
          </a:p>
        </p:txBody>
      </p:sp>
      <p:pic>
        <p:nvPicPr>
          <p:cNvPr id="18" name="图片 17" descr="360截图20170423005150369"/>
          <p:cNvPicPr>
            <a:picLocks noChangeAspect="1"/>
          </p:cNvPicPr>
          <p:nvPr/>
        </p:nvPicPr>
        <p:blipFill>
          <a:blip r:embed="rId2" cstate="email"/>
          <a:stretch>
            <a:fillRect/>
          </a:stretch>
        </p:blipFill>
        <p:spPr>
          <a:xfrm>
            <a:off x="3275465" y="1166978"/>
            <a:ext cx="1487606" cy="1172670"/>
          </a:xfrm>
          <a:prstGeom prst="rect">
            <a:avLst/>
          </a:prstGeom>
        </p:spPr>
      </p:pic>
      <p:pic>
        <p:nvPicPr>
          <p:cNvPr id="19" name="图片 18" descr="360截图20170423005204677"/>
          <p:cNvPicPr>
            <a:picLocks noChangeAspect="1"/>
          </p:cNvPicPr>
          <p:nvPr/>
        </p:nvPicPr>
        <p:blipFill>
          <a:blip r:embed="rId3" cstate="email"/>
          <a:stretch>
            <a:fillRect/>
          </a:stretch>
        </p:blipFill>
        <p:spPr>
          <a:xfrm>
            <a:off x="4763070" y="1242840"/>
            <a:ext cx="1937981" cy="1031963"/>
          </a:xfrm>
          <a:prstGeom prst="rect">
            <a:avLst/>
          </a:prstGeom>
        </p:spPr>
      </p:pic>
      <p:sp>
        <p:nvSpPr>
          <p:cNvPr id="17" name="内容占位符 2"/>
          <p:cNvSpPr>
            <a:spLocks noGrp="1"/>
          </p:cNvSpPr>
          <p:nvPr>
            <p:ph idx="1"/>
          </p:nvPr>
        </p:nvSpPr>
        <p:spPr>
          <a:xfrm>
            <a:off x="1698513" y="1071445"/>
            <a:ext cx="2054622" cy="1548925"/>
          </a:xfrm>
        </p:spPr>
        <p:txBody>
          <a:bodyPr/>
          <a:lstStyle/>
          <a:p>
            <a:pPr>
              <a:defRPr/>
            </a:pPr>
            <a:r>
              <a:rPr lang="zh-CN" sz="1400" dirty="0">
                <a:solidFill>
                  <a:schemeClr val="accent2">
                    <a:lumMod val="90000"/>
                    <a:lumOff val="10000"/>
                  </a:schemeClr>
                </a:solidFill>
              </a:rPr>
              <a:t>微博话题：</a:t>
            </a:r>
            <a:endParaRPr lang="en-US" altLang="zh-CN" sz="1400" dirty="0">
              <a:solidFill>
                <a:schemeClr val="accent2">
                  <a:lumMod val="90000"/>
                  <a:lumOff val="10000"/>
                </a:schemeClr>
              </a:solidFill>
            </a:endParaRPr>
          </a:p>
          <a:p>
            <a:pPr>
              <a:defRPr/>
            </a:pPr>
            <a:r>
              <a:rPr lang="en-US" altLang="zh-CN" sz="1400" dirty="0"/>
              <a:t>#</a:t>
            </a:r>
            <a:r>
              <a:rPr lang="en-US" altLang="zh-CN" sz="1400" dirty="0" err="1"/>
              <a:t>新速腾gli魅力上市</a:t>
            </a:r>
            <a:r>
              <a:rPr lang="en-US" altLang="zh-CN" sz="1400" dirty="0"/>
              <a:t>#</a:t>
            </a:r>
          </a:p>
          <a:p>
            <a:pPr>
              <a:defRPr/>
            </a:pPr>
            <a:r>
              <a:rPr lang="en-US" altLang="zh-CN" sz="1400" dirty="0"/>
              <a:t>#新款速腾GLI上市#</a:t>
            </a:r>
          </a:p>
          <a:p>
            <a:pPr>
              <a:defRPr/>
            </a:pPr>
            <a:r>
              <a:rPr lang="en-US" altLang="zh-CN" sz="1400" dirty="0"/>
              <a:t>#</a:t>
            </a:r>
            <a:r>
              <a:rPr lang="en-US" altLang="zh-CN" sz="1400" dirty="0" err="1"/>
              <a:t>新速腾r-line上市</a:t>
            </a:r>
            <a:r>
              <a:rPr lang="en-US" altLang="zh-CN" sz="1400" dirty="0"/>
              <a:t>#</a:t>
            </a:r>
          </a:p>
        </p:txBody>
      </p:sp>
      <p:sp>
        <p:nvSpPr>
          <p:cNvPr id="20" name="内容占位符 2"/>
          <p:cNvSpPr txBox="1"/>
          <p:nvPr/>
        </p:nvSpPr>
        <p:spPr bwMode="auto">
          <a:xfrm>
            <a:off x="6654925" y="1046425"/>
            <a:ext cx="2054622" cy="304704"/>
          </a:xfrm>
          <a:prstGeom prst="rect">
            <a:avLst/>
          </a:prstGeom>
          <a:noFill/>
          <a:ln>
            <a:noFill/>
          </a:ln>
        </p:spPr>
        <p:txBody>
          <a:bodyPr vert="horz" wrap="square" lIns="0" tIns="0" rIns="0" bIns="0" numCol="1" anchor="t" anchorCtr="0" compatLnSpc="1"/>
          <a:lstStyle/>
          <a:p>
            <a:pPr marL="342900" marR="0" lvl="0" indent="-342900" algn="l" defTabSz="914400" rtl="0" eaLnBrk="0" fontAlgn="base" latinLnBrk="0" hangingPunct="0">
              <a:lnSpc>
                <a:spcPct val="103000"/>
              </a:lnSpc>
              <a:spcBef>
                <a:spcPct val="50000"/>
              </a:spcBef>
              <a:spcAft>
                <a:spcPct val="0"/>
              </a:spcAft>
              <a:buClrTx/>
              <a:buSzTx/>
              <a:buFontTx/>
              <a:buNone/>
              <a:defRPr/>
            </a:pPr>
            <a:r>
              <a:rPr lang="zh-CN" altLang="en-US" sz="1400" kern="0" dirty="0">
                <a:solidFill>
                  <a:schemeClr val="accent2">
                    <a:lumMod val="90000"/>
                    <a:lumOff val="10000"/>
                  </a:schemeClr>
                </a:solidFill>
                <a:latin typeface="VW Text Office" pitchFamily="34" charset="0"/>
                <a:ea typeface="+mn-ea"/>
              </a:rPr>
              <a:t>微信</a:t>
            </a:r>
            <a:r>
              <a:rPr kumimoji="0" lang="zh-CN" sz="1400" b="0" i="0" u="none" strike="noStrike" kern="0" cap="none" spc="0" normalizeH="0" baseline="0" noProof="0" dirty="0">
                <a:ln>
                  <a:noFill/>
                </a:ln>
                <a:solidFill>
                  <a:schemeClr val="accent2">
                    <a:lumMod val="90000"/>
                    <a:lumOff val="10000"/>
                  </a:schemeClr>
                </a:solidFill>
                <a:effectLst/>
                <a:uLnTx/>
                <a:uFillTx/>
                <a:latin typeface="VW Text Office" pitchFamily="34" charset="0"/>
                <a:ea typeface="+mn-ea"/>
                <a:cs typeface="+mn-cs"/>
              </a:rPr>
              <a:t>：</a:t>
            </a:r>
            <a:endParaRPr kumimoji="0" lang="en-US" altLang="zh-CN" sz="1400" b="0" i="0" u="none" strike="noStrike" kern="0" cap="none" spc="0" normalizeH="0" baseline="0" noProof="0" dirty="0">
              <a:ln>
                <a:noFill/>
              </a:ln>
              <a:solidFill>
                <a:schemeClr val="accent2">
                  <a:lumMod val="90000"/>
                  <a:lumOff val="10000"/>
                </a:schemeClr>
              </a:solidFill>
              <a:effectLst/>
              <a:uLnTx/>
              <a:uFillTx/>
              <a:latin typeface="VW Text Office" pitchFamily="34" charset="0"/>
              <a:ea typeface="+mn-ea"/>
              <a:cs typeface="+mn-cs"/>
            </a:endParaRPr>
          </a:p>
        </p:txBody>
      </p:sp>
      <p:pic>
        <p:nvPicPr>
          <p:cNvPr id="21" name="图片 20" descr="360截图20170423010803055"/>
          <p:cNvPicPr>
            <a:picLocks noChangeAspect="1"/>
          </p:cNvPicPr>
          <p:nvPr/>
        </p:nvPicPr>
        <p:blipFill>
          <a:blip r:embed="rId4" cstate="email"/>
          <a:stretch>
            <a:fillRect/>
          </a:stretch>
        </p:blipFill>
        <p:spPr>
          <a:xfrm>
            <a:off x="6726556" y="1228573"/>
            <a:ext cx="2799658" cy="721861"/>
          </a:xfrm>
          <a:prstGeom prst="rect">
            <a:avLst/>
          </a:prstGeom>
        </p:spPr>
      </p:pic>
      <p:pic>
        <p:nvPicPr>
          <p:cNvPr id="22" name="图片 21" descr="360截图20170423011230214"/>
          <p:cNvPicPr>
            <a:picLocks noChangeAspect="1"/>
          </p:cNvPicPr>
          <p:nvPr/>
        </p:nvPicPr>
        <p:blipFill>
          <a:blip r:embed="rId5" cstate="email"/>
          <a:stretch>
            <a:fillRect/>
          </a:stretch>
        </p:blipFill>
        <p:spPr>
          <a:xfrm>
            <a:off x="6739568" y="1777270"/>
            <a:ext cx="2800217" cy="668183"/>
          </a:xfrm>
          <a:prstGeom prst="rect">
            <a:avLst/>
          </a:prstGeom>
        </p:spPr>
      </p:pic>
      <p:pic>
        <p:nvPicPr>
          <p:cNvPr id="24" name="图片 23" descr="360截图20170423011703489"/>
          <p:cNvPicPr>
            <a:picLocks noChangeAspect="1"/>
          </p:cNvPicPr>
          <p:nvPr/>
        </p:nvPicPr>
        <p:blipFill>
          <a:blip r:embed="rId6" cstate="email"/>
          <a:stretch>
            <a:fillRect/>
          </a:stretch>
        </p:blipFill>
        <p:spPr>
          <a:xfrm>
            <a:off x="1712159" y="2655039"/>
            <a:ext cx="1567180" cy="871855"/>
          </a:xfrm>
          <a:prstGeom prst="rect">
            <a:avLst/>
          </a:prstGeom>
        </p:spPr>
      </p:pic>
      <p:pic>
        <p:nvPicPr>
          <p:cNvPr id="25" name="图片 24" descr="360截图20170423011841847"/>
          <p:cNvPicPr>
            <a:picLocks noChangeAspect="1"/>
          </p:cNvPicPr>
          <p:nvPr/>
        </p:nvPicPr>
        <p:blipFill>
          <a:blip r:embed="rId7" cstate="email"/>
          <a:stretch>
            <a:fillRect/>
          </a:stretch>
        </p:blipFill>
        <p:spPr>
          <a:xfrm>
            <a:off x="3279339" y="2655039"/>
            <a:ext cx="1580515" cy="871855"/>
          </a:xfrm>
          <a:prstGeom prst="rect">
            <a:avLst/>
          </a:prstGeom>
        </p:spPr>
      </p:pic>
      <p:pic>
        <p:nvPicPr>
          <p:cNvPr id="26" name="图片 25" descr="360截图20170423011955881"/>
          <p:cNvPicPr>
            <a:picLocks noChangeAspect="1"/>
          </p:cNvPicPr>
          <p:nvPr/>
        </p:nvPicPr>
        <p:blipFill>
          <a:blip r:embed="rId8" cstate="email"/>
          <a:stretch>
            <a:fillRect/>
          </a:stretch>
        </p:blipFill>
        <p:spPr>
          <a:xfrm>
            <a:off x="4859854" y="2655039"/>
            <a:ext cx="1562100" cy="876300"/>
          </a:xfrm>
          <a:prstGeom prst="rect">
            <a:avLst/>
          </a:prstGeom>
        </p:spPr>
      </p:pic>
      <p:pic>
        <p:nvPicPr>
          <p:cNvPr id="27" name="图片 26" descr="1477394353136"/>
          <p:cNvPicPr>
            <a:picLocks noChangeAspect="1"/>
          </p:cNvPicPr>
          <p:nvPr/>
        </p:nvPicPr>
        <p:blipFill>
          <a:blip r:embed="rId9" cstate="email"/>
          <a:stretch>
            <a:fillRect/>
          </a:stretch>
        </p:blipFill>
        <p:spPr>
          <a:xfrm>
            <a:off x="3017520" y="3610855"/>
            <a:ext cx="2086743" cy="1252046"/>
          </a:xfrm>
          <a:prstGeom prst="rect">
            <a:avLst/>
          </a:prstGeom>
        </p:spPr>
      </p:pic>
      <p:sp>
        <p:nvSpPr>
          <p:cNvPr id="28" name="内容占位符 2"/>
          <p:cNvSpPr>
            <a:spLocks noGrp="1"/>
          </p:cNvSpPr>
          <p:nvPr/>
        </p:nvSpPr>
        <p:spPr>
          <a:xfrm>
            <a:off x="1827880" y="4042231"/>
            <a:ext cx="1094105" cy="311405"/>
          </a:xfrm>
          <a:prstGeom prst="rect">
            <a:avLst/>
          </a:prstGeom>
          <a:noFill/>
          <a:ln>
            <a:noFill/>
          </a:ln>
        </p:spPr>
        <p:txBody>
          <a:bodyPr vert="horz" wrap="square" lIns="0" tIns="0" rIns="0" bIns="0" numCol="1" anchor="t" anchorCtr="0" compatLnSpc="1"/>
          <a:lstStyle>
            <a:lvl1pPr marL="342900" indent="-342900" algn="l" rtl="0" eaLnBrk="0" fontAlgn="base" hangingPunct="0">
              <a:lnSpc>
                <a:spcPct val="103000"/>
              </a:lnSpc>
              <a:spcBef>
                <a:spcPct val="50000"/>
              </a:spcBef>
              <a:spcAft>
                <a:spcPct val="0"/>
              </a:spcAft>
              <a:defRPr sz="2100">
                <a:solidFill>
                  <a:schemeClr val="tx1"/>
                </a:solidFill>
                <a:latin typeface="VW Text Office" pitchFamily="34" charset="0"/>
                <a:ea typeface="+mn-ea"/>
                <a:cs typeface="+mn-cs"/>
              </a:defRPr>
            </a:lvl1pPr>
            <a:lvl2pPr marL="266700" indent="-265430"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2pPr>
            <a:lvl3pPr marL="533400" indent="-265430"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3pPr>
            <a:lvl4pPr marL="784225" indent="-2495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4pPr>
            <a:lvl5pPr marL="10477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VW Text Office" pitchFamily="34" charset="0"/>
                <a:ea typeface="汉仪中黑简" pitchFamily="49" charset="-122"/>
              </a:defRPr>
            </a:lvl5pPr>
            <a:lvl6pPr marL="15049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6pPr>
            <a:lvl7pPr marL="19621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7pPr>
            <a:lvl8pPr marL="24193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8pPr>
            <a:lvl9pPr marL="2876550" indent="-262255" algn="l" rtl="0" eaLnBrk="0" fontAlgn="base" hangingPunct="0">
              <a:lnSpc>
                <a:spcPct val="103000"/>
              </a:lnSpc>
              <a:spcBef>
                <a:spcPct val="50000"/>
              </a:spcBef>
              <a:spcAft>
                <a:spcPct val="0"/>
              </a:spcAft>
              <a:buFont typeface="VW Headline OT-Book" pitchFamily="34" charset="0"/>
              <a:buChar char="–"/>
              <a:defRPr sz="2100">
                <a:solidFill>
                  <a:schemeClr val="tx1"/>
                </a:solidFill>
                <a:latin typeface="+mn-lt"/>
              </a:defRPr>
            </a:lvl9pPr>
          </a:lstStyle>
          <a:p>
            <a:pPr>
              <a:defRPr/>
            </a:pPr>
            <a:r>
              <a:rPr lang="zh-CN" sz="1600" dirty="0"/>
              <a:t>天猫双十一</a:t>
            </a:r>
          </a:p>
        </p:txBody>
      </p:sp>
      <p:pic>
        <p:nvPicPr>
          <p:cNvPr id="29" name="图片 28" descr="360截图20170423004940327"/>
          <p:cNvPicPr>
            <a:picLocks noChangeAspect="1"/>
          </p:cNvPicPr>
          <p:nvPr/>
        </p:nvPicPr>
        <p:blipFill>
          <a:blip r:embed="rId10" cstate="email"/>
          <a:stretch>
            <a:fillRect/>
          </a:stretch>
        </p:blipFill>
        <p:spPr>
          <a:xfrm>
            <a:off x="1834325" y="5335907"/>
            <a:ext cx="3133461" cy="1112660"/>
          </a:xfrm>
          <a:prstGeom prst="rect">
            <a:avLst/>
          </a:prstGeom>
        </p:spPr>
      </p:pic>
      <p:pic>
        <p:nvPicPr>
          <p:cNvPr id="30" name="图片 29" descr="6b398e89jw1f4onij0eigj22uw1m1e83"/>
          <p:cNvPicPr>
            <a:picLocks noChangeAspect="1"/>
          </p:cNvPicPr>
          <p:nvPr/>
        </p:nvPicPr>
        <p:blipFill>
          <a:blip r:embed="rId11" cstate="email"/>
          <a:stretch>
            <a:fillRect/>
          </a:stretch>
        </p:blipFill>
        <p:spPr>
          <a:xfrm>
            <a:off x="6231332" y="5366143"/>
            <a:ext cx="1943678" cy="1096074"/>
          </a:xfrm>
          <a:prstGeom prst="rect">
            <a:avLst/>
          </a:prstGeom>
        </p:spPr>
      </p:pic>
    </p:spTree>
  </p:cSld>
  <p:clrMapOvr>
    <a:masterClrMapping/>
  </p:clrMapOvr>
  <p:transition>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内容占位符 2"/>
          <p:cNvSpPr txBox="1"/>
          <p:nvPr/>
        </p:nvSpPr>
        <p:spPr bwMode="auto">
          <a:xfrm>
            <a:off x="3807721" y="1526373"/>
            <a:ext cx="5923132" cy="1448842"/>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1400" kern="0" dirty="0">
                <a:solidFill>
                  <a:schemeClr val="bg1">
                    <a:lumMod val="50000"/>
                  </a:schemeClr>
                </a:solidFill>
                <a:latin typeface="VW Text Office" pitchFamily="34" charset="0"/>
                <a:ea typeface="+mn-ea"/>
              </a:rPr>
              <a:t>         广告中年轻的情侣投入的去表达爱去追寻爱，对世界充满向往的年轻人听从灵魂的声音投入地探索未知去体验世界等。在这些片段中，</a:t>
            </a:r>
            <a:r>
              <a:rPr lang="en-US" altLang="zh-CN" sz="1400" kern="0" dirty="0" err="1">
                <a:solidFill>
                  <a:schemeClr val="bg1">
                    <a:lumMod val="50000"/>
                  </a:schemeClr>
                </a:solidFill>
                <a:latin typeface="VW Text Office" pitchFamily="34" charset="0"/>
                <a:ea typeface="+mn-ea"/>
              </a:rPr>
              <a:t>Lavida</a:t>
            </a:r>
            <a:r>
              <a:rPr lang="zh-CN" altLang="en-US" sz="1400" kern="0" dirty="0">
                <a:solidFill>
                  <a:schemeClr val="bg1">
                    <a:lumMod val="50000"/>
                  </a:schemeClr>
                </a:solidFill>
                <a:latin typeface="VW Text Office" pitchFamily="34" charset="0"/>
                <a:ea typeface="+mn-ea"/>
              </a:rPr>
              <a:t>已经切实融入他们的生活，成为一辆默默陪伴见证一切的生活座驾。</a:t>
            </a:r>
            <a:endParaRPr lang="en-US" altLang="zh-CN" sz="1400" kern="0" dirty="0">
              <a:solidFill>
                <a:schemeClr val="bg1">
                  <a:lumMod val="50000"/>
                </a:schemeClr>
              </a:solidFill>
              <a:latin typeface="VW Text Office" pitchFamily="34" charset="0"/>
              <a:ea typeface="+mn-ea"/>
            </a:endParaRPr>
          </a:p>
          <a:p>
            <a:pPr marL="342900" lvl="0" indent="-342900">
              <a:lnSpc>
                <a:spcPct val="103000"/>
              </a:lnSpc>
              <a:spcBef>
                <a:spcPct val="50000"/>
              </a:spcBef>
              <a:defRPr/>
            </a:pPr>
            <a:r>
              <a:rPr lang="en-US" altLang="zh-CN" sz="1400" kern="0" dirty="0">
                <a:solidFill>
                  <a:schemeClr val="bg1">
                    <a:lumMod val="50000"/>
                  </a:schemeClr>
                </a:solidFill>
                <a:latin typeface="VW Text Office" pitchFamily="34" charset="0"/>
                <a:ea typeface="+mn-ea"/>
              </a:rPr>
              <a:t>         </a:t>
            </a:r>
            <a:r>
              <a:rPr lang="en-US" altLang="zh-CN" sz="1400" kern="0" dirty="0" err="1">
                <a:solidFill>
                  <a:schemeClr val="bg1">
                    <a:lumMod val="50000"/>
                  </a:schemeClr>
                </a:solidFill>
                <a:latin typeface="VW Text Office" pitchFamily="34" charset="0"/>
                <a:ea typeface="+mn-ea"/>
              </a:rPr>
              <a:t>Lavida</a:t>
            </a:r>
            <a:r>
              <a:rPr lang="zh-CN" altLang="en-US" sz="1400" kern="0" dirty="0">
                <a:solidFill>
                  <a:schemeClr val="bg1">
                    <a:lumMod val="50000"/>
                  </a:schemeClr>
                </a:solidFill>
                <a:latin typeface="VW Text Office" pitchFamily="34" charset="0"/>
                <a:ea typeface="+mn-ea"/>
              </a:rPr>
              <a:t>属于真正生活着的人。他们不伪装，不纠结，倾情投入生活，投入的爱，投入的犯傻，投入的狂笑，投入的释放，投入的追梦，毫无保留的生活着。描绘生活最细小最真挚的情谊。</a:t>
            </a:r>
            <a:endParaRPr lang="en-US" altLang="zh-CN" sz="1400" kern="0" dirty="0">
              <a:solidFill>
                <a:schemeClr val="bg1">
                  <a:lumMod val="50000"/>
                </a:schemeClr>
              </a:solidFill>
              <a:latin typeface="VW Text Office" pitchFamily="34" charset="0"/>
              <a:ea typeface="+mn-ea"/>
            </a:endParaRPr>
          </a:p>
          <a:p>
            <a:pPr marL="342900" lvl="0" indent="-342900">
              <a:lnSpc>
                <a:spcPct val="103000"/>
              </a:lnSpc>
              <a:spcBef>
                <a:spcPct val="50000"/>
              </a:spcBef>
              <a:defRPr/>
            </a:pPr>
            <a:endParaRPr lang="zh-CN" altLang="en-US" sz="1400" kern="0" dirty="0">
              <a:solidFill>
                <a:schemeClr val="bg1">
                  <a:lumMod val="50000"/>
                </a:schemeClr>
              </a:solidFill>
              <a:latin typeface="VW Text Office" pitchFamily="34" charset="0"/>
              <a:ea typeface="+mn-ea"/>
            </a:endParaRPr>
          </a:p>
        </p:txBody>
      </p:sp>
      <p:sp>
        <p:nvSpPr>
          <p:cNvPr id="4098" name="标题 1"/>
          <p:cNvSpPr>
            <a:spLocks noGrp="1"/>
          </p:cNvSpPr>
          <p:nvPr>
            <p:ph type="title"/>
          </p:nvPr>
        </p:nvSpPr>
        <p:spPr>
          <a:xfrm>
            <a:off x="334372" y="136478"/>
            <a:ext cx="9571628" cy="598170"/>
          </a:xfrm>
        </p:spPr>
        <p:txBody>
          <a:bodyPr/>
          <a:lstStyle/>
          <a:p>
            <a:r>
              <a:rPr lang="en-US" altLang="zh-CN" sz="2400" b="1" dirty="0">
                <a:latin typeface="+mn-ea"/>
                <a:ea typeface="+mn-ea"/>
                <a:sym typeface="+mn-ea"/>
              </a:rPr>
              <a:t>3</a:t>
            </a:r>
            <a:r>
              <a:rPr lang="zh-CN" altLang="en-US" sz="2400" b="1" dirty="0">
                <a:latin typeface="+mn-ea"/>
                <a:ea typeface="+mn-ea"/>
                <a:sym typeface="+mn-ea"/>
              </a:rPr>
              <a:t>、朗逸品牌营销：线上为主，与品牌调性一致前提下诠释“生活”。</a:t>
            </a:r>
          </a:p>
        </p:txBody>
      </p:sp>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noFill/>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25</a:t>
            </a:fld>
            <a:endParaRPr lang="de-DE" altLang="zh-CN">
              <a:solidFill>
                <a:schemeClr val="tx1"/>
              </a:solidFill>
              <a:latin typeface="VW Text Office" pitchFamily="34" charset="0"/>
            </a:endParaRPr>
          </a:p>
        </p:txBody>
      </p:sp>
      <p:sp>
        <p:nvSpPr>
          <p:cNvPr id="33" name="矩形 32"/>
          <p:cNvSpPr/>
          <p:nvPr/>
        </p:nvSpPr>
        <p:spPr>
          <a:xfrm>
            <a:off x="1677777" y="612294"/>
            <a:ext cx="7349332" cy="444706"/>
          </a:xfrm>
          <a:prstGeom prst="rect">
            <a:avLst/>
          </a:prstGeom>
          <a:solidFill>
            <a:srgbClr val="73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err="1">
                <a:latin typeface="+mj-ea"/>
                <a:ea typeface="+mj-ea"/>
              </a:rPr>
              <a:t>Lavida</a:t>
            </a:r>
            <a:r>
              <a:rPr lang="zh-CN" altLang="en-US" b="1" dirty="0">
                <a:latin typeface="+mj-ea"/>
                <a:ea typeface="+mj-ea"/>
              </a:rPr>
              <a:t> 投入的生活</a:t>
            </a:r>
          </a:p>
        </p:txBody>
      </p:sp>
      <p:sp>
        <p:nvSpPr>
          <p:cNvPr id="34" name="圆角矩形 33"/>
          <p:cNvSpPr/>
          <p:nvPr/>
        </p:nvSpPr>
        <p:spPr>
          <a:xfrm>
            <a:off x="391782" y="605139"/>
            <a:ext cx="1206910" cy="46530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mj-ea"/>
                <a:ea typeface="+mj-ea"/>
              </a:rPr>
              <a:t>2013</a:t>
            </a:r>
            <a:r>
              <a:rPr lang="zh-CN" altLang="en-US" sz="1200" b="1" dirty="0">
                <a:latin typeface="+mj-ea"/>
                <a:ea typeface="+mj-ea"/>
              </a:rPr>
              <a:t>传播主题</a:t>
            </a:r>
            <a:endParaRPr lang="en-US" altLang="zh-CN" sz="1200" b="1" dirty="0">
              <a:latin typeface="+mj-ea"/>
              <a:ea typeface="+mj-ea"/>
            </a:endParaRPr>
          </a:p>
        </p:txBody>
      </p:sp>
      <p:sp>
        <p:nvSpPr>
          <p:cNvPr id="36" name="圆角矩形 35"/>
          <p:cNvSpPr/>
          <p:nvPr/>
        </p:nvSpPr>
        <p:spPr>
          <a:xfrm>
            <a:off x="407705" y="1439927"/>
            <a:ext cx="1206910" cy="46530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mj-lt"/>
                <a:ea typeface="+mj-ea"/>
              </a:rPr>
              <a:t>平面</a:t>
            </a:r>
            <a:r>
              <a:rPr lang="en-US" altLang="zh-CN" sz="1200" b="1" dirty="0">
                <a:latin typeface="+mj-lt"/>
                <a:ea typeface="+mj-ea"/>
              </a:rPr>
              <a:t>/TVC</a:t>
            </a:r>
          </a:p>
        </p:txBody>
      </p:sp>
      <p:sp>
        <p:nvSpPr>
          <p:cNvPr id="41" name="圆角矩形 40"/>
          <p:cNvSpPr/>
          <p:nvPr/>
        </p:nvSpPr>
        <p:spPr>
          <a:xfrm>
            <a:off x="435000" y="2941180"/>
            <a:ext cx="1206910" cy="46530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mj-ea"/>
              </a:rPr>
              <a:t>2015</a:t>
            </a:r>
            <a:r>
              <a:rPr lang="zh-CN" altLang="en-US" sz="1200" b="1" dirty="0">
                <a:latin typeface="+mj-ea"/>
              </a:rPr>
              <a:t>传播主题</a:t>
            </a:r>
            <a:endParaRPr lang="en-US" altLang="zh-CN" sz="1200" b="1" dirty="0">
              <a:latin typeface="+mj-ea"/>
            </a:endParaRPr>
          </a:p>
        </p:txBody>
      </p:sp>
      <p:sp>
        <p:nvSpPr>
          <p:cNvPr id="45" name="圆角矩形 44"/>
          <p:cNvSpPr/>
          <p:nvPr/>
        </p:nvSpPr>
        <p:spPr>
          <a:xfrm>
            <a:off x="450922" y="3421125"/>
            <a:ext cx="1206910" cy="46530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mj-lt"/>
                <a:ea typeface="+mj-ea"/>
              </a:rPr>
              <a:t>热点海报</a:t>
            </a:r>
            <a:endParaRPr lang="en-US" altLang="zh-CN" sz="1200" b="1" dirty="0">
              <a:latin typeface="+mj-lt"/>
              <a:ea typeface="+mj-ea"/>
            </a:endParaRPr>
          </a:p>
        </p:txBody>
      </p:sp>
      <p:sp>
        <p:nvSpPr>
          <p:cNvPr id="54" name="圆角矩形 53"/>
          <p:cNvSpPr/>
          <p:nvPr/>
        </p:nvSpPr>
        <p:spPr>
          <a:xfrm>
            <a:off x="453197" y="4850490"/>
            <a:ext cx="1206910" cy="46530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mj-lt"/>
                <a:ea typeface="+mj-ea"/>
              </a:rPr>
              <a:t>名人合作</a:t>
            </a:r>
            <a:endParaRPr lang="en-US" altLang="zh-CN" sz="1200" b="1" dirty="0">
              <a:latin typeface="+mj-lt"/>
              <a:ea typeface="+mj-ea"/>
            </a:endParaRPr>
          </a:p>
        </p:txBody>
      </p:sp>
      <p:sp>
        <p:nvSpPr>
          <p:cNvPr id="20" name="内容占位符 2"/>
          <p:cNvSpPr txBox="1"/>
          <p:nvPr/>
        </p:nvSpPr>
        <p:spPr bwMode="auto">
          <a:xfrm>
            <a:off x="1714435" y="1114663"/>
            <a:ext cx="7470508" cy="332000"/>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1400" kern="0" dirty="0">
                <a:solidFill>
                  <a:schemeClr val="bg1">
                    <a:lumMod val="50000"/>
                  </a:schemeClr>
                </a:solidFill>
                <a:latin typeface="VW Text Office" pitchFamily="34" charset="0"/>
                <a:ea typeface="+mn-ea"/>
              </a:rPr>
              <a:t>真正“生活”着的人是强大的，他们没有惊天动地的梦想，却有着让世界动容的真挚感情。 </a:t>
            </a:r>
          </a:p>
        </p:txBody>
      </p:sp>
      <p:pic>
        <p:nvPicPr>
          <p:cNvPr id="35" name="Picture 4" descr="上海大众：Lavida，投入的生活"/>
          <p:cNvPicPr>
            <a:picLocks noChangeAspect="1" noChangeArrowheads="1"/>
          </p:cNvPicPr>
          <p:nvPr/>
        </p:nvPicPr>
        <p:blipFill>
          <a:blip r:embed="rId2" cstate="email"/>
          <a:srcRect/>
          <a:stretch>
            <a:fillRect/>
          </a:stretch>
        </p:blipFill>
        <p:spPr bwMode="auto">
          <a:xfrm>
            <a:off x="2041295" y="1443982"/>
            <a:ext cx="1943852" cy="1343750"/>
          </a:xfrm>
          <a:prstGeom prst="rect">
            <a:avLst/>
          </a:prstGeom>
          <a:noFill/>
        </p:spPr>
      </p:pic>
      <p:sp>
        <p:nvSpPr>
          <p:cNvPr id="37" name="圆角矩形 36"/>
          <p:cNvSpPr/>
          <p:nvPr/>
        </p:nvSpPr>
        <p:spPr>
          <a:xfrm>
            <a:off x="1706517" y="1428555"/>
            <a:ext cx="572659" cy="263768"/>
          </a:xfrm>
          <a:prstGeom prst="roundRect">
            <a:avLst/>
          </a:prstGeom>
          <a:solidFill>
            <a:srgbClr val="73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mj-lt"/>
                <a:ea typeface="+mj-ea"/>
              </a:rPr>
              <a:t>平面</a:t>
            </a:r>
            <a:endParaRPr lang="en-US" altLang="zh-CN" sz="1200" b="1" dirty="0">
              <a:latin typeface="+mj-lt"/>
              <a:ea typeface="+mj-ea"/>
            </a:endParaRPr>
          </a:p>
        </p:txBody>
      </p:sp>
      <p:sp>
        <p:nvSpPr>
          <p:cNvPr id="38" name="圆角矩形 37"/>
          <p:cNvSpPr/>
          <p:nvPr/>
        </p:nvSpPr>
        <p:spPr>
          <a:xfrm>
            <a:off x="4015263" y="1403533"/>
            <a:ext cx="611328" cy="234198"/>
          </a:xfrm>
          <a:prstGeom prst="roundRect">
            <a:avLst/>
          </a:prstGeom>
          <a:solidFill>
            <a:srgbClr val="73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mj-lt"/>
                <a:ea typeface="+mj-ea"/>
              </a:rPr>
              <a:t>TVC</a:t>
            </a:r>
          </a:p>
        </p:txBody>
      </p:sp>
      <p:sp>
        <p:nvSpPr>
          <p:cNvPr id="40" name="矩形 39"/>
          <p:cNvSpPr/>
          <p:nvPr/>
        </p:nvSpPr>
        <p:spPr>
          <a:xfrm>
            <a:off x="1680052" y="2961984"/>
            <a:ext cx="7349332" cy="444706"/>
          </a:xfrm>
          <a:prstGeom prst="rect">
            <a:avLst/>
          </a:prstGeom>
          <a:solidFill>
            <a:srgbClr val="73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mj-ea"/>
                <a:ea typeface="+mj-ea"/>
              </a:rPr>
              <a:t>相信生活 相信爱</a:t>
            </a:r>
          </a:p>
        </p:txBody>
      </p:sp>
      <p:pic>
        <p:nvPicPr>
          <p:cNvPr id="42" name="Picture 2" descr="http://dealer2.autoimg.cn/dealerdfs/g19/M07/56/DA/620x0_1_q87_autohomedealer__wKjBxFbBcbyAWYzlAACDJxyItE8891.jpg"/>
          <p:cNvPicPr>
            <a:picLocks noChangeAspect="1" noChangeArrowheads="1"/>
          </p:cNvPicPr>
          <p:nvPr/>
        </p:nvPicPr>
        <p:blipFill>
          <a:blip r:embed="rId3" cstate="email"/>
          <a:srcRect/>
          <a:stretch>
            <a:fillRect/>
          </a:stretch>
        </p:blipFill>
        <p:spPr bwMode="auto">
          <a:xfrm>
            <a:off x="1665028" y="3435725"/>
            <a:ext cx="2177417" cy="1426397"/>
          </a:xfrm>
          <a:prstGeom prst="rect">
            <a:avLst/>
          </a:prstGeom>
          <a:noFill/>
        </p:spPr>
      </p:pic>
      <p:pic>
        <p:nvPicPr>
          <p:cNvPr id="43" name="Picture 4" descr="http://dealer2.autoimg.cn/dealerdfs/g23/M10/57/6D/620x0_1_q87_autohomedealer__wKgFV1bBcc-AbV7KAABs27PonJ8206.jpg"/>
          <p:cNvPicPr>
            <a:picLocks noChangeAspect="1" noChangeArrowheads="1"/>
          </p:cNvPicPr>
          <p:nvPr/>
        </p:nvPicPr>
        <p:blipFill>
          <a:blip r:embed="rId4" cstate="email"/>
          <a:srcRect/>
          <a:stretch>
            <a:fillRect/>
          </a:stretch>
        </p:blipFill>
        <p:spPr bwMode="auto">
          <a:xfrm>
            <a:off x="3865837" y="3439234"/>
            <a:ext cx="1402199" cy="1174646"/>
          </a:xfrm>
          <a:prstGeom prst="rect">
            <a:avLst/>
          </a:prstGeom>
          <a:noFill/>
        </p:spPr>
      </p:pic>
      <p:sp>
        <p:nvSpPr>
          <p:cNvPr id="44" name="内容占位符 2"/>
          <p:cNvSpPr txBox="1"/>
          <p:nvPr/>
        </p:nvSpPr>
        <p:spPr bwMode="auto">
          <a:xfrm>
            <a:off x="1733264" y="5088437"/>
            <a:ext cx="8172736" cy="247838"/>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1400" kern="0" dirty="0">
                <a:solidFill>
                  <a:schemeClr val="bg1">
                    <a:lumMod val="50000"/>
                  </a:schemeClr>
                </a:solidFill>
                <a:latin typeface="VW Text Office" pitchFamily="34" charset="0"/>
                <a:ea typeface="+mn-ea"/>
              </a:rPr>
              <a:t>利用借位和电脑剪效果，将普通视频剪辑像在变魔术般神奇。借助创意传播持续加大</a:t>
            </a:r>
            <a:r>
              <a:rPr lang="en-US" altLang="zh-CN" sz="1400" kern="0" dirty="0" err="1">
                <a:solidFill>
                  <a:schemeClr val="bg1">
                    <a:lumMod val="50000"/>
                  </a:schemeClr>
                </a:solidFill>
                <a:latin typeface="VW Text Office" pitchFamily="34" charset="0"/>
                <a:ea typeface="+mn-ea"/>
              </a:rPr>
              <a:t>Lavida</a:t>
            </a:r>
            <a:r>
              <a:rPr lang="zh-CN" altLang="en-US" sz="1400" kern="0" dirty="0">
                <a:solidFill>
                  <a:schemeClr val="bg1">
                    <a:lumMod val="50000"/>
                  </a:schemeClr>
                </a:solidFill>
                <a:latin typeface="VW Text Office" pitchFamily="34" charset="0"/>
                <a:ea typeface="+mn-ea"/>
              </a:rPr>
              <a:t>声势。</a:t>
            </a:r>
          </a:p>
        </p:txBody>
      </p:sp>
      <p:sp>
        <p:nvSpPr>
          <p:cNvPr id="46" name="内容占位符 2"/>
          <p:cNvSpPr txBox="1"/>
          <p:nvPr/>
        </p:nvSpPr>
        <p:spPr bwMode="auto">
          <a:xfrm>
            <a:off x="5147480" y="3562161"/>
            <a:ext cx="4856328" cy="1476138"/>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1400" kern="0" dirty="0">
                <a:solidFill>
                  <a:schemeClr val="bg1">
                    <a:lumMod val="50000"/>
                  </a:schemeClr>
                </a:solidFill>
                <a:latin typeface="VW Text Office" pitchFamily="34" charset="0"/>
                <a:ea typeface="+mn-ea"/>
              </a:rPr>
              <a:t>         </a:t>
            </a:r>
            <a:r>
              <a:rPr lang="en-US" altLang="zh-CN" sz="1400" kern="0" dirty="0" err="1">
                <a:solidFill>
                  <a:schemeClr val="bg1">
                    <a:lumMod val="50000"/>
                  </a:schemeClr>
                </a:solidFill>
                <a:latin typeface="VW Text Office" pitchFamily="34" charset="0"/>
                <a:ea typeface="+mn-ea"/>
              </a:rPr>
              <a:t>Lavida</a:t>
            </a:r>
            <a:r>
              <a:rPr lang="zh-CN" altLang="en-US" sz="1400" kern="0" dirty="0">
                <a:solidFill>
                  <a:schemeClr val="bg1">
                    <a:lumMod val="50000"/>
                  </a:schemeClr>
                </a:solidFill>
                <a:latin typeface="VW Text Office" pitchFamily="34" charset="0"/>
                <a:ea typeface="+mn-ea"/>
              </a:rPr>
              <a:t>上市期间，一张美国“新视野”号探测器近距离实拍冥王星的画面上，有一个大爱心。上汽大众结合</a:t>
            </a:r>
            <a:r>
              <a:rPr lang="en-US" altLang="zh-CN" sz="1400" kern="0" dirty="0">
                <a:solidFill>
                  <a:schemeClr val="bg1">
                    <a:lumMod val="50000"/>
                  </a:schemeClr>
                </a:solidFill>
                <a:latin typeface="VW Text Office" pitchFamily="34" charset="0"/>
                <a:ea typeface="+mn-ea"/>
              </a:rPr>
              <a:t>#</a:t>
            </a:r>
            <a:r>
              <a:rPr lang="zh-CN" altLang="en-US" sz="1400" kern="0" dirty="0">
                <a:solidFill>
                  <a:schemeClr val="bg1">
                    <a:lumMod val="50000"/>
                  </a:schemeClr>
                </a:solidFill>
                <a:latin typeface="VW Text Office" pitchFamily="34" charset="0"/>
                <a:ea typeface="+mn-ea"/>
              </a:rPr>
              <a:t>相信奇迹，相信爱</a:t>
            </a:r>
            <a:r>
              <a:rPr lang="en-US" altLang="zh-CN" sz="1400" kern="0" dirty="0">
                <a:solidFill>
                  <a:schemeClr val="bg1">
                    <a:lumMod val="50000"/>
                  </a:schemeClr>
                </a:solidFill>
                <a:latin typeface="VW Text Office" pitchFamily="34" charset="0"/>
                <a:ea typeface="+mn-ea"/>
              </a:rPr>
              <a:t>#</a:t>
            </a:r>
            <a:r>
              <a:rPr lang="zh-CN" altLang="en-US" sz="1400" kern="0" dirty="0">
                <a:solidFill>
                  <a:schemeClr val="bg1">
                    <a:lumMod val="50000"/>
                  </a:schemeClr>
                </a:solidFill>
                <a:latin typeface="VW Text Office" pitchFamily="34" charset="0"/>
                <a:ea typeface="+mn-ea"/>
              </a:rPr>
              <a:t>的主题产出首张海报。随后双星伴月笑脸、铂金小行星接近地球、</a:t>
            </a:r>
            <a:r>
              <a:rPr lang="en-US" altLang="zh-CN" sz="1400" kern="0" dirty="0">
                <a:solidFill>
                  <a:schemeClr val="bg1">
                    <a:lumMod val="50000"/>
                  </a:schemeClr>
                </a:solidFill>
                <a:latin typeface="VW Text Office" pitchFamily="34" charset="0"/>
                <a:ea typeface="+mn-ea"/>
              </a:rPr>
              <a:t>NASA</a:t>
            </a:r>
            <a:r>
              <a:rPr lang="zh-CN" altLang="en-US" sz="1400" kern="0" dirty="0">
                <a:solidFill>
                  <a:schemeClr val="bg1">
                    <a:lumMod val="50000"/>
                  </a:schemeClr>
                </a:solidFill>
                <a:latin typeface="VW Text Office" pitchFamily="34" charset="0"/>
                <a:ea typeface="+mn-ea"/>
              </a:rPr>
              <a:t>发现新地球等天文热点相继出现，上汽大众用系列海报打造了一股互联网天文旋风，成功将</a:t>
            </a:r>
            <a:r>
              <a:rPr lang="en-US" altLang="zh-CN" sz="1400" kern="0" dirty="0" err="1">
                <a:solidFill>
                  <a:schemeClr val="bg1">
                    <a:lumMod val="50000"/>
                  </a:schemeClr>
                </a:solidFill>
                <a:latin typeface="VW Text Office" pitchFamily="34" charset="0"/>
                <a:ea typeface="+mn-ea"/>
              </a:rPr>
              <a:t>Lavida</a:t>
            </a:r>
            <a:r>
              <a:rPr lang="en-US" altLang="zh-CN" sz="1400" kern="0" dirty="0">
                <a:solidFill>
                  <a:schemeClr val="bg1">
                    <a:lumMod val="50000"/>
                  </a:schemeClr>
                </a:solidFill>
                <a:latin typeface="VW Text Office" pitchFamily="34" charset="0"/>
                <a:ea typeface="+mn-ea"/>
              </a:rPr>
              <a:t>“</a:t>
            </a:r>
            <a:r>
              <a:rPr lang="zh-CN" altLang="en-US" sz="1400" kern="0" dirty="0">
                <a:solidFill>
                  <a:schemeClr val="bg1">
                    <a:lumMod val="50000"/>
                  </a:schemeClr>
                </a:solidFill>
                <a:latin typeface="VW Text Office" pitchFamily="34" charset="0"/>
                <a:ea typeface="+mn-ea"/>
              </a:rPr>
              <a:t>生活相信爱”的主题广泛传播。</a:t>
            </a:r>
          </a:p>
        </p:txBody>
      </p:sp>
      <p:sp>
        <p:nvSpPr>
          <p:cNvPr id="48" name="圆角矩形 47"/>
          <p:cNvSpPr/>
          <p:nvPr/>
        </p:nvSpPr>
        <p:spPr>
          <a:xfrm>
            <a:off x="464570" y="5454642"/>
            <a:ext cx="1206910" cy="46530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mj-ea"/>
              </a:rPr>
              <a:t>2016</a:t>
            </a:r>
            <a:r>
              <a:rPr lang="zh-CN" altLang="en-US" sz="1200" b="1" dirty="0">
                <a:latin typeface="+mj-ea"/>
              </a:rPr>
              <a:t>传播主题</a:t>
            </a:r>
            <a:endParaRPr lang="en-US" altLang="zh-CN" sz="1200" b="1" dirty="0">
              <a:latin typeface="+mj-ea"/>
            </a:endParaRPr>
          </a:p>
        </p:txBody>
      </p:sp>
      <p:sp>
        <p:nvSpPr>
          <p:cNvPr id="49" name="矩形 48"/>
          <p:cNvSpPr/>
          <p:nvPr/>
        </p:nvSpPr>
        <p:spPr>
          <a:xfrm>
            <a:off x="1709622" y="5475446"/>
            <a:ext cx="7349332" cy="444706"/>
          </a:xfrm>
          <a:prstGeom prst="rect">
            <a:avLst/>
          </a:prstGeom>
          <a:solidFill>
            <a:srgbClr val="73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mj-ea"/>
                <a:ea typeface="+mj-ea"/>
              </a:rPr>
              <a:t>全新朗逸 生活相信爱</a:t>
            </a:r>
          </a:p>
        </p:txBody>
      </p:sp>
      <p:sp>
        <p:nvSpPr>
          <p:cNvPr id="50" name="矩形 49"/>
          <p:cNvSpPr/>
          <p:nvPr/>
        </p:nvSpPr>
        <p:spPr>
          <a:xfrm>
            <a:off x="1629893" y="4811275"/>
            <a:ext cx="2383986" cy="314253"/>
          </a:xfrm>
          <a:prstGeom prst="rect">
            <a:avLst/>
          </a:prstGeom>
        </p:spPr>
        <p:txBody>
          <a:bodyPr wrap="none">
            <a:spAutoFit/>
          </a:bodyPr>
          <a:lstStyle/>
          <a:p>
            <a:pPr marL="342900" lvl="0" indent="-342900">
              <a:lnSpc>
                <a:spcPct val="103000"/>
              </a:lnSpc>
              <a:spcBef>
                <a:spcPct val="50000"/>
              </a:spcBef>
              <a:defRPr/>
            </a:pPr>
            <a:r>
              <a:rPr lang="zh-CN" altLang="en-US" sz="1400" kern="0" dirty="0">
                <a:solidFill>
                  <a:srgbClr val="73B1DD"/>
                </a:solidFill>
                <a:latin typeface="VW Text Office" pitchFamily="34" charset="0"/>
                <a:ea typeface="汉仪中黑简"/>
              </a:rPr>
              <a:t>男巫</a:t>
            </a:r>
            <a:r>
              <a:rPr lang="en-US" altLang="zh-CN" sz="1400" kern="0" dirty="0">
                <a:solidFill>
                  <a:srgbClr val="73B1DD"/>
                </a:solidFill>
                <a:latin typeface="VW Text Office" pitchFamily="34" charset="0"/>
                <a:ea typeface="汉仪中黑简"/>
              </a:rPr>
              <a:t>Zach King</a:t>
            </a:r>
            <a:r>
              <a:rPr lang="zh-CN" altLang="en-US" sz="1400" kern="0" dirty="0">
                <a:solidFill>
                  <a:srgbClr val="73B1DD"/>
                </a:solidFill>
                <a:latin typeface="VW Text Office" pitchFamily="34" charset="0"/>
                <a:ea typeface="汉仪中黑简"/>
              </a:rPr>
              <a:t>的空间魔术：</a:t>
            </a:r>
            <a:endParaRPr lang="en-US" altLang="zh-CN" sz="1400" kern="0" dirty="0">
              <a:solidFill>
                <a:srgbClr val="73B1DD"/>
              </a:solidFill>
              <a:latin typeface="VW Text Office" pitchFamily="34" charset="0"/>
              <a:ea typeface="汉仪中黑简"/>
            </a:endParaRPr>
          </a:p>
        </p:txBody>
      </p:sp>
      <p:sp>
        <p:nvSpPr>
          <p:cNvPr id="51" name="圆角矩形 50"/>
          <p:cNvSpPr/>
          <p:nvPr/>
        </p:nvSpPr>
        <p:spPr>
          <a:xfrm>
            <a:off x="464570" y="5986907"/>
            <a:ext cx="1206910" cy="46530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b="1" dirty="0">
                <a:latin typeface="+mj-lt"/>
                <a:ea typeface="+mj-ea"/>
              </a:rPr>
              <a:t>TVC</a:t>
            </a:r>
          </a:p>
        </p:txBody>
      </p:sp>
      <p:pic>
        <p:nvPicPr>
          <p:cNvPr id="52" name="Picture 2"/>
          <p:cNvPicPr>
            <a:picLocks noChangeAspect="1" noChangeArrowheads="1"/>
          </p:cNvPicPr>
          <p:nvPr/>
        </p:nvPicPr>
        <p:blipFill>
          <a:blip r:embed="rId5" cstate="email"/>
          <a:srcRect/>
          <a:stretch>
            <a:fillRect/>
          </a:stretch>
        </p:blipFill>
        <p:spPr bwMode="auto">
          <a:xfrm>
            <a:off x="6580444" y="5942638"/>
            <a:ext cx="1210479" cy="829561"/>
          </a:xfrm>
          <a:prstGeom prst="rect">
            <a:avLst/>
          </a:prstGeom>
          <a:noFill/>
          <a:ln w="9525">
            <a:noFill/>
            <a:miter lim="800000"/>
            <a:headEnd/>
            <a:tailEnd/>
          </a:ln>
        </p:spPr>
      </p:pic>
      <p:pic>
        <p:nvPicPr>
          <p:cNvPr id="53" name="Picture 3"/>
          <p:cNvPicPr>
            <a:picLocks noChangeAspect="1" noChangeArrowheads="1"/>
          </p:cNvPicPr>
          <p:nvPr/>
        </p:nvPicPr>
        <p:blipFill>
          <a:blip r:embed="rId6" cstate="email"/>
          <a:srcRect/>
          <a:stretch>
            <a:fillRect/>
          </a:stretch>
        </p:blipFill>
        <p:spPr bwMode="auto">
          <a:xfrm>
            <a:off x="7832985" y="5949739"/>
            <a:ext cx="1215481" cy="826373"/>
          </a:xfrm>
          <a:prstGeom prst="rect">
            <a:avLst/>
          </a:prstGeom>
          <a:noFill/>
          <a:ln w="9525">
            <a:noFill/>
            <a:miter lim="800000"/>
            <a:headEnd/>
            <a:tailEnd/>
          </a:ln>
        </p:spPr>
      </p:pic>
      <p:pic>
        <p:nvPicPr>
          <p:cNvPr id="57" name="Picture 4"/>
          <p:cNvPicPr>
            <a:picLocks noChangeAspect="1" noChangeArrowheads="1"/>
          </p:cNvPicPr>
          <p:nvPr/>
        </p:nvPicPr>
        <p:blipFill>
          <a:blip r:embed="rId7" cstate="email"/>
          <a:srcRect/>
          <a:stretch>
            <a:fillRect/>
          </a:stretch>
        </p:blipFill>
        <p:spPr bwMode="auto">
          <a:xfrm>
            <a:off x="1705970" y="5958323"/>
            <a:ext cx="1172532" cy="812931"/>
          </a:xfrm>
          <a:prstGeom prst="rect">
            <a:avLst/>
          </a:prstGeom>
          <a:noFill/>
          <a:ln w="9525">
            <a:noFill/>
            <a:miter lim="800000"/>
            <a:headEnd/>
            <a:tailEnd/>
          </a:ln>
        </p:spPr>
      </p:pic>
      <p:pic>
        <p:nvPicPr>
          <p:cNvPr id="58" name="Picture 5"/>
          <p:cNvPicPr>
            <a:picLocks noChangeAspect="1" noChangeArrowheads="1"/>
          </p:cNvPicPr>
          <p:nvPr/>
        </p:nvPicPr>
        <p:blipFill>
          <a:blip r:embed="rId8" cstate="email"/>
          <a:srcRect/>
          <a:stretch>
            <a:fillRect/>
          </a:stretch>
        </p:blipFill>
        <p:spPr bwMode="auto">
          <a:xfrm>
            <a:off x="2905934" y="5953632"/>
            <a:ext cx="1191787" cy="818115"/>
          </a:xfrm>
          <a:prstGeom prst="rect">
            <a:avLst/>
          </a:prstGeom>
          <a:noFill/>
          <a:ln w="9525">
            <a:noFill/>
            <a:miter lim="800000"/>
            <a:headEnd/>
            <a:tailEnd/>
          </a:ln>
        </p:spPr>
      </p:pic>
      <p:pic>
        <p:nvPicPr>
          <p:cNvPr id="59" name="Picture 6"/>
          <p:cNvPicPr>
            <a:picLocks noChangeAspect="1" noChangeArrowheads="1"/>
          </p:cNvPicPr>
          <p:nvPr/>
        </p:nvPicPr>
        <p:blipFill>
          <a:blip r:embed="rId9" cstate="email"/>
          <a:srcRect/>
          <a:stretch>
            <a:fillRect/>
          </a:stretch>
        </p:blipFill>
        <p:spPr bwMode="auto">
          <a:xfrm>
            <a:off x="4123207" y="5932522"/>
            <a:ext cx="1189595" cy="817965"/>
          </a:xfrm>
          <a:prstGeom prst="rect">
            <a:avLst/>
          </a:prstGeom>
          <a:noFill/>
          <a:ln w="9525">
            <a:noFill/>
            <a:miter lim="800000"/>
            <a:headEnd/>
            <a:tailEnd/>
          </a:ln>
        </p:spPr>
      </p:pic>
      <p:pic>
        <p:nvPicPr>
          <p:cNvPr id="60" name="Picture 7"/>
          <p:cNvPicPr>
            <a:picLocks noChangeAspect="1" noChangeArrowheads="1"/>
          </p:cNvPicPr>
          <p:nvPr/>
        </p:nvPicPr>
        <p:blipFill>
          <a:blip r:embed="rId10" cstate="email"/>
          <a:srcRect/>
          <a:stretch>
            <a:fillRect/>
          </a:stretch>
        </p:blipFill>
        <p:spPr bwMode="auto">
          <a:xfrm>
            <a:off x="5363443" y="5942441"/>
            <a:ext cx="1176095" cy="809529"/>
          </a:xfrm>
          <a:prstGeom prst="rect">
            <a:avLst/>
          </a:prstGeom>
          <a:noFill/>
          <a:ln w="9525">
            <a:noFill/>
            <a:miter lim="800000"/>
            <a:headEnd/>
            <a:tailEnd/>
          </a:ln>
        </p:spPr>
      </p:pic>
    </p:spTree>
  </p:cSld>
  <p:clrMapOvr>
    <a:masterClrMapping/>
  </p:clrMapOvr>
  <p:transition>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noFill/>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26</a:t>
            </a:fld>
            <a:endParaRPr lang="de-DE" altLang="zh-CN">
              <a:solidFill>
                <a:schemeClr val="tx1"/>
              </a:solidFill>
              <a:latin typeface="VW Text Office" pitchFamily="34" charset="0"/>
            </a:endParaRPr>
          </a:p>
        </p:txBody>
      </p:sp>
      <p:sp>
        <p:nvSpPr>
          <p:cNvPr id="20" name="矩形 19"/>
          <p:cNvSpPr/>
          <p:nvPr/>
        </p:nvSpPr>
        <p:spPr>
          <a:xfrm>
            <a:off x="3385214" y="3380189"/>
            <a:ext cx="3428999" cy="830997"/>
          </a:xfrm>
          <a:prstGeom prst="rect">
            <a:avLst/>
          </a:prstGeom>
          <a:noFill/>
        </p:spPr>
        <p:txBody>
          <a:bodyPr wrap="square" rtlCol="0">
            <a:spAutoFit/>
          </a:bodyPr>
          <a:lstStyle/>
          <a:p>
            <a:pPr algn="dist"/>
            <a:r>
              <a:rPr lang="en-US" altLang="zh-CN" sz="4800" b="1" dirty="0">
                <a:solidFill>
                  <a:srgbClr val="CFD7D9"/>
                </a:solidFill>
                <a:latin typeface="+mn-lt"/>
                <a:ea typeface="华文细黑" panose="02010600040101010101" pitchFamily="2" charset="-122"/>
              </a:rPr>
              <a:t>Part three</a:t>
            </a:r>
            <a:endParaRPr lang="zh-CN" altLang="en-US" sz="4800" b="1" dirty="0">
              <a:solidFill>
                <a:srgbClr val="CFD7D9"/>
              </a:solidFill>
              <a:latin typeface="+mn-lt"/>
              <a:ea typeface="华文细黑" panose="02010600040101010101" pitchFamily="2" charset="-122"/>
            </a:endParaRPr>
          </a:p>
        </p:txBody>
      </p:sp>
      <p:sp>
        <p:nvSpPr>
          <p:cNvPr id="21" name="矩形 20"/>
          <p:cNvSpPr/>
          <p:nvPr/>
        </p:nvSpPr>
        <p:spPr>
          <a:xfrm>
            <a:off x="3280770" y="2265053"/>
            <a:ext cx="3555999" cy="1107996"/>
          </a:xfrm>
          <a:prstGeom prst="rect">
            <a:avLst/>
          </a:prstGeom>
          <a:noFill/>
        </p:spPr>
        <p:txBody>
          <a:bodyPr wrap="square" rtlCol="0">
            <a:spAutoFit/>
          </a:bodyPr>
          <a:lstStyle/>
          <a:p>
            <a:pPr algn="ctr"/>
            <a:r>
              <a:rPr lang="zh-CN" altLang="en-US" sz="6600" dirty="0">
                <a:solidFill>
                  <a:srgbClr val="73B1DD"/>
                </a:solidFill>
                <a:latin typeface="汉仪大黑简" pitchFamily="49" charset="-122"/>
                <a:ea typeface="汉仪大黑简" pitchFamily="49" charset="-122"/>
              </a:rPr>
              <a:t>人群</a:t>
            </a:r>
          </a:p>
        </p:txBody>
      </p:sp>
      <p:cxnSp>
        <p:nvCxnSpPr>
          <p:cNvPr id="22" name="直接连接符 21"/>
          <p:cNvCxnSpPr/>
          <p:nvPr/>
        </p:nvCxnSpPr>
        <p:spPr>
          <a:xfrm>
            <a:off x="3436014" y="2046689"/>
            <a:ext cx="3314699" cy="0"/>
          </a:xfrm>
          <a:prstGeom prst="line">
            <a:avLst/>
          </a:prstGeom>
          <a:ln w="76200">
            <a:solidFill>
              <a:srgbClr val="73B1DD"/>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436014" y="4319989"/>
            <a:ext cx="3314699" cy="0"/>
          </a:xfrm>
          <a:prstGeom prst="line">
            <a:avLst/>
          </a:prstGeom>
          <a:ln w="76200">
            <a:solidFill>
              <a:srgbClr val="73B1DD"/>
            </a:solidFill>
          </a:ln>
        </p:spPr>
        <p:style>
          <a:lnRef idx="1">
            <a:schemeClr val="accent1"/>
          </a:lnRef>
          <a:fillRef idx="0">
            <a:schemeClr val="accent1"/>
          </a:fillRef>
          <a:effectRef idx="0">
            <a:schemeClr val="accent1"/>
          </a:effectRef>
          <a:fontRef idx="minor">
            <a:schemeClr val="tx1"/>
          </a:fontRef>
        </p:style>
      </p:cxnSp>
      <p:pic>
        <p:nvPicPr>
          <p:cNvPr id="2" name="内容占位符 21">
            <a:extLst>
              <a:ext uri="{FF2B5EF4-FFF2-40B4-BE49-F238E27FC236}">
                <a16:creationId xmlns:a16="http://schemas.microsoft.com/office/drawing/2014/main" id="{F56A248B-5EC8-4675-B8F9-AB431669DAC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27"/>
          <a:stretch/>
        </p:blipFill>
        <p:spPr>
          <a:xfrm>
            <a:off x="7191313" y="6096000"/>
            <a:ext cx="1666373" cy="708121"/>
          </a:xfrm>
          <a:prstGeom prst="rect">
            <a:avLst/>
          </a:prstGeom>
          <a:ln>
            <a:solidFill>
              <a:schemeClr val="tx1"/>
            </a:solidFill>
          </a:ln>
        </p:spPr>
      </p:pic>
    </p:spTree>
  </p:cSld>
  <p:clrMapOvr>
    <a:masterClrMapping/>
  </p:clrMapOvr>
  <p:transition>
    <p:cu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p:cNvSpPr/>
          <p:nvPr/>
        </p:nvSpPr>
        <p:spPr>
          <a:xfrm>
            <a:off x="-14605" y="-22860"/>
            <a:ext cx="9935210" cy="1057275"/>
          </a:xfrm>
          <a:prstGeom prst="rect">
            <a:avLst/>
          </a:prstGeom>
          <a:solidFill>
            <a:schemeClr val="accent6">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60" b="1" i="1" dirty="0">
              <a:latin typeface="+mj-ea"/>
              <a:ea typeface="+mj-ea"/>
            </a:endParaRPr>
          </a:p>
        </p:txBody>
      </p:sp>
      <p:sp>
        <p:nvSpPr>
          <p:cNvPr id="2" name="页脚占位符 1"/>
          <p:cNvSpPr>
            <a:spLocks noGrp="1"/>
          </p:cNvSpPr>
          <p:nvPr>
            <p:ph type="ftr" sz="quarter" idx="10"/>
          </p:nvPr>
        </p:nvSpPr>
        <p:spPr/>
        <p:txBody>
          <a:bodyPr/>
          <a:lstStyle/>
          <a:p>
            <a:pPr>
              <a:defRPr/>
            </a:pPr>
            <a:r>
              <a:rPr lang="de-DE"/>
              <a:t>Author/Department</a:t>
            </a:r>
            <a:endParaRPr lang="de-DE" dirty="0"/>
          </a:p>
        </p:txBody>
      </p:sp>
      <p:sp>
        <p:nvSpPr>
          <p:cNvPr id="3" name="日期占位符 2"/>
          <p:cNvSpPr>
            <a:spLocks noGrp="1"/>
          </p:cNvSpPr>
          <p:nvPr>
            <p:ph type="dt" sz="half" idx="11"/>
          </p:nvPr>
        </p:nvSpPr>
        <p:spPr/>
        <p:txBody>
          <a:bodyPr/>
          <a:lstStyle/>
          <a:p>
            <a:pPr>
              <a:defRPr/>
            </a:pPr>
            <a:r>
              <a:rPr lang="en-US" altLang="zh-CN"/>
              <a:t>DD.MM.JJJJ</a:t>
            </a:r>
            <a:endParaRPr lang="de-DE" altLang="zh-CN" dirty="0">
              <a:ea typeface="宋体" panose="02010600030101010101" pitchFamily="2" charset="-122"/>
            </a:endParaRPr>
          </a:p>
        </p:txBody>
      </p:sp>
      <p:sp>
        <p:nvSpPr>
          <p:cNvPr id="4" name="灯片编号占位符 3"/>
          <p:cNvSpPr>
            <a:spLocks noGrp="1"/>
          </p:cNvSpPr>
          <p:nvPr>
            <p:ph type="sldNum" sz="quarter" idx="12"/>
          </p:nvPr>
        </p:nvSpPr>
        <p:spPr/>
        <p:txBody>
          <a:bodyPr/>
          <a:lstStyle/>
          <a:p>
            <a:pPr>
              <a:defRPr/>
            </a:pPr>
            <a:r>
              <a:rPr lang="de-DE" altLang="zh-CN"/>
              <a:t>Page </a:t>
            </a:r>
            <a:fld id="{56242ED6-E1C3-49EF-9960-C40F565DA73C}" type="slidenum">
              <a:rPr lang="de-DE" altLang="zh-CN"/>
              <a:t>27</a:t>
            </a:fld>
            <a:endParaRPr lang="de-DE" altLang="zh-CN"/>
          </a:p>
        </p:txBody>
      </p:sp>
      <p:sp>
        <p:nvSpPr>
          <p:cNvPr id="5" name="文本框 4"/>
          <p:cNvSpPr txBox="1"/>
          <p:nvPr/>
        </p:nvSpPr>
        <p:spPr>
          <a:xfrm>
            <a:off x="392430" y="276860"/>
            <a:ext cx="7591425" cy="646331"/>
          </a:xfrm>
          <a:prstGeom prst="rect">
            <a:avLst/>
          </a:prstGeom>
          <a:noFill/>
        </p:spPr>
        <p:txBody>
          <a:bodyPr wrap="square" rtlCol="0">
            <a:spAutoFit/>
          </a:bodyPr>
          <a:lstStyle/>
          <a:p>
            <a:r>
              <a:rPr lang="en-US" altLang="zh-CN" sz="3600" b="1" dirty="0">
                <a:solidFill>
                  <a:schemeClr val="bg1"/>
                </a:solidFill>
                <a:latin typeface="+mn-ea"/>
                <a:ea typeface="+mn-ea"/>
              </a:rPr>
              <a:t> </a:t>
            </a:r>
            <a:r>
              <a:rPr lang="zh-CN" altLang="en-US" sz="2400" b="1" dirty="0">
                <a:solidFill>
                  <a:schemeClr val="bg1"/>
                </a:solidFill>
                <a:latin typeface="+mn-ea"/>
                <a:ea typeface="+mn-ea"/>
              </a:rPr>
              <a:t>风华正茂、条件优越，有压力但不压抑</a:t>
            </a:r>
          </a:p>
        </p:txBody>
      </p:sp>
      <p:sp>
        <p:nvSpPr>
          <p:cNvPr id="43" name="Freeform 51"/>
          <p:cNvSpPr>
            <a:spLocks noEditPoints="1"/>
          </p:cNvSpPr>
          <p:nvPr/>
        </p:nvSpPr>
        <p:spPr bwMode="auto">
          <a:xfrm>
            <a:off x="440056" y="2702234"/>
            <a:ext cx="361141" cy="511277"/>
          </a:xfrm>
          <a:custGeom>
            <a:avLst/>
            <a:gdLst/>
            <a:ahLst/>
            <a:cxnLst>
              <a:cxn ang="0">
                <a:pos x="30" y="24"/>
              </a:cxn>
              <a:cxn ang="0">
                <a:pos x="30" y="54"/>
              </a:cxn>
              <a:cxn ang="0">
                <a:pos x="26" y="58"/>
              </a:cxn>
              <a:cxn ang="0">
                <a:pos x="22" y="54"/>
              </a:cxn>
              <a:cxn ang="0">
                <a:pos x="22" y="40"/>
              </a:cxn>
              <a:cxn ang="0">
                <a:pos x="19" y="40"/>
              </a:cxn>
              <a:cxn ang="0">
                <a:pos x="19" y="54"/>
              </a:cxn>
              <a:cxn ang="0">
                <a:pos x="15" y="58"/>
              </a:cxn>
              <a:cxn ang="0">
                <a:pos x="11" y="54"/>
              </a:cxn>
              <a:cxn ang="0">
                <a:pos x="11" y="24"/>
              </a:cxn>
              <a:cxn ang="0">
                <a:pos x="1" y="14"/>
              </a:cxn>
              <a:cxn ang="0">
                <a:pos x="1" y="9"/>
              </a:cxn>
              <a:cxn ang="0">
                <a:pos x="6" y="9"/>
              </a:cxn>
              <a:cxn ang="0">
                <a:pos x="14" y="17"/>
              </a:cxn>
              <a:cxn ang="0">
                <a:pos x="27" y="17"/>
              </a:cxn>
              <a:cxn ang="0">
                <a:pos x="35" y="9"/>
              </a:cxn>
              <a:cxn ang="0">
                <a:pos x="40" y="9"/>
              </a:cxn>
              <a:cxn ang="0">
                <a:pos x="40" y="14"/>
              </a:cxn>
              <a:cxn ang="0">
                <a:pos x="30" y="24"/>
              </a:cxn>
              <a:cxn ang="0">
                <a:pos x="21" y="16"/>
              </a:cxn>
              <a:cxn ang="0">
                <a:pos x="13" y="8"/>
              </a:cxn>
              <a:cxn ang="0">
                <a:pos x="21" y="0"/>
              </a:cxn>
              <a:cxn ang="0">
                <a:pos x="29" y="8"/>
              </a:cxn>
              <a:cxn ang="0">
                <a:pos x="21" y="16"/>
              </a:cxn>
            </a:cxnLst>
            <a:rect l="0" t="0" r="r" b="b"/>
            <a:pathLst>
              <a:path w="41" h="58">
                <a:moveTo>
                  <a:pt x="30" y="24"/>
                </a:moveTo>
                <a:cubicBezTo>
                  <a:pt x="30" y="54"/>
                  <a:pt x="30" y="54"/>
                  <a:pt x="30" y="54"/>
                </a:cubicBezTo>
                <a:cubicBezTo>
                  <a:pt x="30" y="56"/>
                  <a:pt x="28" y="58"/>
                  <a:pt x="26" y="58"/>
                </a:cubicBezTo>
                <a:cubicBezTo>
                  <a:pt x="24" y="58"/>
                  <a:pt x="22" y="56"/>
                  <a:pt x="22" y="54"/>
                </a:cubicBezTo>
                <a:cubicBezTo>
                  <a:pt x="22" y="40"/>
                  <a:pt x="22" y="40"/>
                  <a:pt x="22" y="40"/>
                </a:cubicBezTo>
                <a:cubicBezTo>
                  <a:pt x="19" y="40"/>
                  <a:pt x="19" y="40"/>
                  <a:pt x="19" y="40"/>
                </a:cubicBezTo>
                <a:cubicBezTo>
                  <a:pt x="19" y="54"/>
                  <a:pt x="19" y="54"/>
                  <a:pt x="19" y="54"/>
                </a:cubicBezTo>
                <a:cubicBezTo>
                  <a:pt x="19" y="56"/>
                  <a:pt x="18" y="58"/>
                  <a:pt x="15" y="58"/>
                </a:cubicBezTo>
                <a:cubicBezTo>
                  <a:pt x="13" y="58"/>
                  <a:pt x="11" y="56"/>
                  <a:pt x="11" y="54"/>
                </a:cubicBezTo>
                <a:cubicBezTo>
                  <a:pt x="11" y="24"/>
                  <a:pt x="11" y="24"/>
                  <a:pt x="11" y="24"/>
                </a:cubicBezTo>
                <a:cubicBezTo>
                  <a:pt x="1" y="14"/>
                  <a:pt x="1" y="14"/>
                  <a:pt x="1" y="14"/>
                </a:cubicBezTo>
                <a:cubicBezTo>
                  <a:pt x="0" y="13"/>
                  <a:pt x="0" y="10"/>
                  <a:pt x="1" y="9"/>
                </a:cubicBezTo>
                <a:cubicBezTo>
                  <a:pt x="2" y="8"/>
                  <a:pt x="5" y="8"/>
                  <a:pt x="6" y="9"/>
                </a:cubicBezTo>
                <a:cubicBezTo>
                  <a:pt x="14" y="17"/>
                  <a:pt x="14" y="17"/>
                  <a:pt x="14" y="17"/>
                </a:cubicBezTo>
                <a:cubicBezTo>
                  <a:pt x="27" y="17"/>
                  <a:pt x="27" y="17"/>
                  <a:pt x="27" y="17"/>
                </a:cubicBezTo>
                <a:cubicBezTo>
                  <a:pt x="35" y="9"/>
                  <a:pt x="35" y="9"/>
                  <a:pt x="35" y="9"/>
                </a:cubicBezTo>
                <a:cubicBezTo>
                  <a:pt x="37" y="8"/>
                  <a:pt x="39" y="8"/>
                  <a:pt x="40" y="9"/>
                </a:cubicBezTo>
                <a:cubicBezTo>
                  <a:pt x="41" y="10"/>
                  <a:pt x="41" y="13"/>
                  <a:pt x="40" y="14"/>
                </a:cubicBezTo>
                <a:lnTo>
                  <a:pt x="30" y="24"/>
                </a:lnTo>
                <a:close/>
                <a:moveTo>
                  <a:pt x="21" y="16"/>
                </a:moveTo>
                <a:cubicBezTo>
                  <a:pt x="16" y="16"/>
                  <a:pt x="13" y="12"/>
                  <a:pt x="13" y="8"/>
                </a:cubicBezTo>
                <a:cubicBezTo>
                  <a:pt x="13" y="4"/>
                  <a:pt x="16" y="0"/>
                  <a:pt x="21" y="0"/>
                </a:cubicBezTo>
                <a:cubicBezTo>
                  <a:pt x="25" y="0"/>
                  <a:pt x="29" y="4"/>
                  <a:pt x="29" y="8"/>
                </a:cubicBezTo>
                <a:cubicBezTo>
                  <a:pt x="29" y="12"/>
                  <a:pt x="25" y="16"/>
                  <a:pt x="21" y="16"/>
                </a:cubicBezTo>
                <a:close/>
              </a:path>
            </a:pathLst>
          </a:custGeom>
          <a:solidFill>
            <a:schemeClr val="accent6">
              <a:lumMod val="25000"/>
              <a:lumOff val="75000"/>
            </a:schemeClr>
          </a:solidFill>
          <a:ln w="9525">
            <a:noFill/>
            <a:round/>
          </a:ln>
        </p:spPr>
        <p:txBody>
          <a:bodyPr vert="horz" wrap="square" lIns="91440" tIns="45720" rIns="91440" bIns="45720" numCol="1" anchor="t" anchorCtr="0" compatLnSpc="1"/>
          <a:lstStyle/>
          <a:p>
            <a:endParaRPr lang="en-US"/>
          </a:p>
        </p:txBody>
      </p:sp>
      <p:sp>
        <p:nvSpPr>
          <p:cNvPr id="6" name="文本框 5"/>
          <p:cNvSpPr txBox="1"/>
          <p:nvPr/>
        </p:nvSpPr>
        <p:spPr>
          <a:xfrm>
            <a:off x="951230" y="1590040"/>
            <a:ext cx="2540000" cy="673735"/>
          </a:xfrm>
          <a:prstGeom prst="rect">
            <a:avLst/>
          </a:prstGeom>
          <a:noFill/>
        </p:spPr>
        <p:txBody>
          <a:bodyPr wrap="square" rtlCol="0" anchor="t">
            <a:spAutoFit/>
          </a:bodyPr>
          <a:lstStyle/>
          <a:p>
            <a:r>
              <a:rPr lang="zh-CN" altLang="en-US" dirty="0">
                <a:solidFill>
                  <a:schemeClr val="tx1"/>
                </a:solidFill>
                <a:latin typeface="+mn-lt"/>
                <a:ea typeface="+mn-ea"/>
              </a:rPr>
              <a:t>25-30 奋斗中的年轻人</a:t>
            </a:r>
          </a:p>
          <a:p>
            <a:endParaRPr lang="zh-CN" altLang="en-US" dirty="0">
              <a:solidFill>
                <a:schemeClr val="tx1"/>
              </a:solidFill>
              <a:latin typeface="+mn-lt"/>
              <a:ea typeface="+mn-ea"/>
            </a:endParaRPr>
          </a:p>
        </p:txBody>
      </p:sp>
      <p:sp>
        <p:nvSpPr>
          <p:cNvPr id="61" name="Freeform 6"/>
          <p:cNvSpPr>
            <a:spLocks noEditPoints="1"/>
          </p:cNvSpPr>
          <p:nvPr/>
        </p:nvSpPr>
        <p:spPr bwMode="auto">
          <a:xfrm>
            <a:off x="392721" y="5029167"/>
            <a:ext cx="403470" cy="315759"/>
          </a:xfrm>
          <a:custGeom>
            <a:avLst/>
            <a:gdLst/>
            <a:ahLst/>
            <a:cxnLst>
              <a:cxn ang="0">
                <a:pos x="64" y="48"/>
              </a:cxn>
              <a:cxn ang="0">
                <a:pos x="61" y="50"/>
              </a:cxn>
              <a:cxn ang="0">
                <a:pos x="2" y="50"/>
              </a:cxn>
              <a:cxn ang="0">
                <a:pos x="0" y="48"/>
              </a:cxn>
              <a:cxn ang="0">
                <a:pos x="0" y="43"/>
              </a:cxn>
              <a:cxn ang="0">
                <a:pos x="2" y="41"/>
              </a:cxn>
              <a:cxn ang="0">
                <a:pos x="61" y="41"/>
              </a:cxn>
              <a:cxn ang="0">
                <a:pos x="64" y="43"/>
              </a:cxn>
              <a:cxn ang="0">
                <a:pos x="64" y="48"/>
              </a:cxn>
              <a:cxn ang="0">
                <a:pos x="59" y="20"/>
              </a:cxn>
              <a:cxn ang="0">
                <a:pos x="57" y="23"/>
              </a:cxn>
              <a:cxn ang="0">
                <a:pos x="7" y="23"/>
              </a:cxn>
              <a:cxn ang="0">
                <a:pos x="4" y="20"/>
              </a:cxn>
              <a:cxn ang="0">
                <a:pos x="4" y="16"/>
              </a:cxn>
              <a:cxn ang="0">
                <a:pos x="7" y="13"/>
              </a:cxn>
              <a:cxn ang="0">
                <a:pos x="57" y="13"/>
              </a:cxn>
              <a:cxn ang="0">
                <a:pos x="59" y="16"/>
              </a:cxn>
              <a:cxn ang="0">
                <a:pos x="59" y="20"/>
              </a:cxn>
              <a:cxn ang="0">
                <a:pos x="50" y="34"/>
              </a:cxn>
              <a:cxn ang="0">
                <a:pos x="48" y="36"/>
              </a:cxn>
              <a:cxn ang="0">
                <a:pos x="16" y="36"/>
              </a:cxn>
              <a:cxn ang="0">
                <a:pos x="13" y="34"/>
              </a:cxn>
              <a:cxn ang="0">
                <a:pos x="13" y="29"/>
              </a:cxn>
              <a:cxn ang="0">
                <a:pos x="16" y="27"/>
              </a:cxn>
              <a:cxn ang="0">
                <a:pos x="48" y="27"/>
              </a:cxn>
              <a:cxn ang="0">
                <a:pos x="50" y="29"/>
              </a:cxn>
              <a:cxn ang="0">
                <a:pos x="50" y="34"/>
              </a:cxn>
              <a:cxn ang="0">
                <a:pos x="45" y="7"/>
              </a:cxn>
              <a:cxn ang="0">
                <a:pos x="43" y="9"/>
              </a:cxn>
              <a:cxn ang="0">
                <a:pos x="20" y="9"/>
              </a:cxn>
              <a:cxn ang="0">
                <a:pos x="18" y="7"/>
              </a:cxn>
              <a:cxn ang="0">
                <a:pos x="18" y="2"/>
              </a:cxn>
              <a:cxn ang="0">
                <a:pos x="20" y="0"/>
              </a:cxn>
              <a:cxn ang="0">
                <a:pos x="43" y="0"/>
              </a:cxn>
              <a:cxn ang="0">
                <a:pos x="45" y="2"/>
              </a:cxn>
              <a:cxn ang="0">
                <a:pos x="45" y="7"/>
              </a:cxn>
            </a:cxnLst>
            <a:rect l="0" t="0" r="r" b="b"/>
            <a:pathLst>
              <a:path w="64" h="50">
                <a:moveTo>
                  <a:pt x="64" y="48"/>
                </a:moveTo>
                <a:cubicBezTo>
                  <a:pt x="64" y="49"/>
                  <a:pt x="63" y="50"/>
                  <a:pt x="61" y="50"/>
                </a:cubicBezTo>
                <a:cubicBezTo>
                  <a:pt x="2" y="50"/>
                  <a:pt x="2" y="50"/>
                  <a:pt x="2" y="50"/>
                </a:cubicBezTo>
                <a:cubicBezTo>
                  <a:pt x="1" y="50"/>
                  <a:pt x="0" y="49"/>
                  <a:pt x="0" y="48"/>
                </a:cubicBezTo>
                <a:cubicBezTo>
                  <a:pt x="0" y="43"/>
                  <a:pt x="0" y="43"/>
                  <a:pt x="0" y="43"/>
                </a:cubicBezTo>
                <a:cubicBezTo>
                  <a:pt x="0" y="42"/>
                  <a:pt x="1" y="41"/>
                  <a:pt x="2" y="41"/>
                </a:cubicBezTo>
                <a:cubicBezTo>
                  <a:pt x="61" y="41"/>
                  <a:pt x="61" y="41"/>
                  <a:pt x="61" y="41"/>
                </a:cubicBezTo>
                <a:cubicBezTo>
                  <a:pt x="63" y="41"/>
                  <a:pt x="64" y="42"/>
                  <a:pt x="64" y="43"/>
                </a:cubicBezTo>
                <a:lnTo>
                  <a:pt x="64" y="48"/>
                </a:lnTo>
                <a:close/>
                <a:moveTo>
                  <a:pt x="59" y="20"/>
                </a:moveTo>
                <a:cubicBezTo>
                  <a:pt x="59" y="22"/>
                  <a:pt x="58" y="23"/>
                  <a:pt x="57" y="23"/>
                </a:cubicBezTo>
                <a:cubicBezTo>
                  <a:pt x="7" y="23"/>
                  <a:pt x="7" y="23"/>
                  <a:pt x="7" y="23"/>
                </a:cubicBezTo>
                <a:cubicBezTo>
                  <a:pt x="5" y="23"/>
                  <a:pt x="4" y="22"/>
                  <a:pt x="4" y="20"/>
                </a:cubicBezTo>
                <a:cubicBezTo>
                  <a:pt x="4" y="16"/>
                  <a:pt x="4" y="16"/>
                  <a:pt x="4" y="16"/>
                </a:cubicBezTo>
                <a:cubicBezTo>
                  <a:pt x="4" y="14"/>
                  <a:pt x="5" y="13"/>
                  <a:pt x="7" y="13"/>
                </a:cubicBezTo>
                <a:cubicBezTo>
                  <a:pt x="57" y="13"/>
                  <a:pt x="57" y="13"/>
                  <a:pt x="57" y="13"/>
                </a:cubicBezTo>
                <a:cubicBezTo>
                  <a:pt x="58" y="13"/>
                  <a:pt x="59" y="14"/>
                  <a:pt x="59" y="16"/>
                </a:cubicBezTo>
                <a:lnTo>
                  <a:pt x="59" y="20"/>
                </a:lnTo>
                <a:close/>
                <a:moveTo>
                  <a:pt x="50" y="34"/>
                </a:moveTo>
                <a:cubicBezTo>
                  <a:pt x="50" y="35"/>
                  <a:pt x="49" y="36"/>
                  <a:pt x="48" y="36"/>
                </a:cubicBezTo>
                <a:cubicBezTo>
                  <a:pt x="16" y="36"/>
                  <a:pt x="16" y="36"/>
                  <a:pt x="16" y="36"/>
                </a:cubicBezTo>
                <a:cubicBezTo>
                  <a:pt x="15" y="36"/>
                  <a:pt x="13" y="35"/>
                  <a:pt x="13" y="34"/>
                </a:cubicBezTo>
                <a:cubicBezTo>
                  <a:pt x="13" y="29"/>
                  <a:pt x="13" y="29"/>
                  <a:pt x="13" y="29"/>
                </a:cubicBezTo>
                <a:cubicBezTo>
                  <a:pt x="13" y="28"/>
                  <a:pt x="15" y="27"/>
                  <a:pt x="16" y="27"/>
                </a:cubicBezTo>
                <a:cubicBezTo>
                  <a:pt x="48" y="27"/>
                  <a:pt x="48" y="27"/>
                  <a:pt x="48" y="27"/>
                </a:cubicBezTo>
                <a:cubicBezTo>
                  <a:pt x="49" y="27"/>
                  <a:pt x="50" y="28"/>
                  <a:pt x="50" y="29"/>
                </a:cubicBezTo>
                <a:lnTo>
                  <a:pt x="50" y="34"/>
                </a:lnTo>
                <a:close/>
                <a:moveTo>
                  <a:pt x="45" y="7"/>
                </a:moveTo>
                <a:cubicBezTo>
                  <a:pt x="45" y="8"/>
                  <a:pt x="44" y="9"/>
                  <a:pt x="43" y="9"/>
                </a:cubicBezTo>
                <a:cubicBezTo>
                  <a:pt x="20" y="9"/>
                  <a:pt x="20" y="9"/>
                  <a:pt x="20" y="9"/>
                </a:cubicBezTo>
                <a:cubicBezTo>
                  <a:pt x="19" y="9"/>
                  <a:pt x="18" y="8"/>
                  <a:pt x="18" y="7"/>
                </a:cubicBezTo>
                <a:cubicBezTo>
                  <a:pt x="18" y="2"/>
                  <a:pt x="18" y="2"/>
                  <a:pt x="18" y="2"/>
                </a:cubicBezTo>
                <a:cubicBezTo>
                  <a:pt x="18" y="1"/>
                  <a:pt x="19" y="0"/>
                  <a:pt x="20" y="0"/>
                </a:cubicBezTo>
                <a:cubicBezTo>
                  <a:pt x="43" y="0"/>
                  <a:pt x="43" y="0"/>
                  <a:pt x="43" y="0"/>
                </a:cubicBezTo>
                <a:cubicBezTo>
                  <a:pt x="44" y="0"/>
                  <a:pt x="45" y="1"/>
                  <a:pt x="45" y="2"/>
                </a:cubicBezTo>
                <a:lnTo>
                  <a:pt x="45" y="7"/>
                </a:lnTo>
                <a:close/>
              </a:path>
            </a:pathLst>
          </a:custGeom>
          <a:solidFill>
            <a:schemeClr val="accent6">
              <a:lumMod val="25000"/>
              <a:lumOff val="75000"/>
            </a:schemeClr>
          </a:solidFill>
          <a:ln w="9525">
            <a:noFill/>
            <a:round/>
          </a:ln>
        </p:spPr>
        <p:txBody>
          <a:bodyPr vert="horz" wrap="square" lIns="91440" tIns="45720" rIns="91440" bIns="45720" numCol="1" anchor="t" anchorCtr="0" compatLnSpc="1"/>
          <a:lstStyle/>
          <a:p>
            <a:endParaRPr lang="en-US"/>
          </a:p>
        </p:txBody>
      </p:sp>
      <p:sp>
        <p:nvSpPr>
          <p:cNvPr id="7" name="文本框 6"/>
          <p:cNvSpPr txBox="1"/>
          <p:nvPr/>
        </p:nvSpPr>
        <p:spPr>
          <a:xfrm>
            <a:off x="951230" y="5029200"/>
            <a:ext cx="3053715" cy="399415"/>
          </a:xfrm>
          <a:prstGeom prst="rect">
            <a:avLst/>
          </a:prstGeom>
          <a:noFill/>
        </p:spPr>
        <p:txBody>
          <a:bodyPr wrap="square" rtlCol="0" anchor="t">
            <a:spAutoFit/>
          </a:bodyPr>
          <a:lstStyle/>
          <a:p>
            <a:r>
              <a:rPr lang="en-US" altLang="zh-CN" dirty="0">
                <a:solidFill>
                  <a:schemeClr val="tx1"/>
                </a:solidFill>
                <a:latin typeface="+mn-lt"/>
                <a:ea typeface="+mn-ea"/>
              </a:rPr>
              <a:t>87%</a:t>
            </a:r>
            <a:r>
              <a:rPr lang="zh-CN" altLang="en-US" dirty="0">
                <a:solidFill>
                  <a:schemeClr val="tx1"/>
                </a:solidFill>
                <a:latin typeface="+mn-lt"/>
                <a:ea typeface="+mn-ea"/>
              </a:rPr>
              <a:t>拥有大专及以上学历</a:t>
            </a:r>
          </a:p>
        </p:txBody>
      </p:sp>
      <p:sp>
        <p:nvSpPr>
          <p:cNvPr id="8" name="文本框 7"/>
          <p:cNvSpPr txBox="1"/>
          <p:nvPr/>
        </p:nvSpPr>
        <p:spPr>
          <a:xfrm>
            <a:off x="951230" y="2771140"/>
            <a:ext cx="2540000" cy="399415"/>
          </a:xfrm>
          <a:prstGeom prst="rect">
            <a:avLst/>
          </a:prstGeom>
          <a:noFill/>
        </p:spPr>
        <p:txBody>
          <a:bodyPr wrap="square" rtlCol="0" anchor="t">
            <a:spAutoFit/>
          </a:bodyPr>
          <a:lstStyle/>
          <a:p>
            <a:r>
              <a:rPr lang="en-US" altLang="zh-CN" dirty="0">
                <a:solidFill>
                  <a:schemeClr val="tx1"/>
                </a:solidFill>
                <a:latin typeface="+mn-lt"/>
                <a:ea typeface="+mn-ea"/>
              </a:rPr>
              <a:t>84%</a:t>
            </a:r>
            <a:r>
              <a:rPr lang="zh-CN" altLang="en-US" dirty="0">
                <a:solidFill>
                  <a:schemeClr val="tx1"/>
                </a:solidFill>
                <a:latin typeface="+mn-lt"/>
                <a:ea typeface="+mn-ea"/>
              </a:rPr>
              <a:t>单身</a:t>
            </a:r>
          </a:p>
        </p:txBody>
      </p:sp>
      <p:sp>
        <p:nvSpPr>
          <p:cNvPr id="66" name="Freeform 135"/>
          <p:cNvSpPr>
            <a:spLocks noEditPoints="1"/>
          </p:cNvSpPr>
          <p:nvPr/>
        </p:nvSpPr>
        <p:spPr bwMode="auto">
          <a:xfrm>
            <a:off x="405680" y="1616404"/>
            <a:ext cx="395469" cy="370439"/>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accent6">
              <a:lumMod val="25000"/>
              <a:lumOff val="75000"/>
            </a:schemeClr>
          </a:solidFill>
          <a:ln w="9525">
            <a:noFill/>
            <a:round/>
          </a:ln>
        </p:spPr>
        <p:txBody>
          <a:bodyPr vert="horz" wrap="square" lIns="91440" tIns="45720" rIns="91440" bIns="45720" numCol="1" anchor="t" anchorCtr="0" compatLnSpc="1"/>
          <a:lstStyle/>
          <a:p>
            <a:endParaRPr lang="en-US"/>
          </a:p>
        </p:txBody>
      </p:sp>
      <p:sp>
        <p:nvSpPr>
          <p:cNvPr id="52" name="Freeform 181"/>
          <p:cNvSpPr/>
          <p:nvPr/>
        </p:nvSpPr>
        <p:spPr bwMode="auto">
          <a:xfrm>
            <a:off x="488716" y="3904337"/>
            <a:ext cx="229703" cy="432902"/>
          </a:xfrm>
          <a:custGeom>
            <a:avLst/>
            <a:gdLst/>
            <a:ahLst/>
            <a:cxnLst>
              <a:cxn ang="0">
                <a:pos x="22" y="60"/>
              </a:cxn>
              <a:cxn ang="0">
                <a:pos x="22" y="67"/>
              </a:cxn>
              <a:cxn ang="0">
                <a:pos x="21" y="68"/>
              </a:cxn>
              <a:cxn ang="0">
                <a:pos x="16" y="68"/>
              </a:cxn>
              <a:cxn ang="0">
                <a:pos x="15" y="67"/>
              </a:cxn>
              <a:cxn ang="0">
                <a:pos x="15" y="60"/>
              </a:cxn>
              <a:cxn ang="0">
                <a:pos x="1" y="53"/>
              </a:cxn>
              <a:cxn ang="0">
                <a:pos x="1" y="52"/>
              </a:cxn>
              <a:cxn ang="0">
                <a:pos x="5" y="46"/>
              </a:cxn>
              <a:cxn ang="0">
                <a:pos x="6" y="46"/>
              </a:cxn>
              <a:cxn ang="0">
                <a:pos x="6" y="46"/>
              </a:cxn>
              <a:cxn ang="0">
                <a:pos x="19" y="51"/>
              </a:cxn>
              <a:cxn ang="0">
                <a:pos x="26" y="45"/>
              </a:cxn>
              <a:cxn ang="0">
                <a:pos x="17" y="38"/>
              </a:cxn>
              <a:cxn ang="0">
                <a:pos x="1" y="22"/>
              </a:cxn>
              <a:cxn ang="0">
                <a:pos x="15" y="8"/>
              </a:cxn>
              <a:cxn ang="0">
                <a:pos x="15" y="1"/>
              </a:cxn>
              <a:cxn ang="0">
                <a:pos x="16" y="0"/>
              </a:cxn>
              <a:cxn ang="0">
                <a:pos x="21" y="0"/>
              </a:cxn>
              <a:cxn ang="0">
                <a:pos x="22" y="1"/>
              </a:cxn>
              <a:cxn ang="0">
                <a:pos x="22" y="8"/>
              </a:cxn>
              <a:cxn ang="0">
                <a:pos x="34" y="13"/>
              </a:cxn>
              <a:cxn ang="0">
                <a:pos x="34" y="14"/>
              </a:cxn>
              <a:cxn ang="0">
                <a:pos x="31" y="20"/>
              </a:cxn>
              <a:cxn ang="0">
                <a:pos x="30" y="20"/>
              </a:cxn>
              <a:cxn ang="0">
                <a:pos x="29" y="20"/>
              </a:cxn>
              <a:cxn ang="0">
                <a:pos x="19" y="16"/>
              </a:cxn>
              <a:cxn ang="0">
                <a:pos x="11" y="22"/>
              </a:cxn>
              <a:cxn ang="0">
                <a:pos x="21" y="30"/>
              </a:cxn>
              <a:cxn ang="0">
                <a:pos x="36" y="45"/>
              </a:cxn>
              <a:cxn ang="0">
                <a:pos x="22" y="60"/>
              </a:cxn>
            </a:cxnLst>
            <a:rect l="0" t="0" r="r" b="b"/>
            <a:pathLst>
              <a:path w="36" h="68">
                <a:moveTo>
                  <a:pt x="22" y="60"/>
                </a:moveTo>
                <a:cubicBezTo>
                  <a:pt x="22" y="67"/>
                  <a:pt x="22" y="67"/>
                  <a:pt x="22" y="67"/>
                </a:cubicBezTo>
                <a:cubicBezTo>
                  <a:pt x="22" y="67"/>
                  <a:pt x="22" y="68"/>
                  <a:pt x="21" y="68"/>
                </a:cubicBezTo>
                <a:cubicBezTo>
                  <a:pt x="16" y="68"/>
                  <a:pt x="16" y="68"/>
                  <a:pt x="16" y="68"/>
                </a:cubicBezTo>
                <a:cubicBezTo>
                  <a:pt x="15" y="68"/>
                  <a:pt x="15" y="67"/>
                  <a:pt x="15" y="67"/>
                </a:cubicBezTo>
                <a:cubicBezTo>
                  <a:pt x="15" y="60"/>
                  <a:pt x="15" y="60"/>
                  <a:pt x="15" y="60"/>
                </a:cubicBezTo>
                <a:cubicBezTo>
                  <a:pt x="6" y="59"/>
                  <a:pt x="1" y="53"/>
                  <a:pt x="1" y="53"/>
                </a:cubicBezTo>
                <a:cubicBezTo>
                  <a:pt x="0" y="53"/>
                  <a:pt x="0" y="52"/>
                  <a:pt x="1" y="52"/>
                </a:cubicBezTo>
                <a:cubicBezTo>
                  <a:pt x="5" y="46"/>
                  <a:pt x="5" y="46"/>
                  <a:pt x="5" y="46"/>
                </a:cubicBezTo>
                <a:cubicBezTo>
                  <a:pt x="5" y="46"/>
                  <a:pt x="5" y="46"/>
                  <a:pt x="6" y="46"/>
                </a:cubicBezTo>
                <a:cubicBezTo>
                  <a:pt x="6" y="46"/>
                  <a:pt x="6" y="46"/>
                  <a:pt x="6" y="46"/>
                </a:cubicBezTo>
                <a:cubicBezTo>
                  <a:pt x="7" y="46"/>
                  <a:pt x="12" y="51"/>
                  <a:pt x="19" y="51"/>
                </a:cubicBezTo>
                <a:cubicBezTo>
                  <a:pt x="22" y="51"/>
                  <a:pt x="26" y="49"/>
                  <a:pt x="26" y="45"/>
                </a:cubicBezTo>
                <a:cubicBezTo>
                  <a:pt x="26" y="41"/>
                  <a:pt x="22" y="40"/>
                  <a:pt x="17" y="38"/>
                </a:cubicBezTo>
                <a:cubicBezTo>
                  <a:pt x="10" y="35"/>
                  <a:pt x="1" y="32"/>
                  <a:pt x="1" y="22"/>
                </a:cubicBezTo>
                <a:cubicBezTo>
                  <a:pt x="1" y="15"/>
                  <a:pt x="7" y="9"/>
                  <a:pt x="15" y="8"/>
                </a:cubicBezTo>
                <a:cubicBezTo>
                  <a:pt x="15" y="1"/>
                  <a:pt x="15" y="1"/>
                  <a:pt x="15" y="1"/>
                </a:cubicBezTo>
                <a:cubicBezTo>
                  <a:pt x="15" y="0"/>
                  <a:pt x="15" y="0"/>
                  <a:pt x="16" y="0"/>
                </a:cubicBezTo>
                <a:cubicBezTo>
                  <a:pt x="21" y="0"/>
                  <a:pt x="21" y="0"/>
                  <a:pt x="21" y="0"/>
                </a:cubicBezTo>
                <a:cubicBezTo>
                  <a:pt x="22" y="0"/>
                  <a:pt x="22" y="0"/>
                  <a:pt x="22" y="1"/>
                </a:cubicBezTo>
                <a:cubicBezTo>
                  <a:pt x="22" y="8"/>
                  <a:pt x="22" y="8"/>
                  <a:pt x="22" y="8"/>
                </a:cubicBezTo>
                <a:cubicBezTo>
                  <a:pt x="30" y="8"/>
                  <a:pt x="34" y="13"/>
                  <a:pt x="34" y="13"/>
                </a:cubicBezTo>
                <a:cubicBezTo>
                  <a:pt x="35" y="13"/>
                  <a:pt x="35" y="14"/>
                  <a:pt x="34" y="14"/>
                </a:cubicBezTo>
                <a:cubicBezTo>
                  <a:pt x="31" y="20"/>
                  <a:pt x="31" y="20"/>
                  <a:pt x="31" y="20"/>
                </a:cubicBezTo>
                <a:cubicBezTo>
                  <a:pt x="31" y="20"/>
                  <a:pt x="31" y="20"/>
                  <a:pt x="30" y="20"/>
                </a:cubicBezTo>
                <a:cubicBezTo>
                  <a:pt x="30" y="20"/>
                  <a:pt x="30" y="20"/>
                  <a:pt x="29" y="20"/>
                </a:cubicBezTo>
                <a:cubicBezTo>
                  <a:pt x="29" y="20"/>
                  <a:pt x="25" y="16"/>
                  <a:pt x="19" y="16"/>
                </a:cubicBezTo>
                <a:cubicBezTo>
                  <a:pt x="14" y="16"/>
                  <a:pt x="11" y="18"/>
                  <a:pt x="11" y="22"/>
                </a:cubicBezTo>
                <a:cubicBezTo>
                  <a:pt x="11" y="26"/>
                  <a:pt x="16" y="28"/>
                  <a:pt x="21" y="30"/>
                </a:cubicBezTo>
                <a:cubicBezTo>
                  <a:pt x="28" y="32"/>
                  <a:pt x="36" y="36"/>
                  <a:pt x="36" y="45"/>
                </a:cubicBezTo>
                <a:cubicBezTo>
                  <a:pt x="36" y="52"/>
                  <a:pt x="30" y="59"/>
                  <a:pt x="22" y="60"/>
                </a:cubicBezTo>
                <a:close/>
              </a:path>
            </a:pathLst>
          </a:custGeom>
          <a:solidFill>
            <a:schemeClr val="accent6">
              <a:lumMod val="25000"/>
              <a:lumOff val="75000"/>
            </a:schemeClr>
          </a:solidFill>
          <a:ln w="9525">
            <a:noFill/>
            <a:round/>
          </a:ln>
        </p:spPr>
        <p:txBody>
          <a:bodyPr vert="horz" wrap="square" lIns="91440" tIns="45720" rIns="91440" bIns="45720" numCol="1" anchor="t" anchorCtr="0" compatLnSpc="1"/>
          <a:lstStyle/>
          <a:p>
            <a:endParaRPr lang="en-US"/>
          </a:p>
        </p:txBody>
      </p:sp>
      <p:sp>
        <p:nvSpPr>
          <p:cNvPr id="9" name="文本框 8"/>
          <p:cNvSpPr txBox="1"/>
          <p:nvPr/>
        </p:nvSpPr>
        <p:spPr>
          <a:xfrm>
            <a:off x="951230" y="3938270"/>
            <a:ext cx="3427730" cy="399415"/>
          </a:xfrm>
          <a:prstGeom prst="rect">
            <a:avLst/>
          </a:prstGeom>
          <a:noFill/>
        </p:spPr>
        <p:txBody>
          <a:bodyPr wrap="square" rtlCol="0" anchor="t">
            <a:spAutoFit/>
          </a:bodyPr>
          <a:lstStyle/>
          <a:p>
            <a:r>
              <a:rPr lang="zh-CN" altLang="en-US" dirty="0">
                <a:solidFill>
                  <a:schemeClr val="tx1"/>
                </a:solidFill>
                <a:latin typeface="+mn-lt"/>
                <a:ea typeface="+mn-ea"/>
              </a:rPr>
              <a:t>平均家庭月收入集中在</a:t>
            </a:r>
            <a:r>
              <a:rPr lang="en-US" altLang="zh-CN" dirty="0">
                <a:solidFill>
                  <a:schemeClr val="tx1"/>
                </a:solidFill>
                <a:latin typeface="+mn-lt"/>
                <a:ea typeface="+mn-ea"/>
              </a:rPr>
              <a:t>1-2</a:t>
            </a:r>
            <a:r>
              <a:rPr lang="zh-CN" altLang="en-US" dirty="0">
                <a:solidFill>
                  <a:schemeClr val="tx1"/>
                </a:solidFill>
                <a:latin typeface="+mn-lt"/>
                <a:ea typeface="+mn-ea"/>
              </a:rPr>
              <a:t>万元</a:t>
            </a:r>
          </a:p>
        </p:txBody>
      </p:sp>
      <p:sp>
        <p:nvSpPr>
          <p:cNvPr id="10" name="文本框 9"/>
          <p:cNvSpPr txBox="1"/>
          <p:nvPr/>
        </p:nvSpPr>
        <p:spPr>
          <a:xfrm>
            <a:off x="993775" y="1930400"/>
            <a:ext cx="2040890" cy="518160"/>
          </a:xfrm>
          <a:prstGeom prst="rect">
            <a:avLst/>
          </a:prstGeom>
          <a:noFill/>
        </p:spPr>
        <p:txBody>
          <a:bodyPr wrap="square" rtlCol="0">
            <a:spAutoFit/>
          </a:bodyPr>
          <a:lstStyle/>
          <a:p>
            <a:r>
              <a:rPr lang="zh-CN" altLang="en-US" sz="1400" dirty="0">
                <a:solidFill>
                  <a:schemeClr val="bg1">
                    <a:lumMod val="50000"/>
                  </a:schemeClr>
                </a:solidFill>
                <a:latin typeface="+mn-lt"/>
                <a:ea typeface="+mn-ea"/>
              </a:rPr>
              <a:t>社会工作时间不长，</a:t>
            </a:r>
          </a:p>
          <a:p>
            <a:r>
              <a:rPr lang="zh-CN" altLang="en-US" sz="1400" dirty="0">
                <a:solidFill>
                  <a:schemeClr val="bg1">
                    <a:lumMod val="50000"/>
                  </a:schemeClr>
                </a:solidFill>
                <a:latin typeface="+mn-lt"/>
                <a:ea typeface="+mn-ea"/>
              </a:rPr>
              <a:t>处于人生的上升阶段</a:t>
            </a:r>
          </a:p>
        </p:txBody>
      </p:sp>
      <p:cxnSp>
        <p:nvCxnSpPr>
          <p:cNvPr id="12" name="直接连接符 11"/>
          <p:cNvCxnSpPr/>
          <p:nvPr/>
        </p:nvCxnSpPr>
        <p:spPr>
          <a:xfrm>
            <a:off x="4618990" y="1316990"/>
            <a:ext cx="0" cy="4831715"/>
          </a:xfrm>
          <a:prstGeom prst="line">
            <a:avLst/>
          </a:prstGeom>
          <a:solidFill>
            <a:schemeClr val="accent2"/>
          </a:solidFill>
          <a:ln w="9525" cap="flat" cmpd="sng" algn="ctr">
            <a:solidFill>
              <a:schemeClr val="tx1">
                <a:lumMod val="60000"/>
                <a:lumOff val="40000"/>
              </a:schemeClr>
            </a:solidFill>
            <a:prstDash val="dashDot"/>
            <a:round/>
            <a:headEnd type="none" w="med" len="med"/>
            <a:tailEnd type="none" w="med" len="med"/>
          </a:ln>
        </p:spPr>
      </p:cxnSp>
      <p:sp>
        <p:nvSpPr>
          <p:cNvPr id="13" name="文本框 12"/>
          <p:cNvSpPr txBox="1"/>
          <p:nvPr/>
        </p:nvSpPr>
        <p:spPr>
          <a:xfrm>
            <a:off x="4876800" y="1576705"/>
            <a:ext cx="1597025" cy="365760"/>
          </a:xfrm>
          <a:prstGeom prst="rect">
            <a:avLst/>
          </a:prstGeom>
          <a:noFill/>
        </p:spPr>
        <p:txBody>
          <a:bodyPr wrap="square" rtlCol="0">
            <a:spAutoFit/>
          </a:bodyPr>
          <a:lstStyle/>
          <a:p>
            <a:r>
              <a:rPr lang="zh-CN" altLang="en-US" b="1" dirty="0">
                <a:solidFill>
                  <a:schemeClr val="accent6">
                    <a:lumMod val="25000"/>
                    <a:lumOff val="75000"/>
                  </a:schemeClr>
                </a:solidFill>
                <a:latin typeface="+mn-lt"/>
                <a:ea typeface="+mn-ea"/>
              </a:rPr>
              <a:t>生活态度：</a:t>
            </a:r>
          </a:p>
        </p:txBody>
      </p:sp>
      <p:sp>
        <p:nvSpPr>
          <p:cNvPr id="14" name="文本框 13"/>
          <p:cNvSpPr txBox="1"/>
          <p:nvPr/>
        </p:nvSpPr>
        <p:spPr>
          <a:xfrm>
            <a:off x="4876800" y="1909445"/>
            <a:ext cx="4373245" cy="365760"/>
          </a:xfrm>
          <a:prstGeom prst="rect">
            <a:avLst/>
          </a:prstGeom>
          <a:noFill/>
        </p:spPr>
        <p:txBody>
          <a:bodyPr wrap="square" rtlCol="0">
            <a:spAutoFit/>
          </a:bodyPr>
          <a:lstStyle/>
          <a:p>
            <a:r>
              <a:rPr lang="zh-CN" altLang="en-US" dirty="0">
                <a:solidFill>
                  <a:schemeClr val="tx1"/>
                </a:solidFill>
                <a:latin typeface="+mn-lt"/>
                <a:ea typeface="+mn-ea"/>
              </a:rPr>
              <a:t>热情活泼，追求自我价值的实现</a:t>
            </a:r>
          </a:p>
        </p:txBody>
      </p:sp>
      <p:sp>
        <p:nvSpPr>
          <p:cNvPr id="15" name="文本框 14"/>
          <p:cNvSpPr txBox="1"/>
          <p:nvPr/>
        </p:nvSpPr>
        <p:spPr>
          <a:xfrm>
            <a:off x="4876800" y="2701925"/>
            <a:ext cx="1597025" cy="365760"/>
          </a:xfrm>
          <a:prstGeom prst="rect">
            <a:avLst/>
          </a:prstGeom>
          <a:noFill/>
        </p:spPr>
        <p:txBody>
          <a:bodyPr wrap="square" rtlCol="0">
            <a:spAutoFit/>
          </a:bodyPr>
          <a:lstStyle/>
          <a:p>
            <a:r>
              <a:rPr lang="zh-CN" altLang="en-US" b="1" dirty="0">
                <a:solidFill>
                  <a:schemeClr val="accent6">
                    <a:lumMod val="25000"/>
                    <a:lumOff val="75000"/>
                  </a:schemeClr>
                </a:solidFill>
                <a:latin typeface="+mn-lt"/>
                <a:ea typeface="+mn-ea"/>
              </a:rPr>
              <a:t>事业态度：</a:t>
            </a:r>
          </a:p>
        </p:txBody>
      </p:sp>
      <p:sp>
        <p:nvSpPr>
          <p:cNvPr id="16" name="文本框 15"/>
          <p:cNvSpPr txBox="1"/>
          <p:nvPr/>
        </p:nvSpPr>
        <p:spPr>
          <a:xfrm>
            <a:off x="4876800" y="3019425"/>
            <a:ext cx="4373245" cy="365760"/>
          </a:xfrm>
          <a:prstGeom prst="rect">
            <a:avLst/>
          </a:prstGeom>
          <a:noFill/>
        </p:spPr>
        <p:txBody>
          <a:bodyPr wrap="square" rtlCol="0">
            <a:spAutoFit/>
          </a:bodyPr>
          <a:lstStyle/>
          <a:p>
            <a:r>
              <a:rPr lang="zh-CN" altLang="en-US" dirty="0">
                <a:solidFill>
                  <a:schemeClr val="tx1"/>
                </a:solidFill>
                <a:latin typeface="+mn-lt"/>
                <a:ea typeface="+mn-ea"/>
              </a:rPr>
              <a:t>充满干劲，对未来有憧憬和向往。</a:t>
            </a:r>
          </a:p>
        </p:txBody>
      </p:sp>
      <p:sp>
        <p:nvSpPr>
          <p:cNvPr id="17" name="文本框 16"/>
          <p:cNvSpPr txBox="1"/>
          <p:nvPr/>
        </p:nvSpPr>
        <p:spPr>
          <a:xfrm>
            <a:off x="4876800" y="3938270"/>
            <a:ext cx="1597025" cy="365760"/>
          </a:xfrm>
          <a:prstGeom prst="rect">
            <a:avLst/>
          </a:prstGeom>
          <a:noFill/>
        </p:spPr>
        <p:txBody>
          <a:bodyPr wrap="square" rtlCol="0">
            <a:spAutoFit/>
          </a:bodyPr>
          <a:lstStyle/>
          <a:p>
            <a:r>
              <a:rPr lang="zh-CN" altLang="en-US" b="1" dirty="0">
                <a:solidFill>
                  <a:schemeClr val="accent6">
                    <a:lumMod val="25000"/>
                    <a:lumOff val="75000"/>
                  </a:schemeClr>
                </a:solidFill>
                <a:latin typeface="+mn-lt"/>
                <a:ea typeface="+mn-ea"/>
              </a:rPr>
              <a:t>购车心理：</a:t>
            </a:r>
          </a:p>
        </p:txBody>
      </p:sp>
      <p:sp>
        <p:nvSpPr>
          <p:cNvPr id="18" name="文本框 17"/>
          <p:cNvSpPr txBox="1"/>
          <p:nvPr/>
        </p:nvSpPr>
        <p:spPr>
          <a:xfrm>
            <a:off x="4876800" y="4275455"/>
            <a:ext cx="4373245" cy="1463040"/>
          </a:xfrm>
          <a:prstGeom prst="rect">
            <a:avLst/>
          </a:prstGeom>
          <a:noFill/>
        </p:spPr>
        <p:txBody>
          <a:bodyPr wrap="square" rtlCol="0">
            <a:spAutoFit/>
          </a:bodyPr>
          <a:lstStyle/>
          <a:p>
            <a:r>
              <a:rPr lang="zh-CN" altLang="en-US" dirty="0">
                <a:solidFill>
                  <a:schemeClr val="tx1"/>
                </a:solidFill>
                <a:latin typeface="+mn-lt"/>
                <a:ea typeface="+mn-ea"/>
              </a:rPr>
              <a:t>汽车不止是代步工具，更是重要的消费象征，自带光环；</a:t>
            </a:r>
          </a:p>
          <a:p>
            <a:r>
              <a:rPr lang="zh-CN" altLang="en-US" dirty="0">
                <a:solidFill>
                  <a:schemeClr val="tx1"/>
                </a:solidFill>
                <a:latin typeface="+mn-lt"/>
                <a:ea typeface="+mn-ea"/>
              </a:rPr>
              <a:t>注重颜值，品牌偏见最少；</a:t>
            </a:r>
          </a:p>
          <a:p>
            <a:r>
              <a:rPr lang="zh-CN" altLang="en-US" dirty="0">
                <a:solidFill>
                  <a:schemeClr val="tx1"/>
                </a:solidFill>
                <a:latin typeface="+mn-lt"/>
                <a:ea typeface="+mn-ea"/>
              </a:rPr>
              <a:t>希望成为人群中的焦点；</a:t>
            </a:r>
          </a:p>
          <a:p>
            <a:endParaRPr lang="zh-CN" altLang="en-US" dirty="0">
              <a:solidFill>
                <a:schemeClr val="tx1"/>
              </a:solidFill>
              <a:latin typeface="+mn-lt"/>
              <a:ea typeface="+mn-ea"/>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p:cTn id="13" dur="500" fill="hold"/>
                                        <p:tgtEl>
                                          <p:spTgt spid="61"/>
                                        </p:tgtEl>
                                        <p:attrNameLst>
                                          <p:attrName>ppt_w</p:attrName>
                                        </p:attrNameLst>
                                      </p:cBhvr>
                                      <p:tavLst>
                                        <p:tav tm="0">
                                          <p:val>
                                            <p:fltVal val="0"/>
                                          </p:val>
                                        </p:tav>
                                        <p:tav tm="100000">
                                          <p:val>
                                            <p:strVal val="#ppt_w"/>
                                          </p:val>
                                        </p:tav>
                                      </p:tavLst>
                                    </p:anim>
                                    <p:anim calcmode="lin" valueType="num">
                                      <p:cBhvr>
                                        <p:cTn id="14" dur="500" fill="hold"/>
                                        <p:tgtEl>
                                          <p:spTgt spid="61"/>
                                        </p:tgtEl>
                                        <p:attrNameLst>
                                          <p:attrName>ppt_h</p:attrName>
                                        </p:attrNameLst>
                                      </p:cBhvr>
                                      <p:tavLst>
                                        <p:tav tm="0">
                                          <p:val>
                                            <p:fltVal val="0"/>
                                          </p:val>
                                        </p:tav>
                                        <p:tav tm="100000">
                                          <p:val>
                                            <p:strVal val="#ppt_h"/>
                                          </p:val>
                                        </p:tav>
                                      </p:tavLst>
                                    </p:anim>
                                    <p:animEffect transition="in" filter="fade">
                                      <p:cBhvr>
                                        <p:cTn id="15" dur="500"/>
                                        <p:tgtEl>
                                          <p:spTgt spid="61"/>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66"/>
                                        </p:tgtEl>
                                        <p:attrNameLst>
                                          <p:attrName>style.visibility</p:attrName>
                                        </p:attrNameLst>
                                      </p:cBhvr>
                                      <p:to>
                                        <p:strVal val="visible"/>
                                      </p:to>
                                    </p:set>
                                    <p:anim calcmode="lin" valueType="num">
                                      <p:cBhvr>
                                        <p:cTn id="19" dur="500" fill="hold"/>
                                        <p:tgtEl>
                                          <p:spTgt spid="66"/>
                                        </p:tgtEl>
                                        <p:attrNameLst>
                                          <p:attrName>ppt_w</p:attrName>
                                        </p:attrNameLst>
                                      </p:cBhvr>
                                      <p:tavLst>
                                        <p:tav tm="0">
                                          <p:val>
                                            <p:fltVal val="0"/>
                                          </p:val>
                                        </p:tav>
                                        <p:tav tm="100000">
                                          <p:val>
                                            <p:strVal val="#ppt_w"/>
                                          </p:val>
                                        </p:tav>
                                      </p:tavLst>
                                    </p:anim>
                                    <p:anim calcmode="lin" valueType="num">
                                      <p:cBhvr>
                                        <p:cTn id="20" dur="500" fill="hold"/>
                                        <p:tgtEl>
                                          <p:spTgt spid="66"/>
                                        </p:tgtEl>
                                        <p:attrNameLst>
                                          <p:attrName>ppt_h</p:attrName>
                                        </p:attrNameLst>
                                      </p:cBhvr>
                                      <p:tavLst>
                                        <p:tav tm="0">
                                          <p:val>
                                            <p:fltVal val="0"/>
                                          </p:val>
                                        </p:tav>
                                        <p:tav tm="100000">
                                          <p:val>
                                            <p:strVal val="#ppt_h"/>
                                          </p:val>
                                        </p:tav>
                                      </p:tavLst>
                                    </p:anim>
                                    <p:animEffect transition="in" filter="fade">
                                      <p:cBhvr>
                                        <p:cTn id="21" dur="500"/>
                                        <p:tgtEl>
                                          <p:spTgt spid="66"/>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p:cTn id="25" dur="500" fill="hold"/>
                                        <p:tgtEl>
                                          <p:spTgt spid="52"/>
                                        </p:tgtEl>
                                        <p:attrNameLst>
                                          <p:attrName>ppt_w</p:attrName>
                                        </p:attrNameLst>
                                      </p:cBhvr>
                                      <p:tavLst>
                                        <p:tav tm="0">
                                          <p:val>
                                            <p:fltVal val="0"/>
                                          </p:val>
                                        </p:tav>
                                        <p:tav tm="100000">
                                          <p:val>
                                            <p:strVal val="#ppt_w"/>
                                          </p:val>
                                        </p:tav>
                                      </p:tavLst>
                                    </p:anim>
                                    <p:anim calcmode="lin" valueType="num">
                                      <p:cBhvr>
                                        <p:cTn id="26" dur="500" fill="hold"/>
                                        <p:tgtEl>
                                          <p:spTgt spid="52"/>
                                        </p:tgtEl>
                                        <p:attrNameLst>
                                          <p:attrName>ppt_h</p:attrName>
                                        </p:attrNameLst>
                                      </p:cBhvr>
                                      <p:tavLst>
                                        <p:tav tm="0">
                                          <p:val>
                                            <p:fltVal val="0"/>
                                          </p:val>
                                        </p:tav>
                                        <p:tav tm="100000">
                                          <p:val>
                                            <p:strVal val="#ppt_h"/>
                                          </p:val>
                                        </p:tav>
                                      </p:tavLst>
                                    </p:anim>
                                    <p:animEffect transition="in" filter="fade">
                                      <p:cBhvr>
                                        <p:cTn id="2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bldLvl="0" animBg="1"/>
      <p:bldP spid="61" grpId="0" bldLvl="0" animBg="1"/>
      <p:bldP spid="66" grpId="0" bldLvl="0" animBg="1"/>
      <p:bldP spid="52"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p:cNvSpPr/>
          <p:nvPr/>
        </p:nvSpPr>
        <p:spPr>
          <a:xfrm>
            <a:off x="-14605" y="-5715"/>
            <a:ext cx="9935210" cy="1040130"/>
          </a:xfrm>
          <a:prstGeom prst="rect">
            <a:avLst/>
          </a:prstGeom>
          <a:solidFill>
            <a:schemeClr val="accent6">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60" b="1" i="1" dirty="0">
              <a:latin typeface="+mj-ea"/>
              <a:ea typeface="+mj-ea"/>
            </a:endParaRPr>
          </a:p>
        </p:txBody>
      </p:sp>
      <p:sp>
        <p:nvSpPr>
          <p:cNvPr id="2" name="页脚占位符 1"/>
          <p:cNvSpPr>
            <a:spLocks noGrp="1"/>
          </p:cNvSpPr>
          <p:nvPr>
            <p:ph type="ftr" sz="quarter" idx="10"/>
          </p:nvPr>
        </p:nvSpPr>
        <p:spPr/>
        <p:txBody>
          <a:bodyPr/>
          <a:lstStyle/>
          <a:p>
            <a:pPr>
              <a:defRPr/>
            </a:pPr>
            <a:r>
              <a:rPr lang="de-DE"/>
              <a:t>Author/Department</a:t>
            </a:r>
            <a:endParaRPr lang="de-DE" dirty="0"/>
          </a:p>
        </p:txBody>
      </p:sp>
      <p:sp>
        <p:nvSpPr>
          <p:cNvPr id="3" name="日期占位符 2"/>
          <p:cNvSpPr>
            <a:spLocks noGrp="1"/>
          </p:cNvSpPr>
          <p:nvPr>
            <p:ph type="dt" sz="half" idx="11"/>
          </p:nvPr>
        </p:nvSpPr>
        <p:spPr/>
        <p:txBody>
          <a:bodyPr/>
          <a:lstStyle/>
          <a:p>
            <a:pPr>
              <a:defRPr/>
            </a:pPr>
            <a:r>
              <a:rPr lang="en-US" altLang="zh-CN"/>
              <a:t>DD.MM.JJJJ</a:t>
            </a:r>
            <a:endParaRPr lang="de-DE" altLang="zh-CN" dirty="0">
              <a:ea typeface="宋体" panose="02010600030101010101" pitchFamily="2" charset="-122"/>
            </a:endParaRPr>
          </a:p>
        </p:txBody>
      </p:sp>
      <p:sp>
        <p:nvSpPr>
          <p:cNvPr id="4" name="灯片编号占位符 3"/>
          <p:cNvSpPr>
            <a:spLocks noGrp="1"/>
          </p:cNvSpPr>
          <p:nvPr>
            <p:ph type="sldNum" sz="quarter" idx="12"/>
          </p:nvPr>
        </p:nvSpPr>
        <p:spPr/>
        <p:txBody>
          <a:bodyPr/>
          <a:lstStyle/>
          <a:p>
            <a:pPr>
              <a:defRPr/>
            </a:pPr>
            <a:r>
              <a:rPr lang="de-DE" altLang="zh-CN"/>
              <a:t>Page </a:t>
            </a:r>
            <a:fld id="{56242ED6-E1C3-49EF-9960-C40F565DA73C}" type="slidenum">
              <a:rPr lang="de-DE" altLang="zh-CN"/>
              <a:t>28</a:t>
            </a:fld>
            <a:endParaRPr lang="de-DE" altLang="zh-CN"/>
          </a:p>
        </p:txBody>
      </p:sp>
      <p:sp>
        <p:nvSpPr>
          <p:cNvPr id="5" name="文本框 4"/>
          <p:cNvSpPr txBox="1"/>
          <p:nvPr/>
        </p:nvSpPr>
        <p:spPr>
          <a:xfrm>
            <a:off x="406400" y="285750"/>
            <a:ext cx="7591425" cy="457200"/>
          </a:xfrm>
          <a:prstGeom prst="rect">
            <a:avLst/>
          </a:prstGeom>
          <a:noFill/>
        </p:spPr>
        <p:txBody>
          <a:bodyPr wrap="square" rtlCol="0">
            <a:spAutoFit/>
          </a:bodyPr>
          <a:lstStyle/>
          <a:p>
            <a:r>
              <a:rPr lang="zh-CN" altLang="en-US" sz="2400" b="1" dirty="0">
                <a:solidFill>
                  <a:schemeClr val="bg1"/>
                </a:solidFill>
                <a:latin typeface="+mn-ea"/>
                <a:ea typeface="+mn-ea"/>
              </a:rPr>
              <a:t>注重家庭，努力拼搏，务实乐观</a:t>
            </a:r>
          </a:p>
        </p:txBody>
      </p:sp>
      <p:sp>
        <p:nvSpPr>
          <p:cNvPr id="6" name="文本框 5"/>
          <p:cNvSpPr txBox="1"/>
          <p:nvPr/>
        </p:nvSpPr>
        <p:spPr>
          <a:xfrm>
            <a:off x="1096645" y="1615440"/>
            <a:ext cx="3667760" cy="399415"/>
          </a:xfrm>
          <a:prstGeom prst="rect">
            <a:avLst/>
          </a:prstGeom>
          <a:noFill/>
        </p:spPr>
        <p:txBody>
          <a:bodyPr wrap="square" rtlCol="0" anchor="t">
            <a:spAutoFit/>
          </a:bodyPr>
          <a:lstStyle/>
          <a:p>
            <a:r>
              <a:rPr lang="zh-CN" altLang="en-US" dirty="0">
                <a:solidFill>
                  <a:schemeClr val="tx1"/>
                </a:solidFill>
                <a:latin typeface="+mn-lt"/>
                <a:ea typeface="+mn-ea"/>
              </a:rPr>
              <a:t>30-40 已婚有小孩的成熟家庭</a:t>
            </a:r>
          </a:p>
        </p:txBody>
      </p:sp>
      <p:sp>
        <p:nvSpPr>
          <p:cNvPr id="61" name="Freeform 6"/>
          <p:cNvSpPr>
            <a:spLocks noEditPoints="1"/>
          </p:cNvSpPr>
          <p:nvPr/>
        </p:nvSpPr>
        <p:spPr bwMode="auto">
          <a:xfrm>
            <a:off x="392721" y="5029167"/>
            <a:ext cx="403470" cy="315759"/>
          </a:xfrm>
          <a:custGeom>
            <a:avLst/>
            <a:gdLst/>
            <a:ahLst/>
            <a:cxnLst>
              <a:cxn ang="0">
                <a:pos x="64" y="48"/>
              </a:cxn>
              <a:cxn ang="0">
                <a:pos x="61" y="50"/>
              </a:cxn>
              <a:cxn ang="0">
                <a:pos x="2" y="50"/>
              </a:cxn>
              <a:cxn ang="0">
                <a:pos x="0" y="48"/>
              </a:cxn>
              <a:cxn ang="0">
                <a:pos x="0" y="43"/>
              </a:cxn>
              <a:cxn ang="0">
                <a:pos x="2" y="41"/>
              </a:cxn>
              <a:cxn ang="0">
                <a:pos x="61" y="41"/>
              </a:cxn>
              <a:cxn ang="0">
                <a:pos x="64" y="43"/>
              </a:cxn>
              <a:cxn ang="0">
                <a:pos x="64" y="48"/>
              </a:cxn>
              <a:cxn ang="0">
                <a:pos x="59" y="20"/>
              </a:cxn>
              <a:cxn ang="0">
                <a:pos x="57" y="23"/>
              </a:cxn>
              <a:cxn ang="0">
                <a:pos x="7" y="23"/>
              </a:cxn>
              <a:cxn ang="0">
                <a:pos x="4" y="20"/>
              </a:cxn>
              <a:cxn ang="0">
                <a:pos x="4" y="16"/>
              </a:cxn>
              <a:cxn ang="0">
                <a:pos x="7" y="13"/>
              </a:cxn>
              <a:cxn ang="0">
                <a:pos x="57" y="13"/>
              </a:cxn>
              <a:cxn ang="0">
                <a:pos x="59" y="16"/>
              </a:cxn>
              <a:cxn ang="0">
                <a:pos x="59" y="20"/>
              </a:cxn>
              <a:cxn ang="0">
                <a:pos x="50" y="34"/>
              </a:cxn>
              <a:cxn ang="0">
                <a:pos x="48" y="36"/>
              </a:cxn>
              <a:cxn ang="0">
                <a:pos x="16" y="36"/>
              </a:cxn>
              <a:cxn ang="0">
                <a:pos x="13" y="34"/>
              </a:cxn>
              <a:cxn ang="0">
                <a:pos x="13" y="29"/>
              </a:cxn>
              <a:cxn ang="0">
                <a:pos x="16" y="27"/>
              </a:cxn>
              <a:cxn ang="0">
                <a:pos x="48" y="27"/>
              </a:cxn>
              <a:cxn ang="0">
                <a:pos x="50" y="29"/>
              </a:cxn>
              <a:cxn ang="0">
                <a:pos x="50" y="34"/>
              </a:cxn>
              <a:cxn ang="0">
                <a:pos x="45" y="7"/>
              </a:cxn>
              <a:cxn ang="0">
                <a:pos x="43" y="9"/>
              </a:cxn>
              <a:cxn ang="0">
                <a:pos x="20" y="9"/>
              </a:cxn>
              <a:cxn ang="0">
                <a:pos x="18" y="7"/>
              </a:cxn>
              <a:cxn ang="0">
                <a:pos x="18" y="2"/>
              </a:cxn>
              <a:cxn ang="0">
                <a:pos x="20" y="0"/>
              </a:cxn>
              <a:cxn ang="0">
                <a:pos x="43" y="0"/>
              </a:cxn>
              <a:cxn ang="0">
                <a:pos x="45" y="2"/>
              </a:cxn>
              <a:cxn ang="0">
                <a:pos x="45" y="7"/>
              </a:cxn>
            </a:cxnLst>
            <a:rect l="0" t="0" r="r" b="b"/>
            <a:pathLst>
              <a:path w="64" h="50">
                <a:moveTo>
                  <a:pt x="64" y="48"/>
                </a:moveTo>
                <a:cubicBezTo>
                  <a:pt x="64" y="49"/>
                  <a:pt x="63" y="50"/>
                  <a:pt x="61" y="50"/>
                </a:cubicBezTo>
                <a:cubicBezTo>
                  <a:pt x="2" y="50"/>
                  <a:pt x="2" y="50"/>
                  <a:pt x="2" y="50"/>
                </a:cubicBezTo>
                <a:cubicBezTo>
                  <a:pt x="1" y="50"/>
                  <a:pt x="0" y="49"/>
                  <a:pt x="0" y="48"/>
                </a:cubicBezTo>
                <a:cubicBezTo>
                  <a:pt x="0" y="43"/>
                  <a:pt x="0" y="43"/>
                  <a:pt x="0" y="43"/>
                </a:cubicBezTo>
                <a:cubicBezTo>
                  <a:pt x="0" y="42"/>
                  <a:pt x="1" y="41"/>
                  <a:pt x="2" y="41"/>
                </a:cubicBezTo>
                <a:cubicBezTo>
                  <a:pt x="61" y="41"/>
                  <a:pt x="61" y="41"/>
                  <a:pt x="61" y="41"/>
                </a:cubicBezTo>
                <a:cubicBezTo>
                  <a:pt x="63" y="41"/>
                  <a:pt x="64" y="42"/>
                  <a:pt x="64" y="43"/>
                </a:cubicBezTo>
                <a:lnTo>
                  <a:pt x="64" y="48"/>
                </a:lnTo>
                <a:close/>
                <a:moveTo>
                  <a:pt x="59" y="20"/>
                </a:moveTo>
                <a:cubicBezTo>
                  <a:pt x="59" y="22"/>
                  <a:pt x="58" y="23"/>
                  <a:pt x="57" y="23"/>
                </a:cubicBezTo>
                <a:cubicBezTo>
                  <a:pt x="7" y="23"/>
                  <a:pt x="7" y="23"/>
                  <a:pt x="7" y="23"/>
                </a:cubicBezTo>
                <a:cubicBezTo>
                  <a:pt x="5" y="23"/>
                  <a:pt x="4" y="22"/>
                  <a:pt x="4" y="20"/>
                </a:cubicBezTo>
                <a:cubicBezTo>
                  <a:pt x="4" y="16"/>
                  <a:pt x="4" y="16"/>
                  <a:pt x="4" y="16"/>
                </a:cubicBezTo>
                <a:cubicBezTo>
                  <a:pt x="4" y="14"/>
                  <a:pt x="5" y="13"/>
                  <a:pt x="7" y="13"/>
                </a:cubicBezTo>
                <a:cubicBezTo>
                  <a:pt x="57" y="13"/>
                  <a:pt x="57" y="13"/>
                  <a:pt x="57" y="13"/>
                </a:cubicBezTo>
                <a:cubicBezTo>
                  <a:pt x="58" y="13"/>
                  <a:pt x="59" y="14"/>
                  <a:pt x="59" y="16"/>
                </a:cubicBezTo>
                <a:lnTo>
                  <a:pt x="59" y="20"/>
                </a:lnTo>
                <a:close/>
                <a:moveTo>
                  <a:pt x="50" y="34"/>
                </a:moveTo>
                <a:cubicBezTo>
                  <a:pt x="50" y="35"/>
                  <a:pt x="49" y="36"/>
                  <a:pt x="48" y="36"/>
                </a:cubicBezTo>
                <a:cubicBezTo>
                  <a:pt x="16" y="36"/>
                  <a:pt x="16" y="36"/>
                  <a:pt x="16" y="36"/>
                </a:cubicBezTo>
                <a:cubicBezTo>
                  <a:pt x="15" y="36"/>
                  <a:pt x="13" y="35"/>
                  <a:pt x="13" y="34"/>
                </a:cubicBezTo>
                <a:cubicBezTo>
                  <a:pt x="13" y="29"/>
                  <a:pt x="13" y="29"/>
                  <a:pt x="13" y="29"/>
                </a:cubicBezTo>
                <a:cubicBezTo>
                  <a:pt x="13" y="28"/>
                  <a:pt x="15" y="27"/>
                  <a:pt x="16" y="27"/>
                </a:cubicBezTo>
                <a:cubicBezTo>
                  <a:pt x="48" y="27"/>
                  <a:pt x="48" y="27"/>
                  <a:pt x="48" y="27"/>
                </a:cubicBezTo>
                <a:cubicBezTo>
                  <a:pt x="49" y="27"/>
                  <a:pt x="50" y="28"/>
                  <a:pt x="50" y="29"/>
                </a:cubicBezTo>
                <a:lnTo>
                  <a:pt x="50" y="34"/>
                </a:lnTo>
                <a:close/>
                <a:moveTo>
                  <a:pt x="45" y="7"/>
                </a:moveTo>
                <a:cubicBezTo>
                  <a:pt x="45" y="8"/>
                  <a:pt x="44" y="9"/>
                  <a:pt x="43" y="9"/>
                </a:cubicBezTo>
                <a:cubicBezTo>
                  <a:pt x="20" y="9"/>
                  <a:pt x="20" y="9"/>
                  <a:pt x="20" y="9"/>
                </a:cubicBezTo>
                <a:cubicBezTo>
                  <a:pt x="19" y="9"/>
                  <a:pt x="18" y="8"/>
                  <a:pt x="18" y="7"/>
                </a:cubicBezTo>
                <a:cubicBezTo>
                  <a:pt x="18" y="2"/>
                  <a:pt x="18" y="2"/>
                  <a:pt x="18" y="2"/>
                </a:cubicBezTo>
                <a:cubicBezTo>
                  <a:pt x="18" y="1"/>
                  <a:pt x="19" y="0"/>
                  <a:pt x="20" y="0"/>
                </a:cubicBezTo>
                <a:cubicBezTo>
                  <a:pt x="43" y="0"/>
                  <a:pt x="43" y="0"/>
                  <a:pt x="43" y="0"/>
                </a:cubicBezTo>
                <a:cubicBezTo>
                  <a:pt x="44" y="0"/>
                  <a:pt x="45" y="1"/>
                  <a:pt x="45" y="2"/>
                </a:cubicBezTo>
                <a:lnTo>
                  <a:pt x="45" y="7"/>
                </a:lnTo>
                <a:close/>
              </a:path>
            </a:pathLst>
          </a:custGeom>
          <a:solidFill>
            <a:schemeClr val="accent6">
              <a:lumMod val="75000"/>
              <a:lumOff val="25000"/>
            </a:schemeClr>
          </a:solidFill>
          <a:ln w="9525">
            <a:noFill/>
            <a:round/>
          </a:ln>
        </p:spPr>
        <p:txBody>
          <a:bodyPr vert="horz" wrap="square" lIns="91440" tIns="45720" rIns="91440" bIns="45720" numCol="1" anchor="t" anchorCtr="0" compatLnSpc="1"/>
          <a:lstStyle/>
          <a:p>
            <a:endParaRPr lang="en-US"/>
          </a:p>
        </p:txBody>
      </p:sp>
      <p:sp>
        <p:nvSpPr>
          <p:cNvPr id="7" name="文本框 6"/>
          <p:cNvSpPr txBox="1"/>
          <p:nvPr/>
        </p:nvSpPr>
        <p:spPr>
          <a:xfrm>
            <a:off x="951230" y="5029200"/>
            <a:ext cx="3053715" cy="399415"/>
          </a:xfrm>
          <a:prstGeom prst="rect">
            <a:avLst/>
          </a:prstGeom>
          <a:noFill/>
        </p:spPr>
        <p:txBody>
          <a:bodyPr wrap="square" rtlCol="0" anchor="t">
            <a:spAutoFit/>
          </a:bodyPr>
          <a:lstStyle/>
          <a:p>
            <a:r>
              <a:rPr lang="en-US" altLang="zh-CN" dirty="0">
                <a:solidFill>
                  <a:schemeClr val="tx1"/>
                </a:solidFill>
                <a:latin typeface="+mn-lt"/>
                <a:ea typeface="+mn-ea"/>
              </a:rPr>
              <a:t>84%</a:t>
            </a:r>
            <a:r>
              <a:rPr lang="zh-CN" altLang="en-US" dirty="0">
                <a:solidFill>
                  <a:schemeClr val="tx1"/>
                </a:solidFill>
                <a:latin typeface="+mn-lt"/>
                <a:ea typeface="+mn-ea"/>
              </a:rPr>
              <a:t>拥有大专及以上学历</a:t>
            </a:r>
          </a:p>
        </p:txBody>
      </p:sp>
      <p:sp>
        <p:nvSpPr>
          <p:cNvPr id="8" name="文本框 7"/>
          <p:cNvSpPr txBox="1"/>
          <p:nvPr/>
        </p:nvSpPr>
        <p:spPr>
          <a:xfrm>
            <a:off x="1056640" y="2628265"/>
            <a:ext cx="2540000" cy="673735"/>
          </a:xfrm>
          <a:prstGeom prst="rect">
            <a:avLst/>
          </a:prstGeom>
          <a:noFill/>
        </p:spPr>
        <p:txBody>
          <a:bodyPr wrap="square" rtlCol="0" anchor="t">
            <a:spAutoFit/>
          </a:bodyPr>
          <a:lstStyle/>
          <a:p>
            <a:r>
              <a:rPr lang="zh-CN" altLang="en-US" dirty="0">
                <a:solidFill>
                  <a:schemeClr val="tx1"/>
                </a:solidFill>
                <a:latin typeface="+mn-lt"/>
                <a:ea typeface="+mn-ea"/>
              </a:rPr>
              <a:t>其中</a:t>
            </a:r>
            <a:r>
              <a:rPr lang="en-US" altLang="zh-CN" dirty="0">
                <a:solidFill>
                  <a:schemeClr val="tx1"/>
                </a:solidFill>
                <a:latin typeface="+mn-lt"/>
                <a:ea typeface="+mn-ea"/>
              </a:rPr>
              <a:t>29.8%</a:t>
            </a:r>
            <a:r>
              <a:rPr lang="zh-CN" altLang="en-US" dirty="0">
                <a:solidFill>
                  <a:schemeClr val="tx1"/>
                </a:solidFill>
                <a:latin typeface="+mn-lt"/>
                <a:ea typeface="+mn-ea"/>
              </a:rPr>
              <a:t>明确表示会生二孩</a:t>
            </a:r>
          </a:p>
        </p:txBody>
      </p:sp>
      <p:sp>
        <p:nvSpPr>
          <p:cNvPr id="66" name="Freeform 135"/>
          <p:cNvSpPr>
            <a:spLocks noEditPoints="1"/>
          </p:cNvSpPr>
          <p:nvPr/>
        </p:nvSpPr>
        <p:spPr bwMode="auto">
          <a:xfrm>
            <a:off x="406315" y="1601799"/>
            <a:ext cx="395469" cy="370439"/>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accent6">
              <a:lumMod val="75000"/>
              <a:lumOff val="25000"/>
            </a:schemeClr>
          </a:solidFill>
          <a:ln w="9525">
            <a:noFill/>
            <a:round/>
          </a:ln>
        </p:spPr>
        <p:txBody>
          <a:bodyPr vert="horz" wrap="square" lIns="91440" tIns="45720" rIns="91440" bIns="45720" numCol="1" anchor="t" anchorCtr="0" compatLnSpc="1"/>
          <a:lstStyle/>
          <a:p>
            <a:endParaRPr lang="en-US"/>
          </a:p>
        </p:txBody>
      </p:sp>
      <p:sp>
        <p:nvSpPr>
          <p:cNvPr id="52" name="Freeform 181"/>
          <p:cNvSpPr/>
          <p:nvPr/>
        </p:nvSpPr>
        <p:spPr bwMode="auto">
          <a:xfrm>
            <a:off x="488716" y="3904337"/>
            <a:ext cx="229703" cy="432902"/>
          </a:xfrm>
          <a:custGeom>
            <a:avLst/>
            <a:gdLst/>
            <a:ahLst/>
            <a:cxnLst>
              <a:cxn ang="0">
                <a:pos x="22" y="60"/>
              </a:cxn>
              <a:cxn ang="0">
                <a:pos x="22" y="67"/>
              </a:cxn>
              <a:cxn ang="0">
                <a:pos x="21" y="68"/>
              </a:cxn>
              <a:cxn ang="0">
                <a:pos x="16" y="68"/>
              </a:cxn>
              <a:cxn ang="0">
                <a:pos x="15" y="67"/>
              </a:cxn>
              <a:cxn ang="0">
                <a:pos x="15" y="60"/>
              </a:cxn>
              <a:cxn ang="0">
                <a:pos x="1" y="53"/>
              </a:cxn>
              <a:cxn ang="0">
                <a:pos x="1" y="52"/>
              </a:cxn>
              <a:cxn ang="0">
                <a:pos x="5" y="46"/>
              </a:cxn>
              <a:cxn ang="0">
                <a:pos x="6" y="46"/>
              </a:cxn>
              <a:cxn ang="0">
                <a:pos x="6" y="46"/>
              </a:cxn>
              <a:cxn ang="0">
                <a:pos x="19" y="51"/>
              </a:cxn>
              <a:cxn ang="0">
                <a:pos x="26" y="45"/>
              </a:cxn>
              <a:cxn ang="0">
                <a:pos x="17" y="38"/>
              </a:cxn>
              <a:cxn ang="0">
                <a:pos x="1" y="22"/>
              </a:cxn>
              <a:cxn ang="0">
                <a:pos x="15" y="8"/>
              </a:cxn>
              <a:cxn ang="0">
                <a:pos x="15" y="1"/>
              </a:cxn>
              <a:cxn ang="0">
                <a:pos x="16" y="0"/>
              </a:cxn>
              <a:cxn ang="0">
                <a:pos x="21" y="0"/>
              </a:cxn>
              <a:cxn ang="0">
                <a:pos x="22" y="1"/>
              </a:cxn>
              <a:cxn ang="0">
                <a:pos x="22" y="8"/>
              </a:cxn>
              <a:cxn ang="0">
                <a:pos x="34" y="13"/>
              </a:cxn>
              <a:cxn ang="0">
                <a:pos x="34" y="14"/>
              </a:cxn>
              <a:cxn ang="0">
                <a:pos x="31" y="20"/>
              </a:cxn>
              <a:cxn ang="0">
                <a:pos x="30" y="20"/>
              </a:cxn>
              <a:cxn ang="0">
                <a:pos x="29" y="20"/>
              </a:cxn>
              <a:cxn ang="0">
                <a:pos x="19" y="16"/>
              </a:cxn>
              <a:cxn ang="0">
                <a:pos x="11" y="22"/>
              </a:cxn>
              <a:cxn ang="0">
                <a:pos x="21" y="30"/>
              </a:cxn>
              <a:cxn ang="0">
                <a:pos x="36" y="45"/>
              </a:cxn>
              <a:cxn ang="0">
                <a:pos x="22" y="60"/>
              </a:cxn>
            </a:cxnLst>
            <a:rect l="0" t="0" r="r" b="b"/>
            <a:pathLst>
              <a:path w="36" h="68">
                <a:moveTo>
                  <a:pt x="22" y="60"/>
                </a:moveTo>
                <a:cubicBezTo>
                  <a:pt x="22" y="67"/>
                  <a:pt x="22" y="67"/>
                  <a:pt x="22" y="67"/>
                </a:cubicBezTo>
                <a:cubicBezTo>
                  <a:pt x="22" y="67"/>
                  <a:pt x="22" y="68"/>
                  <a:pt x="21" y="68"/>
                </a:cubicBezTo>
                <a:cubicBezTo>
                  <a:pt x="16" y="68"/>
                  <a:pt x="16" y="68"/>
                  <a:pt x="16" y="68"/>
                </a:cubicBezTo>
                <a:cubicBezTo>
                  <a:pt x="15" y="68"/>
                  <a:pt x="15" y="67"/>
                  <a:pt x="15" y="67"/>
                </a:cubicBezTo>
                <a:cubicBezTo>
                  <a:pt x="15" y="60"/>
                  <a:pt x="15" y="60"/>
                  <a:pt x="15" y="60"/>
                </a:cubicBezTo>
                <a:cubicBezTo>
                  <a:pt x="6" y="59"/>
                  <a:pt x="1" y="53"/>
                  <a:pt x="1" y="53"/>
                </a:cubicBezTo>
                <a:cubicBezTo>
                  <a:pt x="0" y="53"/>
                  <a:pt x="0" y="52"/>
                  <a:pt x="1" y="52"/>
                </a:cubicBezTo>
                <a:cubicBezTo>
                  <a:pt x="5" y="46"/>
                  <a:pt x="5" y="46"/>
                  <a:pt x="5" y="46"/>
                </a:cubicBezTo>
                <a:cubicBezTo>
                  <a:pt x="5" y="46"/>
                  <a:pt x="5" y="46"/>
                  <a:pt x="6" y="46"/>
                </a:cubicBezTo>
                <a:cubicBezTo>
                  <a:pt x="6" y="46"/>
                  <a:pt x="6" y="46"/>
                  <a:pt x="6" y="46"/>
                </a:cubicBezTo>
                <a:cubicBezTo>
                  <a:pt x="7" y="46"/>
                  <a:pt x="12" y="51"/>
                  <a:pt x="19" y="51"/>
                </a:cubicBezTo>
                <a:cubicBezTo>
                  <a:pt x="22" y="51"/>
                  <a:pt x="26" y="49"/>
                  <a:pt x="26" y="45"/>
                </a:cubicBezTo>
                <a:cubicBezTo>
                  <a:pt x="26" y="41"/>
                  <a:pt x="22" y="40"/>
                  <a:pt x="17" y="38"/>
                </a:cubicBezTo>
                <a:cubicBezTo>
                  <a:pt x="10" y="35"/>
                  <a:pt x="1" y="32"/>
                  <a:pt x="1" y="22"/>
                </a:cubicBezTo>
                <a:cubicBezTo>
                  <a:pt x="1" y="15"/>
                  <a:pt x="7" y="9"/>
                  <a:pt x="15" y="8"/>
                </a:cubicBezTo>
                <a:cubicBezTo>
                  <a:pt x="15" y="1"/>
                  <a:pt x="15" y="1"/>
                  <a:pt x="15" y="1"/>
                </a:cubicBezTo>
                <a:cubicBezTo>
                  <a:pt x="15" y="0"/>
                  <a:pt x="15" y="0"/>
                  <a:pt x="16" y="0"/>
                </a:cubicBezTo>
                <a:cubicBezTo>
                  <a:pt x="21" y="0"/>
                  <a:pt x="21" y="0"/>
                  <a:pt x="21" y="0"/>
                </a:cubicBezTo>
                <a:cubicBezTo>
                  <a:pt x="22" y="0"/>
                  <a:pt x="22" y="0"/>
                  <a:pt x="22" y="1"/>
                </a:cubicBezTo>
                <a:cubicBezTo>
                  <a:pt x="22" y="8"/>
                  <a:pt x="22" y="8"/>
                  <a:pt x="22" y="8"/>
                </a:cubicBezTo>
                <a:cubicBezTo>
                  <a:pt x="30" y="8"/>
                  <a:pt x="34" y="13"/>
                  <a:pt x="34" y="13"/>
                </a:cubicBezTo>
                <a:cubicBezTo>
                  <a:pt x="35" y="13"/>
                  <a:pt x="35" y="14"/>
                  <a:pt x="34" y="14"/>
                </a:cubicBezTo>
                <a:cubicBezTo>
                  <a:pt x="31" y="20"/>
                  <a:pt x="31" y="20"/>
                  <a:pt x="31" y="20"/>
                </a:cubicBezTo>
                <a:cubicBezTo>
                  <a:pt x="31" y="20"/>
                  <a:pt x="31" y="20"/>
                  <a:pt x="30" y="20"/>
                </a:cubicBezTo>
                <a:cubicBezTo>
                  <a:pt x="30" y="20"/>
                  <a:pt x="30" y="20"/>
                  <a:pt x="29" y="20"/>
                </a:cubicBezTo>
                <a:cubicBezTo>
                  <a:pt x="29" y="20"/>
                  <a:pt x="25" y="16"/>
                  <a:pt x="19" y="16"/>
                </a:cubicBezTo>
                <a:cubicBezTo>
                  <a:pt x="14" y="16"/>
                  <a:pt x="11" y="18"/>
                  <a:pt x="11" y="22"/>
                </a:cubicBezTo>
                <a:cubicBezTo>
                  <a:pt x="11" y="26"/>
                  <a:pt x="16" y="28"/>
                  <a:pt x="21" y="30"/>
                </a:cubicBezTo>
                <a:cubicBezTo>
                  <a:pt x="28" y="32"/>
                  <a:pt x="36" y="36"/>
                  <a:pt x="36" y="45"/>
                </a:cubicBezTo>
                <a:cubicBezTo>
                  <a:pt x="36" y="52"/>
                  <a:pt x="30" y="59"/>
                  <a:pt x="22" y="60"/>
                </a:cubicBezTo>
                <a:close/>
              </a:path>
            </a:pathLst>
          </a:custGeom>
          <a:solidFill>
            <a:schemeClr val="accent6">
              <a:lumMod val="75000"/>
              <a:lumOff val="25000"/>
            </a:schemeClr>
          </a:solidFill>
          <a:ln w="9525">
            <a:noFill/>
            <a:round/>
          </a:ln>
        </p:spPr>
        <p:txBody>
          <a:bodyPr vert="horz" wrap="square" lIns="91440" tIns="45720" rIns="91440" bIns="45720" numCol="1" anchor="t" anchorCtr="0" compatLnSpc="1"/>
          <a:lstStyle/>
          <a:p>
            <a:endParaRPr lang="en-US"/>
          </a:p>
        </p:txBody>
      </p:sp>
      <p:sp>
        <p:nvSpPr>
          <p:cNvPr id="9" name="文本框 8"/>
          <p:cNvSpPr txBox="1"/>
          <p:nvPr/>
        </p:nvSpPr>
        <p:spPr>
          <a:xfrm>
            <a:off x="951230" y="3938270"/>
            <a:ext cx="3427730" cy="399415"/>
          </a:xfrm>
          <a:prstGeom prst="rect">
            <a:avLst/>
          </a:prstGeom>
          <a:noFill/>
        </p:spPr>
        <p:txBody>
          <a:bodyPr wrap="square" rtlCol="0" anchor="t">
            <a:spAutoFit/>
          </a:bodyPr>
          <a:lstStyle/>
          <a:p>
            <a:r>
              <a:rPr lang="zh-CN" altLang="en-US" dirty="0">
                <a:solidFill>
                  <a:schemeClr val="tx1"/>
                </a:solidFill>
                <a:latin typeface="+mn-lt"/>
                <a:ea typeface="+mn-ea"/>
              </a:rPr>
              <a:t>平均家庭月收入</a:t>
            </a:r>
            <a:r>
              <a:rPr lang="en-US" altLang="zh-CN" dirty="0">
                <a:solidFill>
                  <a:schemeClr val="tx1"/>
                </a:solidFill>
                <a:latin typeface="+mn-lt"/>
                <a:ea typeface="+mn-ea"/>
              </a:rPr>
              <a:t>2.37</a:t>
            </a:r>
            <a:r>
              <a:rPr lang="zh-CN" altLang="en-US" dirty="0">
                <a:solidFill>
                  <a:schemeClr val="tx1"/>
                </a:solidFill>
                <a:latin typeface="+mn-lt"/>
                <a:ea typeface="+mn-ea"/>
              </a:rPr>
              <a:t>万元</a:t>
            </a:r>
          </a:p>
        </p:txBody>
      </p:sp>
      <p:cxnSp>
        <p:nvCxnSpPr>
          <p:cNvPr id="12" name="直接连接符 11"/>
          <p:cNvCxnSpPr/>
          <p:nvPr/>
        </p:nvCxnSpPr>
        <p:spPr>
          <a:xfrm>
            <a:off x="4618990" y="1316990"/>
            <a:ext cx="0" cy="4831715"/>
          </a:xfrm>
          <a:prstGeom prst="line">
            <a:avLst/>
          </a:prstGeom>
          <a:solidFill>
            <a:schemeClr val="accent2"/>
          </a:solidFill>
          <a:ln w="9525" cap="flat" cmpd="sng" algn="ctr">
            <a:solidFill>
              <a:schemeClr val="tx1">
                <a:lumMod val="60000"/>
                <a:lumOff val="40000"/>
              </a:schemeClr>
            </a:solidFill>
            <a:prstDash val="dashDot"/>
            <a:round/>
            <a:headEnd type="none" w="med" len="med"/>
            <a:tailEnd type="none" w="med" len="med"/>
          </a:ln>
        </p:spPr>
      </p:cxnSp>
      <p:sp>
        <p:nvSpPr>
          <p:cNvPr id="13" name="文本框 12"/>
          <p:cNvSpPr txBox="1"/>
          <p:nvPr/>
        </p:nvSpPr>
        <p:spPr>
          <a:xfrm>
            <a:off x="4876800" y="1556385"/>
            <a:ext cx="1597025" cy="365760"/>
          </a:xfrm>
          <a:prstGeom prst="rect">
            <a:avLst/>
          </a:prstGeom>
          <a:noFill/>
        </p:spPr>
        <p:txBody>
          <a:bodyPr wrap="square" rtlCol="0">
            <a:spAutoFit/>
          </a:bodyPr>
          <a:lstStyle/>
          <a:p>
            <a:r>
              <a:rPr lang="zh-CN" altLang="en-US" b="1" dirty="0">
                <a:solidFill>
                  <a:schemeClr val="accent6">
                    <a:lumMod val="75000"/>
                    <a:lumOff val="25000"/>
                  </a:schemeClr>
                </a:solidFill>
                <a:latin typeface="+mn-lt"/>
                <a:ea typeface="+mn-ea"/>
              </a:rPr>
              <a:t>生活态度：</a:t>
            </a:r>
          </a:p>
        </p:txBody>
      </p:sp>
      <p:sp>
        <p:nvSpPr>
          <p:cNvPr id="14" name="文本框 13"/>
          <p:cNvSpPr txBox="1"/>
          <p:nvPr/>
        </p:nvSpPr>
        <p:spPr>
          <a:xfrm>
            <a:off x="4876800" y="1902460"/>
            <a:ext cx="4373245" cy="914400"/>
          </a:xfrm>
          <a:prstGeom prst="rect">
            <a:avLst/>
          </a:prstGeom>
          <a:noFill/>
        </p:spPr>
        <p:txBody>
          <a:bodyPr wrap="square" rtlCol="0">
            <a:spAutoFit/>
          </a:bodyPr>
          <a:lstStyle/>
          <a:p>
            <a:r>
              <a:rPr lang="zh-CN" altLang="en-US" dirty="0">
                <a:solidFill>
                  <a:schemeClr val="tx1"/>
                </a:solidFill>
                <a:latin typeface="+mn-lt"/>
                <a:ea typeface="+mn-ea"/>
              </a:rPr>
              <a:t>家庭观念强，以孩子为重心；</a:t>
            </a:r>
          </a:p>
          <a:p>
            <a:r>
              <a:rPr lang="zh-CN" altLang="en-US" dirty="0">
                <a:solidFill>
                  <a:schemeClr val="tx1"/>
                </a:solidFill>
                <a:latin typeface="+mn-lt"/>
                <a:ea typeface="+mn-ea"/>
              </a:rPr>
              <a:t>追求品牌，对生活品质有要求；</a:t>
            </a:r>
          </a:p>
          <a:p>
            <a:r>
              <a:rPr lang="zh-CN" altLang="en-US" dirty="0">
                <a:solidFill>
                  <a:schemeClr val="tx1"/>
                </a:solidFill>
                <a:latin typeface="+mn-lt"/>
                <a:ea typeface="+mn-ea"/>
              </a:rPr>
              <a:t>消费求旺盛，消费实力强劲</a:t>
            </a:r>
            <a:endParaRPr lang="en-US" altLang="zh-CN" dirty="0">
              <a:solidFill>
                <a:schemeClr val="tx1"/>
              </a:solidFill>
              <a:latin typeface="+mn-lt"/>
              <a:ea typeface="+mn-ea"/>
            </a:endParaRPr>
          </a:p>
        </p:txBody>
      </p:sp>
      <p:sp>
        <p:nvSpPr>
          <p:cNvPr id="15" name="文本框 14"/>
          <p:cNvSpPr txBox="1"/>
          <p:nvPr/>
        </p:nvSpPr>
        <p:spPr>
          <a:xfrm>
            <a:off x="4876800" y="3110865"/>
            <a:ext cx="1597025" cy="365760"/>
          </a:xfrm>
          <a:prstGeom prst="rect">
            <a:avLst/>
          </a:prstGeom>
          <a:noFill/>
        </p:spPr>
        <p:txBody>
          <a:bodyPr wrap="square" rtlCol="0">
            <a:spAutoFit/>
          </a:bodyPr>
          <a:lstStyle/>
          <a:p>
            <a:r>
              <a:rPr lang="zh-CN" altLang="en-US" b="1" dirty="0">
                <a:solidFill>
                  <a:schemeClr val="accent6">
                    <a:lumMod val="75000"/>
                    <a:lumOff val="25000"/>
                  </a:schemeClr>
                </a:solidFill>
                <a:latin typeface="+mn-lt"/>
                <a:ea typeface="+mn-ea"/>
              </a:rPr>
              <a:t>事业态度：</a:t>
            </a:r>
          </a:p>
        </p:txBody>
      </p:sp>
      <p:sp>
        <p:nvSpPr>
          <p:cNvPr id="16" name="文本框 15"/>
          <p:cNvSpPr txBox="1"/>
          <p:nvPr/>
        </p:nvSpPr>
        <p:spPr>
          <a:xfrm>
            <a:off x="4876800" y="3452495"/>
            <a:ext cx="4373245" cy="640080"/>
          </a:xfrm>
          <a:prstGeom prst="rect">
            <a:avLst/>
          </a:prstGeom>
          <a:noFill/>
        </p:spPr>
        <p:txBody>
          <a:bodyPr wrap="square" rtlCol="0">
            <a:spAutoFit/>
          </a:bodyPr>
          <a:lstStyle/>
          <a:p>
            <a:r>
              <a:rPr lang="zh-CN" altLang="en-US" dirty="0">
                <a:solidFill>
                  <a:schemeClr val="tx1"/>
                </a:solidFill>
                <a:latin typeface="+mn-lt"/>
                <a:ea typeface="+mn-ea"/>
              </a:rPr>
              <a:t>事业有所成就，进入爬坡期；</a:t>
            </a:r>
          </a:p>
          <a:p>
            <a:r>
              <a:rPr lang="zh-CN" altLang="en-US" dirty="0">
                <a:solidFill>
                  <a:schemeClr val="tx1"/>
                </a:solidFill>
                <a:latin typeface="+mn-lt"/>
                <a:ea typeface="+mn-ea"/>
              </a:rPr>
              <a:t>努力升值，做事更稳重</a:t>
            </a:r>
          </a:p>
        </p:txBody>
      </p:sp>
      <p:sp>
        <p:nvSpPr>
          <p:cNvPr id="17" name="文本框 16"/>
          <p:cNvSpPr txBox="1"/>
          <p:nvPr/>
        </p:nvSpPr>
        <p:spPr>
          <a:xfrm>
            <a:off x="4876800" y="4417695"/>
            <a:ext cx="1597025" cy="365760"/>
          </a:xfrm>
          <a:prstGeom prst="rect">
            <a:avLst/>
          </a:prstGeom>
          <a:noFill/>
        </p:spPr>
        <p:txBody>
          <a:bodyPr wrap="square" rtlCol="0">
            <a:spAutoFit/>
          </a:bodyPr>
          <a:lstStyle/>
          <a:p>
            <a:r>
              <a:rPr lang="zh-CN" altLang="en-US" b="1" dirty="0">
                <a:solidFill>
                  <a:schemeClr val="accent6">
                    <a:lumMod val="75000"/>
                    <a:lumOff val="25000"/>
                  </a:schemeClr>
                </a:solidFill>
                <a:latin typeface="+mn-lt"/>
                <a:ea typeface="+mn-ea"/>
              </a:rPr>
              <a:t>购车心理：</a:t>
            </a:r>
          </a:p>
        </p:txBody>
      </p:sp>
      <p:sp>
        <p:nvSpPr>
          <p:cNvPr id="18" name="文本框 17"/>
          <p:cNvSpPr txBox="1"/>
          <p:nvPr/>
        </p:nvSpPr>
        <p:spPr>
          <a:xfrm>
            <a:off x="4876800" y="4745355"/>
            <a:ext cx="4373245" cy="914400"/>
          </a:xfrm>
          <a:prstGeom prst="rect">
            <a:avLst/>
          </a:prstGeom>
          <a:noFill/>
        </p:spPr>
        <p:txBody>
          <a:bodyPr wrap="square" rtlCol="0">
            <a:spAutoFit/>
          </a:bodyPr>
          <a:lstStyle/>
          <a:p>
            <a:r>
              <a:rPr lang="zh-CN" altLang="en-US" dirty="0">
                <a:solidFill>
                  <a:schemeClr val="tx1"/>
                </a:solidFill>
                <a:latin typeface="+mn-lt"/>
                <a:ea typeface="+mn-ea"/>
              </a:rPr>
              <a:t>汽车是生活的一部分，视为朋友；</a:t>
            </a:r>
          </a:p>
          <a:p>
            <a:r>
              <a:rPr lang="zh-CN" altLang="en-US" dirty="0">
                <a:solidFill>
                  <a:schemeClr val="tx1"/>
                </a:solidFill>
                <a:latin typeface="+mn-lt"/>
                <a:ea typeface="+mn-ea"/>
              </a:rPr>
              <a:t>崇尚品质，升级型消费；</a:t>
            </a:r>
          </a:p>
          <a:p>
            <a:r>
              <a:rPr lang="zh-CN" altLang="en-US" dirty="0">
                <a:solidFill>
                  <a:schemeClr val="tx1"/>
                </a:solidFill>
                <a:latin typeface="+mn-lt"/>
                <a:ea typeface="+mn-ea"/>
              </a:rPr>
              <a:t>更看重汽车动力性及品牌</a:t>
            </a:r>
          </a:p>
        </p:txBody>
      </p:sp>
      <p:grpSp>
        <p:nvGrpSpPr>
          <p:cNvPr id="10" name="组合 20"/>
          <p:cNvGrpSpPr/>
          <p:nvPr/>
        </p:nvGrpSpPr>
        <p:grpSpPr>
          <a:xfrm>
            <a:off x="390525" y="2726055"/>
            <a:ext cx="537210" cy="428625"/>
            <a:chOff x="390" y="4167"/>
            <a:chExt cx="1181" cy="942"/>
          </a:xfrm>
        </p:grpSpPr>
        <p:sp>
          <p:nvSpPr>
            <p:cNvPr id="43" name="Freeform 51"/>
            <p:cNvSpPr>
              <a:spLocks noEditPoints="1"/>
            </p:cNvSpPr>
            <p:nvPr/>
          </p:nvSpPr>
          <p:spPr bwMode="auto">
            <a:xfrm>
              <a:off x="390" y="4167"/>
              <a:ext cx="569" cy="805"/>
            </a:xfrm>
            <a:custGeom>
              <a:avLst/>
              <a:gdLst/>
              <a:ahLst/>
              <a:cxnLst>
                <a:cxn ang="0">
                  <a:pos x="30" y="24"/>
                </a:cxn>
                <a:cxn ang="0">
                  <a:pos x="30" y="54"/>
                </a:cxn>
                <a:cxn ang="0">
                  <a:pos x="26" y="58"/>
                </a:cxn>
                <a:cxn ang="0">
                  <a:pos x="22" y="54"/>
                </a:cxn>
                <a:cxn ang="0">
                  <a:pos x="22" y="40"/>
                </a:cxn>
                <a:cxn ang="0">
                  <a:pos x="19" y="40"/>
                </a:cxn>
                <a:cxn ang="0">
                  <a:pos x="19" y="54"/>
                </a:cxn>
                <a:cxn ang="0">
                  <a:pos x="15" y="58"/>
                </a:cxn>
                <a:cxn ang="0">
                  <a:pos x="11" y="54"/>
                </a:cxn>
                <a:cxn ang="0">
                  <a:pos x="11" y="24"/>
                </a:cxn>
                <a:cxn ang="0">
                  <a:pos x="1" y="14"/>
                </a:cxn>
                <a:cxn ang="0">
                  <a:pos x="1" y="9"/>
                </a:cxn>
                <a:cxn ang="0">
                  <a:pos x="6" y="9"/>
                </a:cxn>
                <a:cxn ang="0">
                  <a:pos x="14" y="17"/>
                </a:cxn>
                <a:cxn ang="0">
                  <a:pos x="27" y="17"/>
                </a:cxn>
                <a:cxn ang="0">
                  <a:pos x="35" y="9"/>
                </a:cxn>
                <a:cxn ang="0">
                  <a:pos x="40" y="9"/>
                </a:cxn>
                <a:cxn ang="0">
                  <a:pos x="40" y="14"/>
                </a:cxn>
                <a:cxn ang="0">
                  <a:pos x="30" y="24"/>
                </a:cxn>
                <a:cxn ang="0">
                  <a:pos x="21" y="16"/>
                </a:cxn>
                <a:cxn ang="0">
                  <a:pos x="13" y="8"/>
                </a:cxn>
                <a:cxn ang="0">
                  <a:pos x="21" y="0"/>
                </a:cxn>
                <a:cxn ang="0">
                  <a:pos x="29" y="8"/>
                </a:cxn>
                <a:cxn ang="0">
                  <a:pos x="21" y="16"/>
                </a:cxn>
              </a:cxnLst>
              <a:rect l="0" t="0" r="r" b="b"/>
              <a:pathLst>
                <a:path w="41" h="58">
                  <a:moveTo>
                    <a:pt x="30" y="24"/>
                  </a:moveTo>
                  <a:cubicBezTo>
                    <a:pt x="30" y="54"/>
                    <a:pt x="30" y="54"/>
                    <a:pt x="30" y="54"/>
                  </a:cubicBezTo>
                  <a:cubicBezTo>
                    <a:pt x="30" y="56"/>
                    <a:pt x="28" y="58"/>
                    <a:pt x="26" y="58"/>
                  </a:cubicBezTo>
                  <a:cubicBezTo>
                    <a:pt x="24" y="58"/>
                    <a:pt x="22" y="56"/>
                    <a:pt x="22" y="54"/>
                  </a:cubicBezTo>
                  <a:cubicBezTo>
                    <a:pt x="22" y="40"/>
                    <a:pt x="22" y="40"/>
                    <a:pt x="22" y="40"/>
                  </a:cubicBezTo>
                  <a:cubicBezTo>
                    <a:pt x="19" y="40"/>
                    <a:pt x="19" y="40"/>
                    <a:pt x="19" y="40"/>
                  </a:cubicBezTo>
                  <a:cubicBezTo>
                    <a:pt x="19" y="54"/>
                    <a:pt x="19" y="54"/>
                    <a:pt x="19" y="54"/>
                  </a:cubicBezTo>
                  <a:cubicBezTo>
                    <a:pt x="19" y="56"/>
                    <a:pt x="18" y="58"/>
                    <a:pt x="15" y="58"/>
                  </a:cubicBezTo>
                  <a:cubicBezTo>
                    <a:pt x="13" y="58"/>
                    <a:pt x="11" y="56"/>
                    <a:pt x="11" y="54"/>
                  </a:cubicBezTo>
                  <a:cubicBezTo>
                    <a:pt x="11" y="24"/>
                    <a:pt x="11" y="24"/>
                    <a:pt x="11" y="24"/>
                  </a:cubicBezTo>
                  <a:cubicBezTo>
                    <a:pt x="1" y="14"/>
                    <a:pt x="1" y="14"/>
                    <a:pt x="1" y="14"/>
                  </a:cubicBezTo>
                  <a:cubicBezTo>
                    <a:pt x="0" y="13"/>
                    <a:pt x="0" y="10"/>
                    <a:pt x="1" y="9"/>
                  </a:cubicBezTo>
                  <a:cubicBezTo>
                    <a:pt x="2" y="8"/>
                    <a:pt x="5" y="8"/>
                    <a:pt x="6" y="9"/>
                  </a:cubicBezTo>
                  <a:cubicBezTo>
                    <a:pt x="14" y="17"/>
                    <a:pt x="14" y="17"/>
                    <a:pt x="14" y="17"/>
                  </a:cubicBezTo>
                  <a:cubicBezTo>
                    <a:pt x="27" y="17"/>
                    <a:pt x="27" y="17"/>
                    <a:pt x="27" y="17"/>
                  </a:cubicBezTo>
                  <a:cubicBezTo>
                    <a:pt x="35" y="9"/>
                    <a:pt x="35" y="9"/>
                    <a:pt x="35" y="9"/>
                  </a:cubicBezTo>
                  <a:cubicBezTo>
                    <a:pt x="37" y="8"/>
                    <a:pt x="39" y="8"/>
                    <a:pt x="40" y="9"/>
                  </a:cubicBezTo>
                  <a:cubicBezTo>
                    <a:pt x="41" y="10"/>
                    <a:pt x="41" y="13"/>
                    <a:pt x="40" y="14"/>
                  </a:cubicBezTo>
                  <a:lnTo>
                    <a:pt x="30" y="24"/>
                  </a:lnTo>
                  <a:close/>
                  <a:moveTo>
                    <a:pt x="21" y="16"/>
                  </a:moveTo>
                  <a:cubicBezTo>
                    <a:pt x="16" y="16"/>
                    <a:pt x="13" y="12"/>
                    <a:pt x="13" y="8"/>
                  </a:cubicBezTo>
                  <a:cubicBezTo>
                    <a:pt x="13" y="4"/>
                    <a:pt x="16" y="0"/>
                    <a:pt x="21" y="0"/>
                  </a:cubicBezTo>
                  <a:cubicBezTo>
                    <a:pt x="25" y="0"/>
                    <a:pt x="29" y="4"/>
                    <a:pt x="29" y="8"/>
                  </a:cubicBezTo>
                  <a:cubicBezTo>
                    <a:pt x="29" y="12"/>
                    <a:pt x="25" y="16"/>
                    <a:pt x="21" y="16"/>
                  </a:cubicBezTo>
                  <a:close/>
                </a:path>
              </a:pathLst>
            </a:custGeom>
            <a:solidFill>
              <a:schemeClr val="accent6">
                <a:lumMod val="75000"/>
                <a:lumOff val="25000"/>
              </a:schemeClr>
            </a:solidFill>
            <a:ln w="9525">
              <a:noFill/>
              <a:round/>
            </a:ln>
          </p:spPr>
          <p:txBody>
            <a:bodyPr vert="horz" wrap="square" lIns="91440" tIns="45720" rIns="91440" bIns="45720" numCol="1" anchor="t" anchorCtr="0" compatLnSpc="1"/>
            <a:lstStyle/>
            <a:p>
              <a:endParaRPr lang="en-US"/>
            </a:p>
          </p:txBody>
        </p:sp>
        <p:sp>
          <p:nvSpPr>
            <p:cNvPr id="11" name="Freeform 51"/>
            <p:cNvSpPr>
              <a:spLocks noEditPoints="1"/>
            </p:cNvSpPr>
            <p:nvPr/>
          </p:nvSpPr>
          <p:spPr bwMode="auto">
            <a:xfrm>
              <a:off x="765" y="4520"/>
              <a:ext cx="367" cy="576"/>
            </a:xfrm>
            <a:custGeom>
              <a:avLst/>
              <a:gdLst/>
              <a:ahLst/>
              <a:cxnLst>
                <a:cxn ang="0">
                  <a:pos x="30" y="24"/>
                </a:cxn>
                <a:cxn ang="0">
                  <a:pos x="30" y="54"/>
                </a:cxn>
                <a:cxn ang="0">
                  <a:pos x="26" y="58"/>
                </a:cxn>
                <a:cxn ang="0">
                  <a:pos x="22" y="54"/>
                </a:cxn>
                <a:cxn ang="0">
                  <a:pos x="22" y="40"/>
                </a:cxn>
                <a:cxn ang="0">
                  <a:pos x="19" y="40"/>
                </a:cxn>
                <a:cxn ang="0">
                  <a:pos x="19" y="54"/>
                </a:cxn>
                <a:cxn ang="0">
                  <a:pos x="15" y="58"/>
                </a:cxn>
                <a:cxn ang="0">
                  <a:pos x="11" y="54"/>
                </a:cxn>
                <a:cxn ang="0">
                  <a:pos x="11" y="24"/>
                </a:cxn>
                <a:cxn ang="0">
                  <a:pos x="1" y="14"/>
                </a:cxn>
                <a:cxn ang="0">
                  <a:pos x="1" y="9"/>
                </a:cxn>
                <a:cxn ang="0">
                  <a:pos x="6" y="9"/>
                </a:cxn>
                <a:cxn ang="0">
                  <a:pos x="14" y="17"/>
                </a:cxn>
                <a:cxn ang="0">
                  <a:pos x="27" y="17"/>
                </a:cxn>
                <a:cxn ang="0">
                  <a:pos x="35" y="9"/>
                </a:cxn>
                <a:cxn ang="0">
                  <a:pos x="40" y="9"/>
                </a:cxn>
                <a:cxn ang="0">
                  <a:pos x="40" y="14"/>
                </a:cxn>
                <a:cxn ang="0">
                  <a:pos x="30" y="24"/>
                </a:cxn>
                <a:cxn ang="0">
                  <a:pos x="21" y="16"/>
                </a:cxn>
                <a:cxn ang="0">
                  <a:pos x="13" y="8"/>
                </a:cxn>
                <a:cxn ang="0">
                  <a:pos x="21" y="0"/>
                </a:cxn>
                <a:cxn ang="0">
                  <a:pos x="29" y="8"/>
                </a:cxn>
                <a:cxn ang="0">
                  <a:pos x="21" y="16"/>
                </a:cxn>
              </a:cxnLst>
              <a:rect l="0" t="0" r="r" b="b"/>
              <a:pathLst>
                <a:path w="41" h="58">
                  <a:moveTo>
                    <a:pt x="30" y="24"/>
                  </a:moveTo>
                  <a:cubicBezTo>
                    <a:pt x="30" y="54"/>
                    <a:pt x="30" y="54"/>
                    <a:pt x="30" y="54"/>
                  </a:cubicBezTo>
                  <a:cubicBezTo>
                    <a:pt x="30" y="56"/>
                    <a:pt x="28" y="58"/>
                    <a:pt x="26" y="58"/>
                  </a:cubicBezTo>
                  <a:cubicBezTo>
                    <a:pt x="24" y="58"/>
                    <a:pt x="22" y="56"/>
                    <a:pt x="22" y="54"/>
                  </a:cubicBezTo>
                  <a:cubicBezTo>
                    <a:pt x="22" y="40"/>
                    <a:pt x="22" y="40"/>
                    <a:pt x="22" y="40"/>
                  </a:cubicBezTo>
                  <a:cubicBezTo>
                    <a:pt x="19" y="40"/>
                    <a:pt x="19" y="40"/>
                    <a:pt x="19" y="40"/>
                  </a:cubicBezTo>
                  <a:cubicBezTo>
                    <a:pt x="19" y="54"/>
                    <a:pt x="19" y="54"/>
                    <a:pt x="19" y="54"/>
                  </a:cubicBezTo>
                  <a:cubicBezTo>
                    <a:pt x="19" y="56"/>
                    <a:pt x="18" y="58"/>
                    <a:pt x="15" y="58"/>
                  </a:cubicBezTo>
                  <a:cubicBezTo>
                    <a:pt x="13" y="58"/>
                    <a:pt x="11" y="56"/>
                    <a:pt x="11" y="54"/>
                  </a:cubicBezTo>
                  <a:cubicBezTo>
                    <a:pt x="11" y="24"/>
                    <a:pt x="11" y="24"/>
                    <a:pt x="11" y="24"/>
                  </a:cubicBezTo>
                  <a:cubicBezTo>
                    <a:pt x="1" y="14"/>
                    <a:pt x="1" y="14"/>
                    <a:pt x="1" y="14"/>
                  </a:cubicBezTo>
                  <a:cubicBezTo>
                    <a:pt x="0" y="13"/>
                    <a:pt x="0" y="10"/>
                    <a:pt x="1" y="9"/>
                  </a:cubicBezTo>
                  <a:cubicBezTo>
                    <a:pt x="2" y="8"/>
                    <a:pt x="5" y="8"/>
                    <a:pt x="6" y="9"/>
                  </a:cubicBezTo>
                  <a:cubicBezTo>
                    <a:pt x="14" y="17"/>
                    <a:pt x="14" y="17"/>
                    <a:pt x="14" y="17"/>
                  </a:cubicBezTo>
                  <a:cubicBezTo>
                    <a:pt x="27" y="17"/>
                    <a:pt x="27" y="17"/>
                    <a:pt x="27" y="17"/>
                  </a:cubicBezTo>
                  <a:cubicBezTo>
                    <a:pt x="35" y="9"/>
                    <a:pt x="35" y="9"/>
                    <a:pt x="35" y="9"/>
                  </a:cubicBezTo>
                  <a:cubicBezTo>
                    <a:pt x="37" y="8"/>
                    <a:pt x="39" y="8"/>
                    <a:pt x="40" y="9"/>
                  </a:cubicBezTo>
                  <a:cubicBezTo>
                    <a:pt x="41" y="10"/>
                    <a:pt x="41" y="13"/>
                    <a:pt x="40" y="14"/>
                  </a:cubicBezTo>
                  <a:lnTo>
                    <a:pt x="30" y="24"/>
                  </a:lnTo>
                  <a:close/>
                  <a:moveTo>
                    <a:pt x="21" y="16"/>
                  </a:moveTo>
                  <a:cubicBezTo>
                    <a:pt x="16" y="16"/>
                    <a:pt x="13" y="12"/>
                    <a:pt x="13" y="8"/>
                  </a:cubicBezTo>
                  <a:cubicBezTo>
                    <a:pt x="13" y="4"/>
                    <a:pt x="16" y="0"/>
                    <a:pt x="21" y="0"/>
                  </a:cubicBezTo>
                  <a:cubicBezTo>
                    <a:pt x="25" y="0"/>
                    <a:pt x="29" y="4"/>
                    <a:pt x="29" y="8"/>
                  </a:cubicBezTo>
                  <a:cubicBezTo>
                    <a:pt x="29" y="12"/>
                    <a:pt x="25" y="16"/>
                    <a:pt x="21" y="16"/>
                  </a:cubicBezTo>
                  <a:close/>
                </a:path>
              </a:pathLst>
            </a:custGeom>
            <a:solidFill>
              <a:schemeClr val="accent6">
                <a:lumMod val="75000"/>
                <a:lumOff val="25000"/>
              </a:schemeClr>
            </a:solidFill>
            <a:ln w="9525">
              <a:noFill/>
              <a:round/>
            </a:ln>
          </p:spPr>
          <p:txBody>
            <a:bodyPr vert="horz" wrap="square" lIns="91440" tIns="45720" rIns="91440" bIns="45720" numCol="1" anchor="t" anchorCtr="0" compatLnSpc="1"/>
            <a:lstStyle/>
            <a:p>
              <a:endParaRPr lang="en-US"/>
            </a:p>
          </p:txBody>
        </p:sp>
        <p:sp>
          <p:nvSpPr>
            <p:cNvPr id="19" name="Freeform 51"/>
            <p:cNvSpPr>
              <a:spLocks noEditPoints="1"/>
            </p:cNvSpPr>
            <p:nvPr/>
          </p:nvSpPr>
          <p:spPr bwMode="auto">
            <a:xfrm>
              <a:off x="1097" y="4308"/>
              <a:ext cx="474" cy="650"/>
            </a:xfrm>
            <a:custGeom>
              <a:avLst/>
              <a:gdLst/>
              <a:ahLst/>
              <a:cxnLst>
                <a:cxn ang="0">
                  <a:pos x="30" y="24"/>
                </a:cxn>
                <a:cxn ang="0">
                  <a:pos x="30" y="54"/>
                </a:cxn>
                <a:cxn ang="0">
                  <a:pos x="26" y="58"/>
                </a:cxn>
                <a:cxn ang="0">
                  <a:pos x="22" y="54"/>
                </a:cxn>
                <a:cxn ang="0">
                  <a:pos x="22" y="40"/>
                </a:cxn>
                <a:cxn ang="0">
                  <a:pos x="19" y="40"/>
                </a:cxn>
                <a:cxn ang="0">
                  <a:pos x="19" y="54"/>
                </a:cxn>
                <a:cxn ang="0">
                  <a:pos x="15" y="58"/>
                </a:cxn>
                <a:cxn ang="0">
                  <a:pos x="11" y="54"/>
                </a:cxn>
                <a:cxn ang="0">
                  <a:pos x="11" y="24"/>
                </a:cxn>
                <a:cxn ang="0">
                  <a:pos x="1" y="14"/>
                </a:cxn>
                <a:cxn ang="0">
                  <a:pos x="1" y="9"/>
                </a:cxn>
                <a:cxn ang="0">
                  <a:pos x="6" y="9"/>
                </a:cxn>
                <a:cxn ang="0">
                  <a:pos x="14" y="17"/>
                </a:cxn>
                <a:cxn ang="0">
                  <a:pos x="27" y="17"/>
                </a:cxn>
                <a:cxn ang="0">
                  <a:pos x="35" y="9"/>
                </a:cxn>
                <a:cxn ang="0">
                  <a:pos x="40" y="9"/>
                </a:cxn>
                <a:cxn ang="0">
                  <a:pos x="40" y="14"/>
                </a:cxn>
                <a:cxn ang="0">
                  <a:pos x="30" y="24"/>
                </a:cxn>
                <a:cxn ang="0">
                  <a:pos x="21" y="16"/>
                </a:cxn>
                <a:cxn ang="0">
                  <a:pos x="13" y="8"/>
                </a:cxn>
                <a:cxn ang="0">
                  <a:pos x="21" y="0"/>
                </a:cxn>
                <a:cxn ang="0">
                  <a:pos x="29" y="8"/>
                </a:cxn>
                <a:cxn ang="0">
                  <a:pos x="21" y="16"/>
                </a:cxn>
              </a:cxnLst>
              <a:rect l="0" t="0" r="r" b="b"/>
              <a:pathLst>
                <a:path w="41" h="58">
                  <a:moveTo>
                    <a:pt x="30" y="24"/>
                  </a:moveTo>
                  <a:cubicBezTo>
                    <a:pt x="30" y="54"/>
                    <a:pt x="30" y="54"/>
                    <a:pt x="30" y="54"/>
                  </a:cubicBezTo>
                  <a:cubicBezTo>
                    <a:pt x="30" y="56"/>
                    <a:pt x="28" y="58"/>
                    <a:pt x="26" y="58"/>
                  </a:cubicBezTo>
                  <a:cubicBezTo>
                    <a:pt x="24" y="58"/>
                    <a:pt x="22" y="56"/>
                    <a:pt x="22" y="54"/>
                  </a:cubicBezTo>
                  <a:cubicBezTo>
                    <a:pt x="22" y="40"/>
                    <a:pt x="22" y="40"/>
                    <a:pt x="22" y="40"/>
                  </a:cubicBezTo>
                  <a:cubicBezTo>
                    <a:pt x="19" y="40"/>
                    <a:pt x="19" y="40"/>
                    <a:pt x="19" y="40"/>
                  </a:cubicBezTo>
                  <a:cubicBezTo>
                    <a:pt x="19" y="54"/>
                    <a:pt x="19" y="54"/>
                    <a:pt x="19" y="54"/>
                  </a:cubicBezTo>
                  <a:cubicBezTo>
                    <a:pt x="19" y="56"/>
                    <a:pt x="18" y="58"/>
                    <a:pt x="15" y="58"/>
                  </a:cubicBezTo>
                  <a:cubicBezTo>
                    <a:pt x="13" y="58"/>
                    <a:pt x="11" y="56"/>
                    <a:pt x="11" y="54"/>
                  </a:cubicBezTo>
                  <a:cubicBezTo>
                    <a:pt x="11" y="24"/>
                    <a:pt x="11" y="24"/>
                    <a:pt x="11" y="24"/>
                  </a:cubicBezTo>
                  <a:cubicBezTo>
                    <a:pt x="1" y="14"/>
                    <a:pt x="1" y="14"/>
                    <a:pt x="1" y="14"/>
                  </a:cubicBezTo>
                  <a:cubicBezTo>
                    <a:pt x="0" y="13"/>
                    <a:pt x="0" y="10"/>
                    <a:pt x="1" y="9"/>
                  </a:cubicBezTo>
                  <a:cubicBezTo>
                    <a:pt x="2" y="8"/>
                    <a:pt x="5" y="8"/>
                    <a:pt x="6" y="9"/>
                  </a:cubicBezTo>
                  <a:cubicBezTo>
                    <a:pt x="14" y="17"/>
                    <a:pt x="14" y="17"/>
                    <a:pt x="14" y="17"/>
                  </a:cubicBezTo>
                  <a:cubicBezTo>
                    <a:pt x="27" y="17"/>
                    <a:pt x="27" y="17"/>
                    <a:pt x="27" y="17"/>
                  </a:cubicBezTo>
                  <a:cubicBezTo>
                    <a:pt x="35" y="9"/>
                    <a:pt x="35" y="9"/>
                    <a:pt x="35" y="9"/>
                  </a:cubicBezTo>
                  <a:cubicBezTo>
                    <a:pt x="37" y="8"/>
                    <a:pt x="39" y="8"/>
                    <a:pt x="40" y="9"/>
                  </a:cubicBezTo>
                  <a:cubicBezTo>
                    <a:pt x="41" y="10"/>
                    <a:pt x="41" y="13"/>
                    <a:pt x="40" y="14"/>
                  </a:cubicBezTo>
                  <a:lnTo>
                    <a:pt x="30" y="24"/>
                  </a:lnTo>
                  <a:close/>
                  <a:moveTo>
                    <a:pt x="21" y="16"/>
                  </a:moveTo>
                  <a:cubicBezTo>
                    <a:pt x="16" y="16"/>
                    <a:pt x="13" y="12"/>
                    <a:pt x="13" y="8"/>
                  </a:cubicBezTo>
                  <a:cubicBezTo>
                    <a:pt x="13" y="4"/>
                    <a:pt x="16" y="0"/>
                    <a:pt x="21" y="0"/>
                  </a:cubicBezTo>
                  <a:cubicBezTo>
                    <a:pt x="25" y="0"/>
                    <a:pt x="29" y="4"/>
                    <a:pt x="29" y="8"/>
                  </a:cubicBezTo>
                  <a:cubicBezTo>
                    <a:pt x="29" y="12"/>
                    <a:pt x="25" y="16"/>
                    <a:pt x="21" y="16"/>
                  </a:cubicBezTo>
                  <a:close/>
                </a:path>
              </a:pathLst>
            </a:custGeom>
            <a:solidFill>
              <a:schemeClr val="accent6">
                <a:lumMod val="75000"/>
                <a:lumOff val="25000"/>
              </a:schemeClr>
            </a:solidFill>
            <a:ln w="9525">
              <a:noFill/>
              <a:round/>
            </a:ln>
          </p:spPr>
          <p:txBody>
            <a:bodyPr vert="horz" wrap="square" lIns="91440" tIns="45720" rIns="91440" bIns="45720" numCol="1" anchor="t" anchorCtr="0" compatLnSpc="1"/>
            <a:lstStyle/>
            <a:p>
              <a:endParaRPr lang="en-US"/>
            </a:p>
          </p:txBody>
        </p:sp>
        <p:sp>
          <p:nvSpPr>
            <p:cNvPr id="20" name="Freeform 51"/>
            <p:cNvSpPr>
              <a:spLocks noEditPoints="1"/>
            </p:cNvSpPr>
            <p:nvPr/>
          </p:nvSpPr>
          <p:spPr bwMode="auto">
            <a:xfrm>
              <a:off x="1007" y="4657"/>
              <a:ext cx="288" cy="452"/>
            </a:xfrm>
            <a:custGeom>
              <a:avLst/>
              <a:gdLst/>
              <a:ahLst/>
              <a:cxnLst>
                <a:cxn ang="0">
                  <a:pos x="30" y="24"/>
                </a:cxn>
                <a:cxn ang="0">
                  <a:pos x="30" y="54"/>
                </a:cxn>
                <a:cxn ang="0">
                  <a:pos x="26" y="58"/>
                </a:cxn>
                <a:cxn ang="0">
                  <a:pos x="22" y="54"/>
                </a:cxn>
                <a:cxn ang="0">
                  <a:pos x="22" y="40"/>
                </a:cxn>
                <a:cxn ang="0">
                  <a:pos x="19" y="40"/>
                </a:cxn>
                <a:cxn ang="0">
                  <a:pos x="19" y="54"/>
                </a:cxn>
                <a:cxn ang="0">
                  <a:pos x="15" y="58"/>
                </a:cxn>
                <a:cxn ang="0">
                  <a:pos x="11" y="54"/>
                </a:cxn>
                <a:cxn ang="0">
                  <a:pos x="11" y="24"/>
                </a:cxn>
                <a:cxn ang="0">
                  <a:pos x="1" y="14"/>
                </a:cxn>
                <a:cxn ang="0">
                  <a:pos x="1" y="9"/>
                </a:cxn>
                <a:cxn ang="0">
                  <a:pos x="6" y="9"/>
                </a:cxn>
                <a:cxn ang="0">
                  <a:pos x="14" y="17"/>
                </a:cxn>
                <a:cxn ang="0">
                  <a:pos x="27" y="17"/>
                </a:cxn>
                <a:cxn ang="0">
                  <a:pos x="35" y="9"/>
                </a:cxn>
                <a:cxn ang="0">
                  <a:pos x="40" y="9"/>
                </a:cxn>
                <a:cxn ang="0">
                  <a:pos x="40" y="14"/>
                </a:cxn>
                <a:cxn ang="0">
                  <a:pos x="30" y="24"/>
                </a:cxn>
                <a:cxn ang="0">
                  <a:pos x="21" y="16"/>
                </a:cxn>
                <a:cxn ang="0">
                  <a:pos x="13" y="8"/>
                </a:cxn>
                <a:cxn ang="0">
                  <a:pos x="21" y="0"/>
                </a:cxn>
                <a:cxn ang="0">
                  <a:pos x="29" y="8"/>
                </a:cxn>
                <a:cxn ang="0">
                  <a:pos x="21" y="16"/>
                </a:cxn>
              </a:cxnLst>
              <a:rect l="0" t="0" r="r" b="b"/>
              <a:pathLst>
                <a:path w="41" h="58">
                  <a:moveTo>
                    <a:pt x="30" y="24"/>
                  </a:moveTo>
                  <a:cubicBezTo>
                    <a:pt x="30" y="54"/>
                    <a:pt x="30" y="54"/>
                    <a:pt x="30" y="54"/>
                  </a:cubicBezTo>
                  <a:cubicBezTo>
                    <a:pt x="30" y="56"/>
                    <a:pt x="28" y="58"/>
                    <a:pt x="26" y="58"/>
                  </a:cubicBezTo>
                  <a:cubicBezTo>
                    <a:pt x="24" y="58"/>
                    <a:pt x="22" y="56"/>
                    <a:pt x="22" y="54"/>
                  </a:cubicBezTo>
                  <a:cubicBezTo>
                    <a:pt x="22" y="40"/>
                    <a:pt x="22" y="40"/>
                    <a:pt x="22" y="40"/>
                  </a:cubicBezTo>
                  <a:cubicBezTo>
                    <a:pt x="19" y="40"/>
                    <a:pt x="19" y="40"/>
                    <a:pt x="19" y="40"/>
                  </a:cubicBezTo>
                  <a:cubicBezTo>
                    <a:pt x="19" y="54"/>
                    <a:pt x="19" y="54"/>
                    <a:pt x="19" y="54"/>
                  </a:cubicBezTo>
                  <a:cubicBezTo>
                    <a:pt x="19" y="56"/>
                    <a:pt x="18" y="58"/>
                    <a:pt x="15" y="58"/>
                  </a:cubicBezTo>
                  <a:cubicBezTo>
                    <a:pt x="13" y="58"/>
                    <a:pt x="11" y="56"/>
                    <a:pt x="11" y="54"/>
                  </a:cubicBezTo>
                  <a:cubicBezTo>
                    <a:pt x="11" y="24"/>
                    <a:pt x="11" y="24"/>
                    <a:pt x="11" y="24"/>
                  </a:cubicBezTo>
                  <a:cubicBezTo>
                    <a:pt x="1" y="14"/>
                    <a:pt x="1" y="14"/>
                    <a:pt x="1" y="14"/>
                  </a:cubicBezTo>
                  <a:cubicBezTo>
                    <a:pt x="0" y="13"/>
                    <a:pt x="0" y="10"/>
                    <a:pt x="1" y="9"/>
                  </a:cubicBezTo>
                  <a:cubicBezTo>
                    <a:pt x="2" y="8"/>
                    <a:pt x="5" y="8"/>
                    <a:pt x="6" y="9"/>
                  </a:cubicBezTo>
                  <a:cubicBezTo>
                    <a:pt x="14" y="17"/>
                    <a:pt x="14" y="17"/>
                    <a:pt x="14" y="17"/>
                  </a:cubicBezTo>
                  <a:cubicBezTo>
                    <a:pt x="27" y="17"/>
                    <a:pt x="27" y="17"/>
                    <a:pt x="27" y="17"/>
                  </a:cubicBezTo>
                  <a:cubicBezTo>
                    <a:pt x="35" y="9"/>
                    <a:pt x="35" y="9"/>
                    <a:pt x="35" y="9"/>
                  </a:cubicBezTo>
                  <a:cubicBezTo>
                    <a:pt x="37" y="8"/>
                    <a:pt x="39" y="8"/>
                    <a:pt x="40" y="9"/>
                  </a:cubicBezTo>
                  <a:cubicBezTo>
                    <a:pt x="41" y="10"/>
                    <a:pt x="41" y="13"/>
                    <a:pt x="40" y="14"/>
                  </a:cubicBezTo>
                  <a:lnTo>
                    <a:pt x="30" y="24"/>
                  </a:lnTo>
                  <a:close/>
                  <a:moveTo>
                    <a:pt x="21" y="16"/>
                  </a:moveTo>
                  <a:cubicBezTo>
                    <a:pt x="16" y="16"/>
                    <a:pt x="13" y="12"/>
                    <a:pt x="13" y="8"/>
                  </a:cubicBezTo>
                  <a:cubicBezTo>
                    <a:pt x="13" y="4"/>
                    <a:pt x="16" y="0"/>
                    <a:pt x="21" y="0"/>
                  </a:cubicBezTo>
                  <a:cubicBezTo>
                    <a:pt x="25" y="0"/>
                    <a:pt x="29" y="4"/>
                    <a:pt x="29" y="8"/>
                  </a:cubicBezTo>
                  <a:cubicBezTo>
                    <a:pt x="29" y="12"/>
                    <a:pt x="25" y="16"/>
                    <a:pt x="21" y="16"/>
                  </a:cubicBezTo>
                  <a:close/>
                </a:path>
              </a:pathLst>
            </a:custGeom>
            <a:solidFill>
              <a:schemeClr val="accent6">
                <a:lumMod val="75000"/>
                <a:lumOff val="25000"/>
              </a:schemeClr>
            </a:solidFill>
            <a:ln w="9525">
              <a:noFill/>
              <a:round/>
            </a:ln>
          </p:spPr>
          <p:txBody>
            <a:bodyPr vert="horz" wrap="square" lIns="91440" tIns="45720" rIns="91440" bIns="45720" numCol="1" anchor="t" anchorCtr="0" compatLnSpc="1"/>
            <a:lstStyle/>
            <a:p>
              <a:endParaRPr lang="en-US"/>
            </a:p>
          </p:txBody>
        </p:sp>
      </p:gr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fltVal val="0"/>
                                          </p:val>
                                        </p:tav>
                                        <p:tav tm="100000">
                                          <p:val>
                                            <p:strVal val="#ppt_w"/>
                                          </p:val>
                                        </p:tav>
                                      </p:tavLst>
                                    </p:anim>
                                    <p:anim calcmode="lin" valueType="num">
                                      <p:cBhvr>
                                        <p:cTn id="8" dur="500" fill="hold"/>
                                        <p:tgtEl>
                                          <p:spTgt spid="61"/>
                                        </p:tgtEl>
                                        <p:attrNameLst>
                                          <p:attrName>ppt_h</p:attrName>
                                        </p:attrNameLst>
                                      </p:cBhvr>
                                      <p:tavLst>
                                        <p:tav tm="0">
                                          <p:val>
                                            <p:fltVal val="0"/>
                                          </p:val>
                                        </p:tav>
                                        <p:tav tm="100000">
                                          <p:val>
                                            <p:strVal val="#ppt_h"/>
                                          </p:val>
                                        </p:tav>
                                      </p:tavLst>
                                    </p:anim>
                                    <p:animEffect transition="in" filter="fade">
                                      <p:cBhvr>
                                        <p:cTn id="9" dur="500"/>
                                        <p:tgtEl>
                                          <p:spTgt spid="61"/>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6"/>
                                        </p:tgtEl>
                                        <p:attrNameLst>
                                          <p:attrName>style.visibility</p:attrName>
                                        </p:attrNameLst>
                                      </p:cBhvr>
                                      <p:to>
                                        <p:strVal val="visible"/>
                                      </p:to>
                                    </p:set>
                                    <p:anim calcmode="lin" valueType="num">
                                      <p:cBhvr>
                                        <p:cTn id="13" dur="500" fill="hold"/>
                                        <p:tgtEl>
                                          <p:spTgt spid="66"/>
                                        </p:tgtEl>
                                        <p:attrNameLst>
                                          <p:attrName>ppt_w</p:attrName>
                                        </p:attrNameLst>
                                      </p:cBhvr>
                                      <p:tavLst>
                                        <p:tav tm="0">
                                          <p:val>
                                            <p:fltVal val="0"/>
                                          </p:val>
                                        </p:tav>
                                        <p:tav tm="100000">
                                          <p:val>
                                            <p:strVal val="#ppt_w"/>
                                          </p:val>
                                        </p:tav>
                                      </p:tavLst>
                                    </p:anim>
                                    <p:anim calcmode="lin" valueType="num">
                                      <p:cBhvr>
                                        <p:cTn id="14" dur="500" fill="hold"/>
                                        <p:tgtEl>
                                          <p:spTgt spid="66"/>
                                        </p:tgtEl>
                                        <p:attrNameLst>
                                          <p:attrName>ppt_h</p:attrName>
                                        </p:attrNameLst>
                                      </p:cBhvr>
                                      <p:tavLst>
                                        <p:tav tm="0">
                                          <p:val>
                                            <p:fltVal val="0"/>
                                          </p:val>
                                        </p:tav>
                                        <p:tav tm="100000">
                                          <p:val>
                                            <p:strVal val="#ppt_h"/>
                                          </p:val>
                                        </p:tav>
                                      </p:tavLst>
                                    </p:anim>
                                    <p:animEffect transition="in" filter="fade">
                                      <p:cBhvr>
                                        <p:cTn id="15" dur="500"/>
                                        <p:tgtEl>
                                          <p:spTgt spid="6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2"/>
                                        </p:tgtEl>
                                        <p:attrNameLst>
                                          <p:attrName>style.visibility</p:attrName>
                                        </p:attrNameLst>
                                      </p:cBhvr>
                                      <p:to>
                                        <p:strVal val="visible"/>
                                      </p:to>
                                    </p:set>
                                    <p:anim calcmode="lin" valueType="num">
                                      <p:cBhvr>
                                        <p:cTn id="19" dur="500" fill="hold"/>
                                        <p:tgtEl>
                                          <p:spTgt spid="52"/>
                                        </p:tgtEl>
                                        <p:attrNameLst>
                                          <p:attrName>ppt_w</p:attrName>
                                        </p:attrNameLst>
                                      </p:cBhvr>
                                      <p:tavLst>
                                        <p:tav tm="0">
                                          <p:val>
                                            <p:fltVal val="0"/>
                                          </p:val>
                                        </p:tav>
                                        <p:tav tm="100000">
                                          <p:val>
                                            <p:strVal val="#ppt_w"/>
                                          </p:val>
                                        </p:tav>
                                      </p:tavLst>
                                    </p:anim>
                                    <p:anim calcmode="lin" valueType="num">
                                      <p:cBhvr>
                                        <p:cTn id="20" dur="500" fill="hold"/>
                                        <p:tgtEl>
                                          <p:spTgt spid="52"/>
                                        </p:tgtEl>
                                        <p:attrNameLst>
                                          <p:attrName>ppt_h</p:attrName>
                                        </p:attrNameLst>
                                      </p:cBhvr>
                                      <p:tavLst>
                                        <p:tav tm="0">
                                          <p:val>
                                            <p:fltVal val="0"/>
                                          </p:val>
                                        </p:tav>
                                        <p:tav tm="100000">
                                          <p:val>
                                            <p:strVal val="#ppt_h"/>
                                          </p:val>
                                        </p:tav>
                                      </p:tavLst>
                                    </p:anim>
                                    <p:animEffect transition="in" filter="fade">
                                      <p:cBhvr>
                                        <p:cTn id="2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bldLvl="0" animBg="1"/>
      <p:bldP spid="66" grpId="0" bldLvl="0" animBg="1"/>
      <p:bldP spid="52"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p:cNvSpPr/>
          <p:nvPr/>
        </p:nvSpPr>
        <p:spPr>
          <a:xfrm>
            <a:off x="-14605" y="-41910"/>
            <a:ext cx="9935210" cy="107632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60" b="1" i="1" dirty="0">
              <a:latin typeface="+mj-ea"/>
              <a:ea typeface="+mj-ea"/>
            </a:endParaRPr>
          </a:p>
        </p:txBody>
      </p:sp>
      <p:sp>
        <p:nvSpPr>
          <p:cNvPr id="2" name="页脚占位符 1"/>
          <p:cNvSpPr>
            <a:spLocks noGrp="1"/>
          </p:cNvSpPr>
          <p:nvPr>
            <p:ph type="ftr" sz="quarter" idx="10"/>
          </p:nvPr>
        </p:nvSpPr>
        <p:spPr/>
        <p:txBody>
          <a:bodyPr/>
          <a:lstStyle/>
          <a:p>
            <a:pPr>
              <a:defRPr/>
            </a:pPr>
            <a:r>
              <a:rPr lang="de-DE"/>
              <a:t>Author/Department</a:t>
            </a:r>
            <a:endParaRPr lang="de-DE" dirty="0"/>
          </a:p>
        </p:txBody>
      </p:sp>
      <p:sp>
        <p:nvSpPr>
          <p:cNvPr id="3" name="日期占位符 2"/>
          <p:cNvSpPr>
            <a:spLocks noGrp="1"/>
          </p:cNvSpPr>
          <p:nvPr>
            <p:ph type="dt" sz="half" idx="11"/>
          </p:nvPr>
        </p:nvSpPr>
        <p:spPr/>
        <p:txBody>
          <a:bodyPr/>
          <a:lstStyle/>
          <a:p>
            <a:pPr>
              <a:defRPr/>
            </a:pPr>
            <a:r>
              <a:rPr lang="en-US" altLang="zh-CN"/>
              <a:t>DD.MM.JJJJ</a:t>
            </a:r>
            <a:endParaRPr lang="de-DE" altLang="zh-CN" dirty="0">
              <a:ea typeface="宋体" panose="02010600030101010101" pitchFamily="2" charset="-122"/>
            </a:endParaRPr>
          </a:p>
        </p:txBody>
      </p:sp>
      <p:sp>
        <p:nvSpPr>
          <p:cNvPr id="4" name="灯片编号占位符 3"/>
          <p:cNvSpPr>
            <a:spLocks noGrp="1"/>
          </p:cNvSpPr>
          <p:nvPr>
            <p:ph type="sldNum" sz="quarter" idx="12"/>
          </p:nvPr>
        </p:nvSpPr>
        <p:spPr/>
        <p:txBody>
          <a:bodyPr/>
          <a:lstStyle/>
          <a:p>
            <a:pPr>
              <a:defRPr/>
            </a:pPr>
            <a:r>
              <a:rPr lang="de-DE" altLang="zh-CN"/>
              <a:t>Page </a:t>
            </a:r>
            <a:fld id="{56242ED6-E1C3-49EF-9960-C40F565DA73C}" type="slidenum">
              <a:rPr lang="de-DE" altLang="zh-CN"/>
              <a:t>29</a:t>
            </a:fld>
            <a:endParaRPr lang="de-DE" altLang="zh-CN"/>
          </a:p>
        </p:txBody>
      </p:sp>
      <p:sp>
        <p:nvSpPr>
          <p:cNvPr id="5" name="文本框 4"/>
          <p:cNvSpPr txBox="1"/>
          <p:nvPr/>
        </p:nvSpPr>
        <p:spPr>
          <a:xfrm>
            <a:off x="387985" y="321310"/>
            <a:ext cx="7591425" cy="457200"/>
          </a:xfrm>
          <a:prstGeom prst="rect">
            <a:avLst/>
          </a:prstGeom>
          <a:noFill/>
        </p:spPr>
        <p:txBody>
          <a:bodyPr wrap="square" rtlCol="0">
            <a:spAutoFit/>
          </a:bodyPr>
          <a:lstStyle/>
          <a:p>
            <a:r>
              <a:rPr lang="zh-CN" altLang="en-US" sz="2400" b="1" dirty="0">
                <a:latin typeface="+mn-ea"/>
                <a:ea typeface="+mn-ea"/>
              </a:rPr>
              <a:t>思想</a:t>
            </a:r>
            <a:r>
              <a:rPr lang="zh-CN" altLang="en-US" sz="2400" b="1" dirty="0">
                <a:solidFill>
                  <a:schemeClr val="bg1"/>
                </a:solidFill>
                <a:latin typeface="+mn-ea"/>
                <a:ea typeface="+mn-ea"/>
              </a:rPr>
              <a:t>成熟，生活悠闲无压力</a:t>
            </a:r>
            <a:endParaRPr lang="en-US" altLang="zh-CN" sz="2400" b="1" dirty="0">
              <a:solidFill>
                <a:schemeClr val="bg1"/>
              </a:solidFill>
              <a:latin typeface="+mn-ea"/>
              <a:ea typeface="+mn-ea"/>
            </a:endParaRPr>
          </a:p>
        </p:txBody>
      </p:sp>
      <p:sp>
        <p:nvSpPr>
          <p:cNvPr id="6" name="文本框 5"/>
          <p:cNvSpPr txBox="1"/>
          <p:nvPr/>
        </p:nvSpPr>
        <p:spPr>
          <a:xfrm>
            <a:off x="951230" y="1643380"/>
            <a:ext cx="3192145" cy="399415"/>
          </a:xfrm>
          <a:prstGeom prst="rect">
            <a:avLst/>
          </a:prstGeom>
          <a:noFill/>
        </p:spPr>
        <p:txBody>
          <a:bodyPr wrap="square" rtlCol="0" anchor="t">
            <a:spAutoFit/>
          </a:bodyPr>
          <a:lstStyle/>
          <a:p>
            <a:r>
              <a:rPr lang="zh-CN" altLang="en-US" dirty="0">
                <a:solidFill>
                  <a:schemeClr val="tx1"/>
                </a:solidFill>
                <a:latin typeface="+mn-lt"/>
                <a:ea typeface="+mn-ea"/>
              </a:rPr>
              <a:t>35-45 稳重的安分守己的人</a:t>
            </a:r>
          </a:p>
        </p:txBody>
      </p:sp>
      <p:sp>
        <p:nvSpPr>
          <p:cNvPr id="7" name="文本框 6"/>
          <p:cNvSpPr txBox="1"/>
          <p:nvPr/>
        </p:nvSpPr>
        <p:spPr>
          <a:xfrm>
            <a:off x="951230" y="4233545"/>
            <a:ext cx="3053715" cy="399415"/>
          </a:xfrm>
          <a:prstGeom prst="rect">
            <a:avLst/>
          </a:prstGeom>
          <a:noFill/>
        </p:spPr>
        <p:txBody>
          <a:bodyPr wrap="square" rtlCol="0" anchor="t">
            <a:spAutoFit/>
          </a:bodyPr>
          <a:lstStyle/>
          <a:p>
            <a:r>
              <a:rPr lang="zh-CN" altLang="en-US" dirty="0">
                <a:solidFill>
                  <a:schemeClr val="tx1"/>
                </a:solidFill>
                <a:latin typeface="+mn-lt"/>
                <a:ea typeface="+mn-ea"/>
              </a:rPr>
              <a:t>高净值人士占比达</a:t>
            </a:r>
            <a:r>
              <a:rPr lang="en-US" altLang="zh-CN" dirty="0">
                <a:solidFill>
                  <a:schemeClr val="tx1"/>
                </a:solidFill>
                <a:latin typeface="+mn-lt"/>
                <a:ea typeface="+mn-ea"/>
              </a:rPr>
              <a:t>75%</a:t>
            </a:r>
          </a:p>
        </p:txBody>
      </p:sp>
      <p:sp>
        <p:nvSpPr>
          <p:cNvPr id="66" name="Freeform 135"/>
          <p:cNvSpPr>
            <a:spLocks noEditPoints="1"/>
          </p:cNvSpPr>
          <p:nvPr/>
        </p:nvSpPr>
        <p:spPr bwMode="auto">
          <a:xfrm>
            <a:off x="405680" y="1616404"/>
            <a:ext cx="395469" cy="370439"/>
          </a:xfrm>
          <a:custGeom>
            <a:avLst/>
            <a:gdLst/>
            <a:ahLst/>
            <a:cxnLst>
              <a:cxn ang="0">
                <a:pos x="13" y="39"/>
              </a:cxn>
              <a:cxn ang="0">
                <a:pos x="8" y="39"/>
              </a:cxn>
              <a:cxn ang="0">
                <a:pos x="0" y="33"/>
              </a:cxn>
              <a:cxn ang="0">
                <a:pos x="5" y="19"/>
              </a:cxn>
              <a:cxn ang="0">
                <a:pos x="15" y="22"/>
              </a:cxn>
              <a:cxn ang="0">
                <a:pos x="20" y="21"/>
              </a:cxn>
              <a:cxn ang="0">
                <a:pos x="20" y="24"/>
              </a:cxn>
              <a:cxn ang="0">
                <a:pos x="23" y="34"/>
              </a:cxn>
              <a:cxn ang="0">
                <a:pos x="13" y="39"/>
              </a:cxn>
              <a:cxn ang="0">
                <a:pos x="15" y="19"/>
              </a:cxn>
              <a:cxn ang="0">
                <a:pos x="5" y="9"/>
              </a:cxn>
              <a:cxn ang="0">
                <a:pos x="15" y="0"/>
              </a:cxn>
              <a:cxn ang="0">
                <a:pos x="25" y="9"/>
              </a:cxn>
              <a:cxn ang="0">
                <a:pos x="15" y="19"/>
              </a:cxn>
              <a:cxn ang="0">
                <a:pos x="53" y="68"/>
              </a:cxn>
              <a:cxn ang="0">
                <a:pos x="20" y="68"/>
              </a:cxn>
              <a:cxn ang="0">
                <a:pos x="10" y="58"/>
              </a:cxn>
              <a:cxn ang="0">
                <a:pos x="23" y="36"/>
              </a:cxn>
              <a:cxn ang="0">
                <a:pos x="37" y="41"/>
              </a:cxn>
              <a:cxn ang="0">
                <a:pos x="50" y="36"/>
              </a:cxn>
              <a:cxn ang="0">
                <a:pos x="64" y="58"/>
              </a:cxn>
              <a:cxn ang="0">
                <a:pos x="53" y="68"/>
              </a:cxn>
              <a:cxn ang="0">
                <a:pos x="37" y="39"/>
              </a:cxn>
              <a:cxn ang="0">
                <a:pos x="22" y="24"/>
              </a:cxn>
              <a:cxn ang="0">
                <a:pos x="37" y="9"/>
              </a:cxn>
              <a:cxn ang="0">
                <a:pos x="51" y="24"/>
              </a:cxn>
              <a:cxn ang="0">
                <a:pos x="37" y="39"/>
              </a:cxn>
              <a:cxn ang="0">
                <a:pos x="59" y="19"/>
              </a:cxn>
              <a:cxn ang="0">
                <a:pos x="49" y="9"/>
              </a:cxn>
              <a:cxn ang="0">
                <a:pos x="59" y="0"/>
              </a:cxn>
              <a:cxn ang="0">
                <a:pos x="68" y="9"/>
              </a:cxn>
              <a:cxn ang="0">
                <a:pos x="59" y="19"/>
              </a:cxn>
              <a:cxn ang="0">
                <a:pos x="66" y="39"/>
              </a:cxn>
              <a:cxn ang="0">
                <a:pos x="61" y="39"/>
              </a:cxn>
              <a:cxn ang="0">
                <a:pos x="51" y="34"/>
              </a:cxn>
              <a:cxn ang="0">
                <a:pos x="54" y="24"/>
              </a:cxn>
              <a:cxn ang="0">
                <a:pos x="54" y="21"/>
              </a:cxn>
              <a:cxn ang="0">
                <a:pos x="59" y="22"/>
              </a:cxn>
              <a:cxn ang="0">
                <a:pos x="69" y="19"/>
              </a:cxn>
              <a:cxn ang="0">
                <a:pos x="73" y="33"/>
              </a:cxn>
              <a:cxn ang="0">
                <a:pos x="66" y="39"/>
              </a:cxn>
            </a:cxnLst>
            <a:rect l="0" t="0" r="r" b="b"/>
            <a:pathLst>
              <a:path w="73" h="68">
                <a:moveTo>
                  <a:pt x="13" y="39"/>
                </a:moveTo>
                <a:cubicBezTo>
                  <a:pt x="8" y="39"/>
                  <a:pt x="8" y="39"/>
                  <a:pt x="8" y="39"/>
                </a:cubicBezTo>
                <a:cubicBezTo>
                  <a:pt x="4" y="39"/>
                  <a:pt x="0" y="37"/>
                  <a:pt x="0" y="33"/>
                </a:cubicBezTo>
                <a:cubicBezTo>
                  <a:pt x="0" y="29"/>
                  <a:pt x="0" y="19"/>
                  <a:pt x="5" y="19"/>
                </a:cubicBezTo>
                <a:cubicBezTo>
                  <a:pt x="6" y="19"/>
                  <a:pt x="10" y="22"/>
                  <a:pt x="15" y="22"/>
                </a:cubicBezTo>
                <a:cubicBezTo>
                  <a:pt x="17" y="22"/>
                  <a:pt x="18" y="22"/>
                  <a:pt x="20" y="21"/>
                </a:cubicBezTo>
                <a:cubicBezTo>
                  <a:pt x="20" y="22"/>
                  <a:pt x="20" y="23"/>
                  <a:pt x="20" y="24"/>
                </a:cubicBezTo>
                <a:cubicBezTo>
                  <a:pt x="20" y="27"/>
                  <a:pt x="21" y="31"/>
                  <a:pt x="23" y="34"/>
                </a:cubicBezTo>
                <a:cubicBezTo>
                  <a:pt x="19" y="34"/>
                  <a:pt x="15" y="36"/>
                  <a:pt x="13" y="39"/>
                </a:cubicBezTo>
                <a:close/>
                <a:moveTo>
                  <a:pt x="15" y="19"/>
                </a:moveTo>
                <a:cubicBezTo>
                  <a:pt x="10" y="19"/>
                  <a:pt x="5" y="15"/>
                  <a:pt x="5" y="9"/>
                </a:cubicBezTo>
                <a:cubicBezTo>
                  <a:pt x="5" y="4"/>
                  <a:pt x="10" y="0"/>
                  <a:pt x="15" y="0"/>
                </a:cubicBezTo>
                <a:cubicBezTo>
                  <a:pt x="20" y="0"/>
                  <a:pt x="25" y="4"/>
                  <a:pt x="25" y="9"/>
                </a:cubicBezTo>
                <a:cubicBezTo>
                  <a:pt x="25" y="15"/>
                  <a:pt x="20" y="19"/>
                  <a:pt x="15" y="19"/>
                </a:cubicBezTo>
                <a:close/>
                <a:moveTo>
                  <a:pt x="53" y="68"/>
                </a:moveTo>
                <a:cubicBezTo>
                  <a:pt x="20" y="68"/>
                  <a:pt x="20" y="68"/>
                  <a:pt x="20" y="68"/>
                </a:cubicBezTo>
                <a:cubicBezTo>
                  <a:pt x="14" y="68"/>
                  <a:pt x="10" y="64"/>
                  <a:pt x="10" y="58"/>
                </a:cubicBezTo>
                <a:cubicBezTo>
                  <a:pt x="10" y="49"/>
                  <a:pt x="12" y="36"/>
                  <a:pt x="23" y="36"/>
                </a:cubicBezTo>
                <a:cubicBezTo>
                  <a:pt x="25" y="36"/>
                  <a:pt x="29" y="41"/>
                  <a:pt x="37" y="41"/>
                </a:cubicBezTo>
                <a:cubicBezTo>
                  <a:pt x="44" y="41"/>
                  <a:pt x="49" y="36"/>
                  <a:pt x="50" y="36"/>
                </a:cubicBezTo>
                <a:cubicBezTo>
                  <a:pt x="62" y="36"/>
                  <a:pt x="64" y="49"/>
                  <a:pt x="64" y="58"/>
                </a:cubicBezTo>
                <a:cubicBezTo>
                  <a:pt x="64" y="64"/>
                  <a:pt x="60" y="68"/>
                  <a:pt x="53" y="68"/>
                </a:cubicBezTo>
                <a:close/>
                <a:moveTo>
                  <a:pt x="37" y="39"/>
                </a:moveTo>
                <a:cubicBezTo>
                  <a:pt x="29" y="39"/>
                  <a:pt x="22" y="32"/>
                  <a:pt x="22" y="24"/>
                </a:cubicBezTo>
                <a:cubicBezTo>
                  <a:pt x="22" y="16"/>
                  <a:pt x="29" y="9"/>
                  <a:pt x="37" y="9"/>
                </a:cubicBezTo>
                <a:cubicBezTo>
                  <a:pt x="45" y="9"/>
                  <a:pt x="51" y="16"/>
                  <a:pt x="51" y="24"/>
                </a:cubicBezTo>
                <a:cubicBezTo>
                  <a:pt x="51" y="32"/>
                  <a:pt x="45" y="39"/>
                  <a:pt x="37" y="39"/>
                </a:cubicBezTo>
                <a:close/>
                <a:moveTo>
                  <a:pt x="59" y="19"/>
                </a:moveTo>
                <a:cubicBezTo>
                  <a:pt x="53" y="19"/>
                  <a:pt x="49" y="15"/>
                  <a:pt x="49" y="9"/>
                </a:cubicBezTo>
                <a:cubicBezTo>
                  <a:pt x="49" y="4"/>
                  <a:pt x="53" y="0"/>
                  <a:pt x="59" y="0"/>
                </a:cubicBezTo>
                <a:cubicBezTo>
                  <a:pt x="64" y="0"/>
                  <a:pt x="68" y="4"/>
                  <a:pt x="68" y="9"/>
                </a:cubicBezTo>
                <a:cubicBezTo>
                  <a:pt x="68" y="15"/>
                  <a:pt x="64" y="19"/>
                  <a:pt x="59" y="19"/>
                </a:cubicBezTo>
                <a:close/>
                <a:moveTo>
                  <a:pt x="66" y="39"/>
                </a:moveTo>
                <a:cubicBezTo>
                  <a:pt x="61" y="39"/>
                  <a:pt x="61" y="39"/>
                  <a:pt x="61" y="39"/>
                </a:cubicBezTo>
                <a:cubicBezTo>
                  <a:pt x="58" y="36"/>
                  <a:pt x="55" y="34"/>
                  <a:pt x="51" y="34"/>
                </a:cubicBezTo>
                <a:cubicBezTo>
                  <a:pt x="53" y="31"/>
                  <a:pt x="54" y="27"/>
                  <a:pt x="54" y="24"/>
                </a:cubicBezTo>
                <a:cubicBezTo>
                  <a:pt x="54" y="23"/>
                  <a:pt x="54" y="22"/>
                  <a:pt x="54" y="21"/>
                </a:cubicBezTo>
                <a:cubicBezTo>
                  <a:pt x="55" y="22"/>
                  <a:pt x="57" y="22"/>
                  <a:pt x="59" y="22"/>
                </a:cubicBezTo>
                <a:cubicBezTo>
                  <a:pt x="64" y="22"/>
                  <a:pt x="68" y="19"/>
                  <a:pt x="69" y="19"/>
                </a:cubicBezTo>
                <a:cubicBezTo>
                  <a:pt x="73" y="19"/>
                  <a:pt x="73" y="29"/>
                  <a:pt x="73" y="33"/>
                </a:cubicBezTo>
                <a:cubicBezTo>
                  <a:pt x="73" y="37"/>
                  <a:pt x="70" y="39"/>
                  <a:pt x="66" y="39"/>
                </a:cubicBezTo>
                <a:close/>
              </a:path>
            </a:pathLst>
          </a:custGeom>
          <a:solidFill>
            <a:schemeClr val="accent4">
              <a:lumMod val="60000"/>
              <a:lumOff val="40000"/>
            </a:schemeClr>
          </a:solidFill>
          <a:ln w="9525">
            <a:noFill/>
            <a:round/>
          </a:ln>
        </p:spPr>
        <p:txBody>
          <a:bodyPr vert="horz" wrap="square" lIns="91440" tIns="45720" rIns="91440" bIns="45720" numCol="1" anchor="t" anchorCtr="0" compatLnSpc="1"/>
          <a:lstStyle/>
          <a:p>
            <a:endParaRPr lang="en-US"/>
          </a:p>
        </p:txBody>
      </p:sp>
      <p:sp>
        <p:nvSpPr>
          <p:cNvPr id="52" name="Freeform 181"/>
          <p:cNvSpPr/>
          <p:nvPr/>
        </p:nvSpPr>
        <p:spPr bwMode="auto">
          <a:xfrm>
            <a:off x="484271" y="2727682"/>
            <a:ext cx="229703" cy="432902"/>
          </a:xfrm>
          <a:custGeom>
            <a:avLst/>
            <a:gdLst/>
            <a:ahLst/>
            <a:cxnLst>
              <a:cxn ang="0">
                <a:pos x="22" y="60"/>
              </a:cxn>
              <a:cxn ang="0">
                <a:pos x="22" y="67"/>
              </a:cxn>
              <a:cxn ang="0">
                <a:pos x="21" y="68"/>
              </a:cxn>
              <a:cxn ang="0">
                <a:pos x="16" y="68"/>
              </a:cxn>
              <a:cxn ang="0">
                <a:pos x="15" y="67"/>
              </a:cxn>
              <a:cxn ang="0">
                <a:pos x="15" y="60"/>
              </a:cxn>
              <a:cxn ang="0">
                <a:pos x="1" y="53"/>
              </a:cxn>
              <a:cxn ang="0">
                <a:pos x="1" y="52"/>
              </a:cxn>
              <a:cxn ang="0">
                <a:pos x="5" y="46"/>
              </a:cxn>
              <a:cxn ang="0">
                <a:pos x="6" y="46"/>
              </a:cxn>
              <a:cxn ang="0">
                <a:pos x="6" y="46"/>
              </a:cxn>
              <a:cxn ang="0">
                <a:pos x="19" y="51"/>
              </a:cxn>
              <a:cxn ang="0">
                <a:pos x="26" y="45"/>
              </a:cxn>
              <a:cxn ang="0">
                <a:pos x="17" y="38"/>
              </a:cxn>
              <a:cxn ang="0">
                <a:pos x="1" y="22"/>
              </a:cxn>
              <a:cxn ang="0">
                <a:pos x="15" y="8"/>
              </a:cxn>
              <a:cxn ang="0">
                <a:pos x="15" y="1"/>
              </a:cxn>
              <a:cxn ang="0">
                <a:pos x="16" y="0"/>
              </a:cxn>
              <a:cxn ang="0">
                <a:pos x="21" y="0"/>
              </a:cxn>
              <a:cxn ang="0">
                <a:pos x="22" y="1"/>
              </a:cxn>
              <a:cxn ang="0">
                <a:pos x="22" y="8"/>
              </a:cxn>
              <a:cxn ang="0">
                <a:pos x="34" y="13"/>
              </a:cxn>
              <a:cxn ang="0">
                <a:pos x="34" y="14"/>
              </a:cxn>
              <a:cxn ang="0">
                <a:pos x="31" y="20"/>
              </a:cxn>
              <a:cxn ang="0">
                <a:pos x="30" y="20"/>
              </a:cxn>
              <a:cxn ang="0">
                <a:pos x="29" y="20"/>
              </a:cxn>
              <a:cxn ang="0">
                <a:pos x="19" y="16"/>
              </a:cxn>
              <a:cxn ang="0">
                <a:pos x="11" y="22"/>
              </a:cxn>
              <a:cxn ang="0">
                <a:pos x="21" y="30"/>
              </a:cxn>
              <a:cxn ang="0">
                <a:pos x="36" y="45"/>
              </a:cxn>
              <a:cxn ang="0">
                <a:pos x="22" y="60"/>
              </a:cxn>
            </a:cxnLst>
            <a:rect l="0" t="0" r="r" b="b"/>
            <a:pathLst>
              <a:path w="36" h="68">
                <a:moveTo>
                  <a:pt x="22" y="60"/>
                </a:moveTo>
                <a:cubicBezTo>
                  <a:pt x="22" y="67"/>
                  <a:pt x="22" y="67"/>
                  <a:pt x="22" y="67"/>
                </a:cubicBezTo>
                <a:cubicBezTo>
                  <a:pt x="22" y="67"/>
                  <a:pt x="22" y="68"/>
                  <a:pt x="21" y="68"/>
                </a:cubicBezTo>
                <a:cubicBezTo>
                  <a:pt x="16" y="68"/>
                  <a:pt x="16" y="68"/>
                  <a:pt x="16" y="68"/>
                </a:cubicBezTo>
                <a:cubicBezTo>
                  <a:pt x="15" y="68"/>
                  <a:pt x="15" y="67"/>
                  <a:pt x="15" y="67"/>
                </a:cubicBezTo>
                <a:cubicBezTo>
                  <a:pt x="15" y="60"/>
                  <a:pt x="15" y="60"/>
                  <a:pt x="15" y="60"/>
                </a:cubicBezTo>
                <a:cubicBezTo>
                  <a:pt x="6" y="59"/>
                  <a:pt x="1" y="53"/>
                  <a:pt x="1" y="53"/>
                </a:cubicBezTo>
                <a:cubicBezTo>
                  <a:pt x="0" y="53"/>
                  <a:pt x="0" y="52"/>
                  <a:pt x="1" y="52"/>
                </a:cubicBezTo>
                <a:cubicBezTo>
                  <a:pt x="5" y="46"/>
                  <a:pt x="5" y="46"/>
                  <a:pt x="5" y="46"/>
                </a:cubicBezTo>
                <a:cubicBezTo>
                  <a:pt x="5" y="46"/>
                  <a:pt x="5" y="46"/>
                  <a:pt x="6" y="46"/>
                </a:cubicBezTo>
                <a:cubicBezTo>
                  <a:pt x="6" y="46"/>
                  <a:pt x="6" y="46"/>
                  <a:pt x="6" y="46"/>
                </a:cubicBezTo>
                <a:cubicBezTo>
                  <a:pt x="7" y="46"/>
                  <a:pt x="12" y="51"/>
                  <a:pt x="19" y="51"/>
                </a:cubicBezTo>
                <a:cubicBezTo>
                  <a:pt x="22" y="51"/>
                  <a:pt x="26" y="49"/>
                  <a:pt x="26" y="45"/>
                </a:cubicBezTo>
                <a:cubicBezTo>
                  <a:pt x="26" y="41"/>
                  <a:pt x="22" y="40"/>
                  <a:pt x="17" y="38"/>
                </a:cubicBezTo>
                <a:cubicBezTo>
                  <a:pt x="10" y="35"/>
                  <a:pt x="1" y="32"/>
                  <a:pt x="1" y="22"/>
                </a:cubicBezTo>
                <a:cubicBezTo>
                  <a:pt x="1" y="15"/>
                  <a:pt x="7" y="9"/>
                  <a:pt x="15" y="8"/>
                </a:cubicBezTo>
                <a:cubicBezTo>
                  <a:pt x="15" y="1"/>
                  <a:pt x="15" y="1"/>
                  <a:pt x="15" y="1"/>
                </a:cubicBezTo>
                <a:cubicBezTo>
                  <a:pt x="15" y="0"/>
                  <a:pt x="15" y="0"/>
                  <a:pt x="16" y="0"/>
                </a:cubicBezTo>
                <a:cubicBezTo>
                  <a:pt x="21" y="0"/>
                  <a:pt x="21" y="0"/>
                  <a:pt x="21" y="0"/>
                </a:cubicBezTo>
                <a:cubicBezTo>
                  <a:pt x="22" y="0"/>
                  <a:pt x="22" y="0"/>
                  <a:pt x="22" y="1"/>
                </a:cubicBezTo>
                <a:cubicBezTo>
                  <a:pt x="22" y="8"/>
                  <a:pt x="22" y="8"/>
                  <a:pt x="22" y="8"/>
                </a:cubicBezTo>
                <a:cubicBezTo>
                  <a:pt x="30" y="8"/>
                  <a:pt x="34" y="13"/>
                  <a:pt x="34" y="13"/>
                </a:cubicBezTo>
                <a:cubicBezTo>
                  <a:pt x="35" y="13"/>
                  <a:pt x="35" y="14"/>
                  <a:pt x="34" y="14"/>
                </a:cubicBezTo>
                <a:cubicBezTo>
                  <a:pt x="31" y="20"/>
                  <a:pt x="31" y="20"/>
                  <a:pt x="31" y="20"/>
                </a:cubicBezTo>
                <a:cubicBezTo>
                  <a:pt x="31" y="20"/>
                  <a:pt x="31" y="20"/>
                  <a:pt x="30" y="20"/>
                </a:cubicBezTo>
                <a:cubicBezTo>
                  <a:pt x="30" y="20"/>
                  <a:pt x="30" y="20"/>
                  <a:pt x="29" y="20"/>
                </a:cubicBezTo>
                <a:cubicBezTo>
                  <a:pt x="29" y="20"/>
                  <a:pt x="25" y="16"/>
                  <a:pt x="19" y="16"/>
                </a:cubicBezTo>
                <a:cubicBezTo>
                  <a:pt x="14" y="16"/>
                  <a:pt x="11" y="18"/>
                  <a:pt x="11" y="22"/>
                </a:cubicBezTo>
                <a:cubicBezTo>
                  <a:pt x="11" y="26"/>
                  <a:pt x="16" y="28"/>
                  <a:pt x="21" y="30"/>
                </a:cubicBezTo>
                <a:cubicBezTo>
                  <a:pt x="28" y="32"/>
                  <a:pt x="36" y="36"/>
                  <a:pt x="36" y="45"/>
                </a:cubicBezTo>
                <a:cubicBezTo>
                  <a:pt x="36" y="52"/>
                  <a:pt x="30" y="59"/>
                  <a:pt x="22" y="60"/>
                </a:cubicBezTo>
                <a:close/>
              </a:path>
            </a:pathLst>
          </a:custGeom>
          <a:solidFill>
            <a:schemeClr val="accent4">
              <a:lumMod val="60000"/>
              <a:lumOff val="40000"/>
            </a:schemeClr>
          </a:solidFill>
          <a:ln w="9525">
            <a:noFill/>
            <a:round/>
          </a:ln>
        </p:spPr>
        <p:txBody>
          <a:bodyPr vert="horz" wrap="square" lIns="91440" tIns="45720" rIns="91440" bIns="45720" numCol="1" anchor="t" anchorCtr="0" compatLnSpc="1"/>
          <a:lstStyle/>
          <a:p>
            <a:endParaRPr lang="en-US"/>
          </a:p>
        </p:txBody>
      </p:sp>
      <p:sp>
        <p:nvSpPr>
          <p:cNvPr id="9" name="文本框 8"/>
          <p:cNvSpPr txBox="1"/>
          <p:nvPr/>
        </p:nvSpPr>
        <p:spPr>
          <a:xfrm>
            <a:off x="951230" y="2795270"/>
            <a:ext cx="3427730" cy="399415"/>
          </a:xfrm>
          <a:prstGeom prst="rect">
            <a:avLst/>
          </a:prstGeom>
          <a:noFill/>
        </p:spPr>
        <p:txBody>
          <a:bodyPr wrap="square" rtlCol="0" anchor="t">
            <a:spAutoFit/>
          </a:bodyPr>
          <a:lstStyle/>
          <a:p>
            <a:r>
              <a:rPr lang="zh-CN" altLang="en-US" dirty="0">
                <a:solidFill>
                  <a:schemeClr val="tx1"/>
                </a:solidFill>
                <a:latin typeface="+mn-lt"/>
                <a:ea typeface="+mn-ea"/>
              </a:rPr>
              <a:t>平均家庭年收入</a:t>
            </a:r>
            <a:r>
              <a:rPr lang="en-US" dirty="0">
                <a:solidFill>
                  <a:schemeClr val="tx1"/>
                </a:solidFill>
                <a:latin typeface="+mn-lt"/>
                <a:ea typeface="+mn-ea"/>
              </a:rPr>
              <a:t>50</a:t>
            </a:r>
            <a:r>
              <a:rPr lang="zh-CN" altLang="en-US" dirty="0">
                <a:solidFill>
                  <a:schemeClr val="tx1"/>
                </a:solidFill>
                <a:latin typeface="+mn-lt"/>
                <a:ea typeface="+mn-ea"/>
              </a:rPr>
              <a:t>万元</a:t>
            </a:r>
          </a:p>
        </p:txBody>
      </p:sp>
      <p:cxnSp>
        <p:nvCxnSpPr>
          <p:cNvPr id="12" name="直接连接符 11"/>
          <p:cNvCxnSpPr/>
          <p:nvPr/>
        </p:nvCxnSpPr>
        <p:spPr>
          <a:xfrm>
            <a:off x="4618990" y="1316990"/>
            <a:ext cx="0" cy="4831715"/>
          </a:xfrm>
          <a:prstGeom prst="line">
            <a:avLst/>
          </a:prstGeom>
          <a:solidFill>
            <a:schemeClr val="accent2"/>
          </a:solidFill>
          <a:ln w="9525" cap="flat" cmpd="sng" algn="ctr">
            <a:solidFill>
              <a:schemeClr val="tx1">
                <a:lumMod val="60000"/>
                <a:lumOff val="40000"/>
              </a:schemeClr>
            </a:solidFill>
            <a:prstDash val="dashDot"/>
            <a:round/>
            <a:headEnd type="none" w="med" len="med"/>
            <a:tailEnd type="none" w="med" len="med"/>
          </a:ln>
        </p:spPr>
      </p:cxnSp>
      <p:sp>
        <p:nvSpPr>
          <p:cNvPr id="13" name="文本框 12"/>
          <p:cNvSpPr txBox="1"/>
          <p:nvPr/>
        </p:nvSpPr>
        <p:spPr>
          <a:xfrm>
            <a:off x="4863465" y="1515110"/>
            <a:ext cx="1597025" cy="365760"/>
          </a:xfrm>
          <a:prstGeom prst="rect">
            <a:avLst/>
          </a:prstGeom>
          <a:noFill/>
        </p:spPr>
        <p:txBody>
          <a:bodyPr wrap="square" rtlCol="0">
            <a:spAutoFit/>
          </a:bodyPr>
          <a:lstStyle/>
          <a:p>
            <a:r>
              <a:rPr lang="zh-CN" altLang="en-US" b="1" dirty="0">
                <a:solidFill>
                  <a:schemeClr val="tx1">
                    <a:lumMod val="60000"/>
                    <a:lumOff val="40000"/>
                  </a:schemeClr>
                </a:solidFill>
                <a:latin typeface="+mn-lt"/>
                <a:ea typeface="+mn-ea"/>
              </a:rPr>
              <a:t>生活态度：</a:t>
            </a:r>
          </a:p>
        </p:txBody>
      </p:sp>
      <p:sp>
        <p:nvSpPr>
          <p:cNvPr id="14" name="文本框 13"/>
          <p:cNvSpPr txBox="1"/>
          <p:nvPr/>
        </p:nvSpPr>
        <p:spPr>
          <a:xfrm>
            <a:off x="4876800" y="1840865"/>
            <a:ext cx="4373245" cy="914400"/>
          </a:xfrm>
          <a:prstGeom prst="rect">
            <a:avLst/>
          </a:prstGeom>
          <a:noFill/>
        </p:spPr>
        <p:txBody>
          <a:bodyPr wrap="square" rtlCol="0">
            <a:spAutoFit/>
          </a:bodyPr>
          <a:lstStyle/>
          <a:p>
            <a:r>
              <a:rPr lang="zh-CN" altLang="en-US" dirty="0">
                <a:solidFill>
                  <a:schemeClr val="tx1"/>
                </a:solidFill>
                <a:latin typeface="+mn-lt"/>
                <a:ea typeface="+mn-ea"/>
              </a:rPr>
              <a:t>追求高品质及健康的生活；</a:t>
            </a:r>
          </a:p>
          <a:p>
            <a:r>
              <a:rPr lang="zh-CN" altLang="en-US" dirty="0">
                <a:solidFill>
                  <a:schemeClr val="tx1"/>
                </a:solidFill>
                <a:latin typeface="+mn-lt"/>
                <a:ea typeface="+mn-ea"/>
              </a:rPr>
              <a:t>定制化消费，探寻定制化服务；</a:t>
            </a:r>
          </a:p>
          <a:p>
            <a:r>
              <a:rPr lang="zh-CN" altLang="en-US" dirty="0">
                <a:solidFill>
                  <a:schemeClr val="tx1"/>
                </a:solidFill>
                <a:latin typeface="+mn-lt"/>
                <a:ea typeface="+mn-ea"/>
              </a:rPr>
              <a:t>理性消费</a:t>
            </a:r>
          </a:p>
        </p:txBody>
      </p:sp>
      <p:sp>
        <p:nvSpPr>
          <p:cNvPr id="15" name="文本框 14"/>
          <p:cNvSpPr txBox="1"/>
          <p:nvPr/>
        </p:nvSpPr>
        <p:spPr>
          <a:xfrm>
            <a:off x="4881880" y="3046730"/>
            <a:ext cx="1597025" cy="365760"/>
          </a:xfrm>
          <a:prstGeom prst="rect">
            <a:avLst/>
          </a:prstGeom>
          <a:noFill/>
        </p:spPr>
        <p:txBody>
          <a:bodyPr wrap="square" rtlCol="0">
            <a:spAutoFit/>
          </a:bodyPr>
          <a:lstStyle/>
          <a:p>
            <a:r>
              <a:rPr lang="zh-CN" altLang="en-US" b="1" dirty="0">
                <a:solidFill>
                  <a:schemeClr val="tx1">
                    <a:lumMod val="60000"/>
                    <a:lumOff val="40000"/>
                  </a:schemeClr>
                </a:solidFill>
                <a:latin typeface="+mn-lt"/>
                <a:ea typeface="+mn-ea"/>
              </a:rPr>
              <a:t>事业态度：</a:t>
            </a:r>
          </a:p>
        </p:txBody>
      </p:sp>
      <p:sp>
        <p:nvSpPr>
          <p:cNvPr id="16" name="文本框 15"/>
          <p:cNvSpPr txBox="1"/>
          <p:nvPr/>
        </p:nvSpPr>
        <p:spPr>
          <a:xfrm>
            <a:off x="4863465" y="3412490"/>
            <a:ext cx="4373245" cy="640080"/>
          </a:xfrm>
          <a:prstGeom prst="rect">
            <a:avLst/>
          </a:prstGeom>
          <a:noFill/>
        </p:spPr>
        <p:txBody>
          <a:bodyPr wrap="square" rtlCol="0">
            <a:spAutoFit/>
          </a:bodyPr>
          <a:lstStyle/>
          <a:p>
            <a:r>
              <a:rPr lang="zh-CN" altLang="en-US" dirty="0">
                <a:solidFill>
                  <a:schemeClr val="tx1"/>
                </a:solidFill>
                <a:latin typeface="+mn-lt"/>
                <a:ea typeface="+mn-ea"/>
              </a:rPr>
              <a:t>事业稳定，充满自信；</a:t>
            </a:r>
          </a:p>
          <a:p>
            <a:r>
              <a:rPr lang="zh-CN" altLang="en-US" dirty="0">
                <a:solidFill>
                  <a:schemeClr val="tx1"/>
                </a:solidFill>
                <a:latin typeface="+mn-lt"/>
                <a:ea typeface="+mn-ea"/>
              </a:rPr>
              <a:t>更注重资产的多样配置和财富保值</a:t>
            </a:r>
          </a:p>
        </p:txBody>
      </p:sp>
      <p:sp>
        <p:nvSpPr>
          <p:cNvPr id="17" name="文本框 16"/>
          <p:cNvSpPr txBox="1"/>
          <p:nvPr/>
        </p:nvSpPr>
        <p:spPr>
          <a:xfrm>
            <a:off x="4876800" y="4430395"/>
            <a:ext cx="1597025" cy="365760"/>
          </a:xfrm>
          <a:prstGeom prst="rect">
            <a:avLst/>
          </a:prstGeom>
          <a:noFill/>
        </p:spPr>
        <p:txBody>
          <a:bodyPr wrap="square" rtlCol="0">
            <a:spAutoFit/>
          </a:bodyPr>
          <a:lstStyle/>
          <a:p>
            <a:r>
              <a:rPr lang="zh-CN" altLang="en-US" b="1" dirty="0">
                <a:solidFill>
                  <a:schemeClr val="tx1">
                    <a:lumMod val="60000"/>
                    <a:lumOff val="40000"/>
                  </a:schemeClr>
                </a:solidFill>
                <a:latin typeface="+mn-lt"/>
                <a:ea typeface="+mn-ea"/>
              </a:rPr>
              <a:t>购车心理：</a:t>
            </a:r>
          </a:p>
        </p:txBody>
      </p:sp>
      <p:sp>
        <p:nvSpPr>
          <p:cNvPr id="18" name="文本框 17"/>
          <p:cNvSpPr txBox="1"/>
          <p:nvPr/>
        </p:nvSpPr>
        <p:spPr>
          <a:xfrm>
            <a:off x="4876800" y="4756150"/>
            <a:ext cx="4373245" cy="1188720"/>
          </a:xfrm>
          <a:prstGeom prst="rect">
            <a:avLst/>
          </a:prstGeom>
          <a:noFill/>
        </p:spPr>
        <p:txBody>
          <a:bodyPr wrap="square" rtlCol="0">
            <a:spAutoFit/>
          </a:bodyPr>
          <a:lstStyle/>
          <a:p>
            <a:r>
              <a:rPr lang="zh-CN" altLang="en-US" dirty="0">
                <a:solidFill>
                  <a:schemeClr val="tx1"/>
                </a:solidFill>
                <a:latin typeface="+mn-lt"/>
                <a:ea typeface="+mn-ea"/>
              </a:rPr>
              <a:t>对待汽车更为珍视，如家人；</a:t>
            </a:r>
          </a:p>
          <a:p>
            <a:r>
              <a:rPr lang="zh-CN" altLang="en-US" dirty="0">
                <a:solidFill>
                  <a:schemeClr val="tx1"/>
                </a:solidFill>
                <a:latin typeface="+mn-lt"/>
                <a:ea typeface="+mn-ea"/>
              </a:rPr>
              <a:t>消费层次高，品牌选择有调性；</a:t>
            </a:r>
          </a:p>
          <a:p>
            <a:r>
              <a:rPr lang="zh-CN" altLang="en-US" dirty="0">
                <a:solidFill>
                  <a:schemeClr val="tx1"/>
                </a:solidFill>
                <a:latin typeface="+mn-lt"/>
                <a:ea typeface="+mn-ea"/>
              </a:rPr>
              <a:t>质量第一，更注重使用价值；</a:t>
            </a:r>
          </a:p>
          <a:p>
            <a:r>
              <a:rPr lang="zh-CN" altLang="en-US" dirty="0">
                <a:solidFill>
                  <a:schemeClr val="tx1"/>
                </a:solidFill>
                <a:latin typeface="+mn-lt"/>
                <a:ea typeface="+mn-ea"/>
              </a:rPr>
              <a:t>除动力性之外，更看重科技性能</a:t>
            </a:r>
          </a:p>
        </p:txBody>
      </p:sp>
      <p:sp>
        <p:nvSpPr>
          <p:cNvPr id="35" name="Freeform 66"/>
          <p:cNvSpPr>
            <a:spLocks noEditPoints="1"/>
          </p:cNvSpPr>
          <p:nvPr/>
        </p:nvSpPr>
        <p:spPr bwMode="auto">
          <a:xfrm>
            <a:off x="448945" y="4233545"/>
            <a:ext cx="308610" cy="360680"/>
          </a:xfrm>
          <a:custGeom>
            <a:avLst/>
            <a:gdLst/>
            <a:ahLst/>
            <a:cxnLst>
              <a:cxn ang="0">
                <a:pos x="55" y="9"/>
              </a:cxn>
              <a:cxn ang="0">
                <a:pos x="55" y="14"/>
              </a:cxn>
              <a:cxn ang="0">
                <a:pos x="27" y="23"/>
              </a:cxn>
              <a:cxn ang="0">
                <a:pos x="0" y="14"/>
              </a:cxn>
              <a:cxn ang="0">
                <a:pos x="0" y="9"/>
              </a:cxn>
              <a:cxn ang="0">
                <a:pos x="27" y="0"/>
              </a:cxn>
              <a:cxn ang="0">
                <a:pos x="55" y="9"/>
              </a:cxn>
              <a:cxn ang="0">
                <a:pos x="55" y="21"/>
              </a:cxn>
              <a:cxn ang="0">
                <a:pos x="55" y="27"/>
              </a:cxn>
              <a:cxn ang="0">
                <a:pos x="27" y="37"/>
              </a:cxn>
              <a:cxn ang="0">
                <a:pos x="0" y="27"/>
              </a:cxn>
              <a:cxn ang="0">
                <a:pos x="0" y="21"/>
              </a:cxn>
              <a:cxn ang="0">
                <a:pos x="27" y="27"/>
              </a:cxn>
              <a:cxn ang="0">
                <a:pos x="55" y="21"/>
              </a:cxn>
              <a:cxn ang="0">
                <a:pos x="55" y="35"/>
              </a:cxn>
              <a:cxn ang="0">
                <a:pos x="55" y="41"/>
              </a:cxn>
              <a:cxn ang="0">
                <a:pos x="27" y="50"/>
              </a:cxn>
              <a:cxn ang="0">
                <a:pos x="0" y="41"/>
              </a:cxn>
              <a:cxn ang="0">
                <a:pos x="0" y="35"/>
              </a:cxn>
              <a:cxn ang="0">
                <a:pos x="27" y="41"/>
              </a:cxn>
              <a:cxn ang="0">
                <a:pos x="55" y="35"/>
              </a:cxn>
              <a:cxn ang="0">
                <a:pos x="55" y="49"/>
              </a:cxn>
              <a:cxn ang="0">
                <a:pos x="55" y="55"/>
              </a:cxn>
              <a:cxn ang="0">
                <a:pos x="27" y="64"/>
              </a:cxn>
              <a:cxn ang="0">
                <a:pos x="0" y="55"/>
              </a:cxn>
              <a:cxn ang="0">
                <a:pos x="0" y="49"/>
              </a:cxn>
              <a:cxn ang="0">
                <a:pos x="27" y="55"/>
              </a:cxn>
              <a:cxn ang="0">
                <a:pos x="55" y="49"/>
              </a:cxn>
            </a:cxnLst>
            <a:rect l="0" t="0" r="r" b="b"/>
            <a:pathLst>
              <a:path w="55" h="64">
                <a:moveTo>
                  <a:pt x="55" y="9"/>
                </a:moveTo>
                <a:cubicBezTo>
                  <a:pt x="55" y="14"/>
                  <a:pt x="55" y="14"/>
                  <a:pt x="55" y="14"/>
                </a:cubicBezTo>
                <a:cubicBezTo>
                  <a:pt x="55" y="19"/>
                  <a:pt x="42" y="23"/>
                  <a:pt x="27" y="23"/>
                </a:cubicBezTo>
                <a:cubicBezTo>
                  <a:pt x="12" y="23"/>
                  <a:pt x="0" y="19"/>
                  <a:pt x="0" y="14"/>
                </a:cubicBezTo>
                <a:cubicBezTo>
                  <a:pt x="0" y="9"/>
                  <a:pt x="0" y="9"/>
                  <a:pt x="0" y="9"/>
                </a:cubicBezTo>
                <a:cubicBezTo>
                  <a:pt x="0" y="4"/>
                  <a:pt x="12" y="0"/>
                  <a:pt x="27" y="0"/>
                </a:cubicBezTo>
                <a:cubicBezTo>
                  <a:pt x="42" y="0"/>
                  <a:pt x="55" y="4"/>
                  <a:pt x="55" y="9"/>
                </a:cubicBezTo>
                <a:close/>
                <a:moveTo>
                  <a:pt x="55" y="21"/>
                </a:moveTo>
                <a:cubicBezTo>
                  <a:pt x="55" y="27"/>
                  <a:pt x="55" y="27"/>
                  <a:pt x="55" y="27"/>
                </a:cubicBezTo>
                <a:cubicBezTo>
                  <a:pt x="55" y="32"/>
                  <a:pt x="42" y="37"/>
                  <a:pt x="27" y="37"/>
                </a:cubicBezTo>
                <a:cubicBezTo>
                  <a:pt x="12" y="37"/>
                  <a:pt x="0" y="32"/>
                  <a:pt x="0" y="27"/>
                </a:cubicBezTo>
                <a:cubicBezTo>
                  <a:pt x="0" y="21"/>
                  <a:pt x="0" y="21"/>
                  <a:pt x="0" y="21"/>
                </a:cubicBezTo>
                <a:cubicBezTo>
                  <a:pt x="6" y="25"/>
                  <a:pt x="16" y="27"/>
                  <a:pt x="27" y="27"/>
                </a:cubicBezTo>
                <a:cubicBezTo>
                  <a:pt x="38" y="27"/>
                  <a:pt x="49" y="25"/>
                  <a:pt x="55" y="21"/>
                </a:cubicBezTo>
                <a:close/>
                <a:moveTo>
                  <a:pt x="55" y="35"/>
                </a:moveTo>
                <a:cubicBezTo>
                  <a:pt x="55" y="41"/>
                  <a:pt x="55" y="41"/>
                  <a:pt x="55" y="41"/>
                </a:cubicBezTo>
                <a:cubicBezTo>
                  <a:pt x="55" y="46"/>
                  <a:pt x="42" y="50"/>
                  <a:pt x="27" y="50"/>
                </a:cubicBezTo>
                <a:cubicBezTo>
                  <a:pt x="12" y="50"/>
                  <a:pt x="0" y="46"/>
                  <a:pt x="0" y="41"/>
                </a:cubicBezTo>
                <a:cubicBezTo>
                  <a:pt x="0" y="35"/>
                  <a:pt x="0" y="35"/>
                  <a:pt x="0" y="35"/>
                </a:cubicBezTo>
                <a:cubicBezTo>
                  <a:pt x="6" y="39"/>
                  <a:pt x="16" y="41"/>
                  <a:pt x="27" y="41"/>
                </a:cubicBezTo>
                <a:cubicBezTo>
                  <a:pt x="38" y="41"/>
                  <a:pt x="49" y="39"/>
                  <a:pt x="55" y="35"/>
                </a:cubicBezTo>
                <a:close/>
                <a:moveTo>
                  <a:pt x="55" y="49"/>
                </a:moveTo>
                <a:cubicBezTo>
                  <a:pt x="55" y="55"/>
                  <a:pt x="55" y="55"/>
                  <a:pt x="55" y="55"/>
                </a:cubicBezTo>
                <a:cubicBezTo>
                  <a:pt x="55" y="60"/>
                  <a:pt x="42" y="64"/>
                  <a:pt x="27" y="64"/>
                </a:cubicBezTo>
                <a:cubicBezTo>
                  <a:pt x="12" y="64"/>
                  <a:pt x="0" y="60"/>
                  <a:pt x="0" y="55"/>
                </a:cubicBezTo>
                <a:cubicBezTo>
                  <a:pt x="0" y="49"/>
                  <a:pt x="0" y="49"/>
                  <a:pt x="0" y="49"/>
                </a:cubicBezTo>
                <a:cubicBezTo>
                  <a:pt x="6" y="53"/>
                  <a:pt x="16" y="55"/>
                  <a:pt x="27" y="55"/>
                </a:cubicBezTo>
                <a:cubicBezTo>
                  <a:pt x="38" y="55"/>
                  <a:pt x="49" y="53"/>
                  <a:pt x="55" y="49"/>
                </a:cubicBezTo>
                <a:close/>
              </a:path>
            </a:pathLst>
          </a:custGeom>
          <a:solidFill>
            <a:schemeClr val="accent4">
              <a:lumMod val="60000"/>
              <a:lumOff val="40000"/>
            </a:schemeClr>
          </a:solidFill>
          <a:ln w="9525">
            <a:noFill/>
            <a:round/>
          </a:ln>
        </p:spPr>
        <p:txBody>
          <a:bodyPr vert="horz" wrap="square" lIns="91440" tIns="45720" rIns="91440" bIns="45720" numCol="1" anchor="t" anchorCtr="0" compatLnSpc="1"/>
          <a:lstStyle/>
          <a:p>
            <a:endParaRPr lang="en-US"/>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500" fill="hold"/>
                                        <p:tgtEl>
                                          <p:spTgt spid="66"/>
                                        </p:tgtEl>
                                        <p:attrNameLst>
                                          <p:attrName>ppt_w</p:attrName>
                                        </p:attrNameLst>
                                      </p:cBhvr>
                                      <p:tavLst>
                                        <p:tav tm="0">
                                          <p:val>
                                            <p:fltVal val="0"/>
                                          </p:val>
                                        </p:tav>
                                        <p:tav tm="100000">
                                          <p:val>
                                            <p:strVal val="#ppt_w"/>
                                          </p:val>
                                        </p:tav>
                                      </p:tavLst>
                                    </p:anim>
                                    <p:anim calcmode="lin" valueType="num">
                                      <p:cBhvr>
                                        <p:cTn id="8" dur="500" fill="hold"/>
                                        <p:tgtEl>
                                          <p:spTgt spid="66"/>
                                        </p:tgtEl>
                                        <p:attrNameLst>
                                          <p:attrName>ppt_h</p:attrName>
                                        </p:attrNameLst>
                                      </p:cBhvr>
                                      <p:tavLst>
                                        <p:tav tm="0">
                                          <p:val>
                                            <p:fltVal val="0"/>
                                          </p:val>
                                        </p:tav>
                                        <p:tav tm="100000">
                                          <p:val>
                                            <p:strVal val="#ppt_h"/>
                                          </p:val>
                                        </p:tav>
                                      </p:tavLst>
                                    </p:anim>
                                    <p:animEffect transition="in" filter="fade">
                                      <p:cBhvr>
                                        <p:cTn id="9" dur="500"/>
                                        <p:tgtEl>
                                          <p:spTgt spid="6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p:cTn id="13" dur="500" fill="hold"/>
                                        <p:tgtEl>
                                          <p:spTgt spid="52"/>
                                        </p:tgtEl>
                                        <p:attrNameLst>
                                          <p:attrName>ppt_w</p:attrName>
                                        </p:attrNameLst>
                                      </p:cBhvr>
                                      <p:tavLst>
                                        <p:tav tm="0">
                                          <p:val>
                                            <p:fltVal val="0"/>
                                          </p:val>
                                        </p:tav>
                                        <p:tav tm="100000">
                                          <p:val>
                                            <p:strVal val="#ppt_w"/>
                                          </p:val>
                                        </p:tav>
                                      </p:tavLst>
                                    </p:anim>
                                    <p:anim calcmode="lin" valueType="num">
                                      <p:cBhvr>
                                        <p:cTn id="14" dur="500" fill="hold"/>
                                        <p:tgtEl>
                                          <p:spTgt spid="52"/>
                                        </p:tgtEl>
                                        <p:attrNameLst>
                                          <p:attrName>ppt_h</p:attrName>
                                        </p:attrNameLst>
                                      </p:cBhvr>
                                      <p:tavLst>
                                        <p:tav tm="0">
                                          <p:val>
                                            <p:fltVal val="0"/>
                                          </p:val>
                                        </p:tav>
                                        <p:tav tm="100000">
                                          <p:val>
                                            <p:strVal val="#ppt_h"/>
                                          </p:val>
                                        </p:tav>
                                      </p:tavLst>
                                    </p:anim>
                                    <p:animEffect transition="in" filter="fade">
                                      <p:cBhvr>
                                        <p:cTn id="15" dur="500"/>
                                        <p:tgtEl>
                                          <p:spTgt spid="5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fltVal val="0"/>
                                          </p:val>
                                        </p:tav>
                                        <p:tav tm="100000">
                                          <p:val>
                                            <p:strVal val="#ppt_h"/>
                                          </p:val>
                                        </p:tav>
                                      </p:tavLst>
                                    </p:anim>
                                    <p:animEffect transition="in" filter="fade">
                                      <p:cBhvr>
                                        <p:cTn id="2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bldLvl="0" animBg="1"/>
      <p:bldP spid="52" grpId="0" bldLvl="0" animBg="1"/>
      <p:bldP spid="3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noFill/>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3</a:t>
            </a:fld>
            <a:endParaRPr lang="de-DE" altLang="zh-CN">
              <a:solidFill>
                <a:schemeClr val="tx1"/>
              </a:solidFill>
              <a:latin typeface="VW Text Office" pitchFamily="34" charset="0"/>
            </a:endParaRPr>
          </a:p>
        </p:txBody>
      </p:sp>
      <p:sp>
        <p:nvSpPr>
          <p:cNvPr id="20" name="矩形 19"/>
          <p:cNvSpPr/>
          <p:nvPr/>
        </p:nvSpPr>
        <p:spPr>
          <a:xfrm>
            <a:off x="3385214" y="3380189"/>
            <a:ext cx="3428999" cy="830997"/>
          </a:xfrm>
          <a:prstGeom prst="rect">
            <a:avLst/>
          </a:prstGeom>
          <a:noFill/>
        </p:spPr>
        <p:txBody>
          <a:bodyPr wrap="square" rtlCol="0">
            <a:spAutoFit/>
          </a:bodyPr>
          <a:lstStyle/>
          <a:p>
            <a:pPr algn="dist"/>
            <a:r>
              <a:rPr lang="en-US" altLang="zh-CN" sz="4800" b="1" dirty="0">
                <a:solidFill>
                  <a:srgbClr val="CFD7D9"/>
                </a:solidFill>
                <a:latin typeface="+mn-lt"/>
                <a:ea typeface="华文细黑" panose="02010600040101010101" pitchFamily="2" charset="-122"/>
              </a:rPr>
              <a:t>Part one</a:t>
            </a:r>
            <a:endParaRPr lang="zh-CN" altLang="en-US" sz="4800" b="1" dirty="0">
              <a:solidFill>
                <a:srgbClr val="CFD7D9"/>
              </a:solidFill>
              <a:latin typeface="+mn-lt"/>
              <a:ea typeface="华文细黑" panose="02010600040101010101" pitchFamily="2" charset="-122"/>
            </a:endParaRPr>
          </a:p>
        </p:txBody>
      </p:sp>
      <p:sp>
        <p:nvSpPr>
          <p:cNvPr id="21" name="矩形 20"/>
          <p:cNvSpPr/>
          <p:nvPr/>
        </p:nvSpPr>
        <p:spPr>
          <a:xfrm>
            <a:off x="3280770" y="2265053"/>
            <a:ext cx="3555999" cy="1107996"/>
          </a:xfrm>
          <a:prstGeom prst="rect">
            <a:avLst/>
          </a:prstGeom>
          <a:noFill/>
        </p:spPr>
        <p:txBody>
          <a:bodyPr wrap="square" rtlCol="0">
            <a:spAutoFit/>
          </a:bodyPr>
          <a:lstStyle/>
          <a:p>
            <a:pPr algn="ctr"/>
            <a:r>
              <a:rPr lang="zh-CN" altLang="en-US" sz="6600" dirty="0">
                <a:solidFill>
                  <a:srgbClr val="73B1DD"/>
                </a:solidFill>
                <a:latin typeface="汉仪大黑简" pitchFamily="49" charset="-122"/>
                <a:ea typeface="汉仪大黑简" pitchFamily="49" charset="-122"/>
              </a:rPr>
              <a:t>市场</a:t>
            </a:r>
          </a:p>
        </p:txBody>
      </p:sp>
      <p:cxnSp>
        <p:nvCxnSpPr>
          <p:cNvPr id="22" name="直接连接符 21"/>
          <p:cNvCxnSpPr/>
          <p:nvPr/>
        </p:nvCxnSpPr>
        <p:spPr>
          <a:xfrm>
            <a:off x="3436014" y="2046689"/>
            <a:ext cx="3314699" cy="0"/>
          </a:xfrm>
          <a:prstGeom prst="line">
            <a:avLst/>
          </a:prstGeom>
          <a:ln w="76200">
            <a:solidFill>
              <a:srgbClr val="73B1DD"/>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436014" y="4319989"/>
            <a:ext cx="3314699" cy="0"/>
          </a:xfrm>
          <a:prstGeom prst="line">
            <a:avLst/>
          </a:prstGeom>
          <a:ln w="76200">
            <a:solidFill>
              <a:srgbClr val="73B1DD"/>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 y="0"/>
            <a:ext cx="1787856" cy="830997"/>
          </a:xfrm>
          <a:prstGeom prst="rect">
            <a:avLst/>
          </a:prstGeom>
          <a:noFill/>
        </p:spPr>
        <p:txBody>
          <a:bodyPr wrap="square" rtlCol="0">
            <a:spAutoFit/>
          </a:bodyPr>
          <a:lstStyle/>
          <a:p>
            <a:pPr algn="dist"/>
            <a:r>
              <a:rPr lang="zh-CN" altLang="en-US" sz="4800" b="1" dirty="0">
                <a:solidFill>
                  <a:srgbClr val="CFD7D9"/>
                </a:solidFill>
                <a:latin typeface="+mj-ea"/>
                <a:ea typeface="+mj-ea"/>
              </a:rPr>
              <a:t>小结</a:t>
            </a:r>
          </a:p>
        </p:txBody>
      </p:sp>
    </p:spTree>
  </p:cSld>
  <p:clrMapOvr>
    <a:masterClrMapping/>
  </p:clrMapOvr>
  <p:transition>
    <p:cu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矩形 48"/>
          <p:cNvSpPr/>
          <p:nvPr/>
        </p:nvSpPr>
        <p:spPr>
          <a:xfrm>
            <a:off x="-14605" y="-41910"/>
            <a:ext cx="9935210" cy="107632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60" b="1" i="1" dirty="0">
              <a:latin typeface="+mj-ea"/>
              <a:ea typeface="+mj-ea"/>
            </a:endParaRPr>
          </a:p>
        </p:txBody>
      </p:sp>
      <p:sp>
        <p:nvSpPr>
          <p:cNvPr id="2" name="页脚占位符 1"/>
          <p:cNvSpPr>
            <a:spLocks noGrp="1"/>
          </p:cNvSpPr>
          <p:nvPr>
            <p:ph type="ftr" sz="quarter" idx="10"/>
          </p:nvPr>
        </p:nvSpPr>
        <p:spPr/>
        <p:txBody>
          <a:bodyPr/>
          <a:lstStyle/>
          <a:p>
            <a:pPr>
              <a:defRPr/>
            </a:pPr>
            <a:r>
              <a:rPr lang="de-DE"/>
              <a:t>Author/Department</a:t>
            </a:r>
            <a:endParaRPr lang="de-DE" dirty="0"/>
          </a:p>
        </p:txBody>
      </p:sp>
      <p:sp>
        <p:nvSpPr>
          <p:cNvPr id="3" name="日期占位符 2"/>
          <p:cNvSpPr>
            <a:spLocks noGrp="1"/>
          </p:cNvSpPr>
          <p:nvPr>
            <p:ph type="dt" sz="half" idx="11"/>
          </p:nvPr>
        </p:nvSpPr>
        <p:spPr/>
        <p:txBody>
          <a:bodyPr/>
          <a:lstStyle/>
          <a:p>
            <a:pPr>
              <a:defRPr/>
            </a:pPr>
            <a:r>
              <a:rPr lang="en-US" altLang="zh-CN"/>
              <a:t>DD.MM.JJJJ</a:t>
            </a:r>
            <a:endParaRPr lang="de-DE" altLang="zh-CN" dirty="0">
              <a:ea typeface="宋体" panose="02010600030101010101" pitchFamily="2" charset="-122"/>
            </a:endParaRPr>
          </a:p>
        </p:txBody>
      </p:sp>
      <p:sp>
        <p:nvSpPr>
          <p:cNvPr id="4" name="灯片编号占位符 3"/>
          <p:cNvSpPr>
            <a:spLocks noGrp="1"/>
          </p:cNvSpPr>
          <p:nvPr>
            <p:ph type="sldNum" sz="quarter" idx="12"/>
          </p:nvPr>
        </p:nvSpPr>
        <p:spPr/>
        <p:txBody>
          <a:bodyPr/>
          <a:lstStyle/>
          <a:p>
            <a:pPr>
              <a:defRPr/>
            </a:pPr>
            <a:r>
              <a:rPr lang="de-DE" altLang="zh-CN"/>
              <a:t>Page </a:t>
            </a:r>
            <a:fld id="{56242ED6-E1C3-49EF-9960-C40F565DA73C}" type="slidenum">
              <a:rPr lang="de-DE" altLang="zh-CN"/>
              <a:t>30</a:t>
            </a:fld>
            <a:endParaRPr lang="de-DE" altLang="zh-CN"/>
          </a:p>
        </p:txBody>
      </p:sp>
      <p:sp>
        <p:nvSpPr>
          <p:cNvPr id="5" name="文本框 4"/>
          <p:cNvSpPr txBox="1"/>
          <p:nvPr/>
        </p:nvSpPr>
        <p:spPr>
          <a:xfrm>
            <a:off x="405765" y="267970"/>
            <a:ext cx="7591425" cy="457200"/>
          </a:xfrm>
          <a:prstGeom prst="rect">
            <a:avLst/>
          </a:prstGeom>
          <a:noFill/>
        </p:spPr>
        <p:txBody>
          <a:bodyPr wrap="square" rtlCol="0">
            <a:spAutoFit/>
          </a:bodyPr>
          <a:lstStyle/>
          <a:p>
            <a:r>
              <a:rPr lang="zh-CN" altLang="en-US" sz="2400" b="1" dirty="0">
                <a:solidFill>
                  <a:schemeClr val="bg1"/>
                </a:solidFill>
                <a:latin typeface="+mn-ea"/>
                <a:ea typeface="+mn-ea"/>
              </a:rPr>
              <a:t>共通性</a:t>
            </a:r>
          </a:p>
        </p:txBody>
      </p:sp>
      <p:sp>
        <p:nvSpPr>
          <p:cNvPr id="13" name="文本框 12"/>
          <p:cNvSpPr txBox="1"/>
          <p:nvPr/>
        </p:nvSpPr>
        <p:spPr>
          <a:xfrm>
            <a:off x="405765" y="1348105"/>
            <a:ext cx="2386965" cy="457200"/>
          </a:xfrm>
          <a:prstGeom prst="rect">
            <a:avLst/>
          </a:prstGeom>
          <a:noFill/>
        </p:spPr>
        <p:txBody>
          <a:bodyPr wrap="square" rtlCol="0">
            <a:spAutoFit/>
          </a:bodyPr>
          <a:lstStyle/>
          <a:p>
            <a:r>
              <a:rPr lang="zh-CN" altLang="en-US" sz="2400" b="1" dirty="0">
                <a:solidFill>
                  <a:srgbClr val="5E7176"/>
                </a:solidFill>
                <a:latin typeface="+mn-lt"/>
                <a:ea typeface="+mn-ea"/>
              </a:rPr>
              <a:t>性格特征：</a:t>
            </a:r>
          </a:p>
        </p:txBody>
      </p:sp>
      <p:sp>
        <p:nvSpPr>
          <p:cNvPr id="14" name="文本框 13"/>
          <p:cNvSpPr txBox="1"/>
          <p:nvPr/>
        </p:nvSpPr>
        <p:spPr>
          <a:xfrm>
            <a:off x="405765" y="1965325"/>
            <a:ext cx="4373245" cy="3323987"/>
          </a:xfrm>
          <a:prstGeom prst="rect">
            <a:avLst/>
          </a:prstGeom>
          <a:noFill/>
        </p:spPr>
        <p:txBody>
          <a:bodyPr wrap="square" rtlCol="0">
            <a:spAutoFit/>
          </a:bodyPr>
          <a:lstStyle/>
          <a:p>
            <a:pPr marL="171450" indent="-171450" latinLnBrk="0">
              <a:lnSpc>
                <a:spcPct val="150000"/>
              </a:lnSpc>
              <a:buFont typeface="Wingdings" panose="05000000000000000000" charset="0"/>
              <a:buChar char="ü"/>
            </a:pPr>
            <a:r>
              <a:rPr lang="en-US" altLang="zh-CN" dirty="0">
                <a:solidFill>
                  <a:schemeClr val="tx1"/>
                </a:solidFill>
                <a:latin typeface="+mn-lt"/>
                <a:ea typeface="+mn-ea"/>
              </a:rPr>
              <a:t> </a:t>
            </a:r>
            <a:r>
              <a:rPr lang="zh-CN" altLang="en-US" sz="2000" dirty="0">
                <a:solidFill>
                  <a:schemeClr val="tx1"/>
                </a:solidFill>
                <a:latin typeface="+mn-lt"/>
                <a:ea typeface="+mn-ea"/>
              </a:rPr>
              <a:t>稳重理性 </a:t>
            </a:r>
          </a:p>
          <a:p>
            <a:pPr marL="171450" indent="-171450" latinLnBrk="0">
              <a:lnSpc>
                <a:spcPct val="150000"/>
              </a:lnSpc>
              <a:buFont typeface="Wingdings" panose="05000000000000000000" charset="0"/>
              <a:buChar char="ü"/>
            </a:pPr>
            <a:r>
              <a:rPr lang="zh-CN" altLang="en-US" sz="2000" dirty="0">
                <a:solidFill>
                  <a:schemeClr val="tx1"/>
                </a:solidFill>
                <a:latin typeface="+mn-lt"/>
                <a:ea typeface="+mn-ea"/>
              </a:rPr>
              <a:t> 安分守己</a:t>
            </a:r>
          </a:p>
          <a:p>
            <a:pPr marL="171450" indent="-171450" latinLnBrk="0">
              <a:lnSpc>
                <a:spcPct val="150000"/>
              </a:lnSpc>
              <a:buFont typeface="Wingdings" panose="05000000000000000000" charset="0"/>
              <a:buChar char="ü"/>
            </a:pPr>
            <a:r>
              <a:rPr lang="zh-CN" altLang="en-US" sz="2000" dirty="0">
                <a:solidFill>
                  <a:schemeClr val="tx1"/>
                </a:solidFill>
                <a:latin typeface="+mn-lt"/>
                <a:ea typeface="+mn-ea"/>
              </a:rPr>
              <a:t> 对生活充满热爱</a:t>
            </a:r>
            <a:endParaRPr lang="en-US" altLang="zh-CN" sz="2000" dirty="0">
              <a:solidFill>
                <a:schemeClr val="tx1"/>
              </a:solidFill>
              <a:latin typeface="+mn-lt"/>
              <a:ea typeface="+mn-ea"/>
            </a:endParaRPr>
          </a:p>
          <a:p>
            <a:pPr marL="171450" indent="-171450" latinLnBrk="0">
              <a:lnSpc>
                <a:spcPct val="150000"/>
              </a:lnSpc>
              <a:buFont typeface="Wingdings" panose="05000000000000000000" charset="0"/>
              <a:buChar char="ü"/>
            </a:pPr>
            <a:r>
              <a:rPr lang="zh-CN" altLang="en-US" sz="2000" dirty="0">
                <a:solidFill>
                  <a:schemeClr val="tx1"/>
                </a:solidFill>
                <a:latin typeface="+mn-lt"/>
                <a:ea typeface="+mn-ea"/>
              </a:rPr>
              <a:t>好男人 </a:t>
            </a:r>
            <a:endParaRPr lang="en-US" altLang="zh-CN" sz="2000" dirty="0">
              <a:solidFill>
                <a:schemeClr val="tx1"/>
              </a:solidFill>
              <a:latin typeface="+mn-lt"/>
              <a:ea typeface="+mn-ea"/>
            </a:endParaRPr>
          </a:p>
          <a:p>
            <a:pPr marL="171450" indent="-171450" latinLnBrk="0">
              <a:lnSpc>
                <a:spcPct val="150000"/>
              </a:lnSpc>
              <a:buFont typeface="Wingdings" panose="05000000000000000000" charset="0"/>
              <a:buChar char="ü"/>
            </a:pPr>
            <a:r>
              <a:rPr lang="zh-CN" altLang="en-US" sz="2000" dirty="0">
                <a:solidFill>
                  <a:schemeClr val="tx1"/>
                </a:solidFill>
                <a:latin typeface="+mn-lt"/>
                <a:ea typeface="+mn-ea"/>
              </a:rPr>
              <a:t>有上进心 </a:t>
            </a:r>
            <a:endParaRPr lang="en-US" altLang="zh-CN" sz="2000" dirty="0">
              <a:solidFill>
                <a:schemeClr val="tx1"/>
              </a:solidFill>
              <a:latin typeface="+mn-lt"/>
              <a:ea typeface="+mn-ea"/>
            </a:endParaRPr>
          </a:p>
          <a:p>
            <a:pPr marL="171450" indent="-171450" latinLnBrk="0">
              <a:lnSpc>
                <a:spcPct val="150000"/>
              </a:lnSpc>
              <a:buFont typeface="Wingdings" panose="05000000000000000000" charset="0"/>
              <a:buChar char="ü"/>
            </a:pPr>
            <a:r>
              <a:rPr lang="zh-CN" altLang="en-US" sz="2000" dirty="0">
                <a:solidFill>
                  <a:schemeClr val="tx1"/>
                </a:solidFill>
                <a:latin typeface="+mn-lt"/>
                <a:ea typeface="+mn-ea"/>
              </a:rPr>
              <a:t>可靠 贴心 </a:t>
            </a:r>
            <a:endParaRPr lang="en-US" altLang="zh-CN" sz="2000" dirty="0">
              <a:solidFill>
                <a:schemeClr val="tx1"/>
              </a:solidFill>
              <a:latin typeface="+mn-lt"/>
              <a:ea typeface="+mn-ea"/>
            </a:endParaRPr>
          </a:p>
          <a:p>
            <a:pPr marL="171450" indent="-171450" latinLnBrk="0">
              <a:lnSpc>
                <a:spcPct val="150000"/>
              </a:lnSpc>
              <a:buFont typeface="Wingdings" panose="05000000000000000000" charset="0"/>
              <a:buChar char="ü"/>
            </a:pPr>
            <a:r>
              <a:rPr lang="zh-CN" altLang="en-US" sz="2000" dirty="0">
                <a:solidFill>
                  <a:schemeClr val="tx1"/>
                </a:solidFill>
                <a:latin typeface="+mn-lt"/>
                <a:ea typeface="+mn-ea"/>
              </a:rPr>
              <a:t>为家庭付出对生活投入</a:t>
            </a:r>
          </a:p>
        </p:txBody>
      </p:sp>
      <p:sp>
        <p:nvSpPr>
          <p:cNvPr id="15" name="文本框 14"/>
          <p:cNvSpPr txBox="1"/>
          <p:nvPr/>
        </p:nvSpPr>
        <p:spPr>
          <a:xfrm>
            <a:off x="4197350" y="1348105"/>
            <a:ext cx="1866265" cy="457200"/>
          </a:xfrm>
          <a:prstGeom prst="rect">
            <a:avLst/>
          </a:prstGeom>
          <a:noFill/>
        </p:spPr>
        <p:txBody>
          <a:bodyPr wrap="square" rtlCol="0">
            <a:spAutoFit/>
          </a:bodyPr>
          <a:lstStyle/>
          <a:p>
            <a:pPr algn="l"/>
            <a:r>
              <a:rPr lang="zh-CN" altLang="en-US" sz="2400" b="1" dirty="0">
                <a:solidFill>
                  <a:srgbClr val="5E7176"/>
                </a:solidFill>
                <a:latin typeface="+mn-lt"/>
                <a:ea typeface="+mn-ea"/>
              </a:rPr>
              <a:t>生活特征：</a:t>
            </a:r>
          </a:p>
        </p:txBody>
      </p:sp>
      <p:sp>
        <p:nvSpPr>
          <p:cNvPr id="16" name="文本框 15"/>
          <p:cNvSpPr txBox="1"/>
          <p:nvPr/>
        </p:nvSpPr>
        <p:spPr>
          <a:xfrm>
            <a:off x="4179570" y="1965325"/>
            <a:ext cx="4894580" cy="4398645"/>
          </a:xfrm>
          <a:prstGeom prst="rect">
            <a:avLst/>
          </a:prstGeom>
          <a:noFill/>
        </p:spPr>
        <p:txBody>
          <a:bodyPr wrap="square" rtlCol="0">
            <a:spAutoFit/>
          </a:bodyPr>
          <a:lstStyle/>
          <a:p>
            <a:pPr marL="171450" indent="-171450" algn="l">
              <a:lnSpc>
                <a:spcPct val="130000"/>
              </a:lnSpc>
              <a:buFont typeface="Wingdings" panose="05000000000000000000" charset="0"/>
              <a:buChar char="ü"/>
            </a:pPr>
            <a:r>
              <a:rPr lang="en-US" altLang="zh-CN" dirty="0">
                <a:solidFill>
                  <a:schemeClr val="tx1"/>
                </a:solidFill>
                <a:latin typeface="+mn-lt"/>
                <a:ea typeface="+mn-ea"/>
              </a:rPr>
              <a:t> </a:t>
            </a:r>
            <a:r>
              <a:rPr lang="zh-CN" altLang="en-US" sz="2000" dirty="0">
                <a:solidFill>
                  <a:schemeClr val="tx1"/>
                </a:solidFill>
                <a:latin typeface="+mn-lt"/>
                <a:ea typeface="+mn-ea"/>
              </a:rPr>
              <a:t>APP与生活不可分割</a:t>
            </a:r>
          </a:p>
          <a:p>
            <a:pPr lvl="1" indent="0" algn="l">
              <a:lnSpc>
                <a:spcPct val="130000"/>
              </a:lnSpc>
              <a:buFont typeface="Wingdings" panose="05000000000000000000" charset="0"/>
              <a:buNone/>
            </a:pPr>
            <a:r>
              <a:rPr lang="zh-CN" altLang="en-US" sz="1800" dirty="0">
                <a:solidFill>
                  <a:schemeClr val="bg1">
                    <a:lumMod val="50000"/>
                  </a:schemeClr>
                </a:solidFill>
                <a:latin typeface="+mn-lt"/>
                <a:ea typeface="+mn-ea"/>
              </a:rPr>
              <a:t>购物用淘宝、京东等线上平台；出门第一时间想到滴滴打车</a:t>
            </a:r>
            <a:r>
              <a:rPr lang="en-US" altLang="zh-CN" sz="1800" dirty="0">
                <a:solidFill>
                  <a:schemeClr val="bg1">
                    <a:lumMod val="50000"/>
                  </a:schemeClr>
                </a:solidFill>
                <a:latin typeface="+mn-lt"/>
                <a:ea typeface="+mn-ea"/>
              </a:rPr>
              <a:t>/</a:t>
            </a:r>
            <a:r>
              <a:rPr lang="zh-CN" altLang="en-US" sz="1800" dirty="0">
                <a:solidFill>
                  <a:schemeClr val="bg1">
                    <a:lumMod val="50000"/>
                  </a:schemeClr>
                </a:solidFill>
                <a:latin typeface="+mn-lt"/>
                <a:ea typeface="+mn-ea"/>
              </a:rPr>
              <a:t>拼车；用大众点评搜索附近美食等等</a:t>
            </a:r>
            <a:endParaRPr lang="zh-CN" altLang="en-US" sz="2000" dirty="0">
              <a:solidFill>
                <a:schemeClr val="tx1"/>
              </a:solidFill>
              <a:latin typeface="+mn-lt"/>
              <a:ea typeface="+mn-ea"/>
            </a:endParaRPr>
          </a:p>
          <a:p>
            <a:pPr marL="171450" indent="-171450" algn="l" latinLnBrk="0">
              <a:lnSpc>
                <a:spcPct val="130000"/>
              </a:lnSpc>
              <a:spcBef>
                <a:spcPts val="600"/>
              </a:spcBef>
              <a:spcAft>
                <a:spcPts val="600"/>
              </a:spcAft>
              <a:buFont typeface="Wingdings" panose="05000000000000000000" charset="0"/>
              <a:buChar char="ü"/>
            </a:pPr>
            <a:r>
              <a:rPr lang="zh-CN" altLang="en-US" dirty="0">
                <a:solidFill>
                  <a:schemeClr val="tx1"/>
                </a:solidFill>
                <a:latin typeface="+mn-lt"/>
                <a:ea typeface="+mn-ea"/>
              </a:rPr>
              <a:t> </a:t>
            </a:r>
            <a:r>
              <a:rPr lang="zh-CN" altLang="en-US" sz="2000" dirty="0">
                <a:solidFill>
                  <a:schemeClr val="tx1"/>
                </a:solidFill>
                <a:latin typeface="+mn-lt"/>
                <a:ea typeface="+mn-ea"/>
              </a:rPr>
              <a:t>热爱自驾游热爱旅游</a:t>
            </a:r>
          </a:p>
          <a:p>
            <a:pPr marL="171450" indent="-171450" algn="l" latinLnBrk="0">
              <a:lnSpc>
                <a:spcPct val="130000"/>
              </a:lnSpc>
              <a:spcAft>
                <a:spcPts val="600"/>
              </a:spcAft>
              <a:buFont typeface="Wingdings" panose="05000000000000000000" charset="0"/>
              <a:buChar char="ü"/>
            </a:pPr>
            <a:r>
              <a:rPr lang="zh-CN" altLang="en-US" dirty="0">
                <a:solidFill>
                  <a:schemeClr val="tx1"/>
                </a:solidFill>
                <a:latin typeface="+mn-lt"/>
                <a:ea typeface="+mn-ea"/>
              </a:rPr>
              <a:t> </a:t>
            </a:r>
            <a:r>
              <a:rPr lang="zh-CN" altLang="en-US" sz="2000" dirty="0">
                <a:solidFill>
                  <a:schemeClr val="tx1"/>
                </a:solidFill>
                <a:latin typeface="+mn-lt"/>
                <a:ea typeface="+mn-ea"/>
              </a:rPr>
              <a:t>购车的时候沉浸在论坛和自媒体观点中</a:t>
            </a:r>
            <a:endParaRPr lang="zh-CN" altLang="en-US" dirty="0">
              <a:solidFill>
                <a:schemeClr val="tx1"/>
              </a:solidFill>
              <a:latin typeface="+mn-lt"/>
              <a:ea typeface="+mn-ea"/>
            </a:endParaRPr>
          </a:p>
          <a:p>
            <a:pPr marL="171450" indent="-171450" algn="l">
              <a:lnSpc>
                <a:spcPct val="130000"/>
              </a:lnSpc>
              <a:buFont typeface="Wingdings" panose="05000000000000000000" charset="0"/>
              <a:buChar char="ü"/>
            </a:pPr>
            <a:r>
              <a:rPr lang="zh-CN" altLang="en-US" dirty="0">
                <a:solidFill>
                  <a:schemeClr val="tx1"/>
                </a:solidFill>
                <a:latin typeface="+mn-lt"/>
                <a:ea typeface="+mn-ea"/>
              </a:rPr>
              <a:t> </a:t>
            </a:r>
            <a:r>
              <a:rPr lang="zh-CN" altLang="en-US" sz="2000" dirty="0">
                <a:solidFill>
                  <a:schemeClr val="tx1"/>
                </a:solidFill>
                <a:latin typeface="+mn-lt"/>
                <a:ea typeface="+mn-ea"/>
              </a:rPr>
              <a:t>热衷分享</a:t>
            </a:r>
            <a:endParaRPr lang="en-US" altLang="zh-CN" sz="2000" dirty="0">
              <a:solidFill>
                <a:schemeClr val="tx1"/>
              </a:solidFill>
              <a:latin typeface="+mn-lt"/>
              <a:ea typeface="+mn-ea"/>
            </a:endParaRPr>
          </a:p>
          <a:p>
            <a:pPr marL="245745" indent="-17780" algn="l">
              <a:lnSpc>
                <a:spcPct val="130000"/>
              </a:lnSpc>
              <a:buFont typeface="Wingdings" panose="05000000000000000000" charset="0"/>
              <a:buNone/>
            </a:pPr>
            <a:r>
              <a:rPr lang="zh-CN" altLang="en-US" sz="1800" dirty="0">
                <a:solidFill>
                  <a:schemeClr val="bg1">
                    <a:lumMod val="50000"/>
                  </a:schemeClr>
                </a:solidFill>
                <a:latin typeface="+mn-lt"/>
                <a:ea typeface="+mn-ea"/>
              </a:rPr>
              <a:t>朋友聚会，可以是一起吃吃喝喝，也可以是一起旅游，买车听从朋友和权威人士以及论坛意见的比例最高。</a:t>
            </a:r>
          </a:p>
          <a:p>
            <a:pPr marL="171450" indent="-171450" algn="l">
              <a:lnSpc>
                <a:spcPct val="130000"/>
              </a:lnSpc>
              <a:buFont typeface="Wingdings" panose="05000000000000000000" charset="0"/>
              <a:buChar char="ü"/>
            </a:pPr>
            <a:endParaRPr lang="zh-CN" altLang="en-US" sz="1800" dirty="0">
              <a:solidFill>
                <a:schemeClr val="bg1">
                  <a:lumMod val="50000"/>
                </a:schemeClr>
              </a:solidFill>
              <a:latin typeface="+mn-lt"/>
              <a:ea typeface="+mn-ea"/>
            </a:endParaRPr>
          </a:p>
        </p:txBody>
      </p:sp>
    </p:spTree>
  </p:cSld>
  <p:clrMapOvr>
    <a:masterClrMapping/>
  </p:clrMapOvr>
  <p:transition>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http://bj-feiyuantu.oss-cn-beijing.aliyuncs.com/vcgzipdownload/VCG21gic19998843.jpg"/>
          <p:cNvPicPr>
            <a:picLocks noChangeAspect="1" noChangeArrowheads="1"/>
          </p:cNvPicPr>
          <p:nvPr/>
        </p:nvPicPr>
        <p:blipFill>
          <a:blip r:embed="rId3" cstate="email"/>
          <a:srcRect/>
          <a:stretch>
            <a:fillRect/>
          </a:stretch>
        </p:blipFill>
        <p:spPr bwMode="auto">
          <a:xfrm>
            <a:off x="0" y="0"/>
            <a:ext cx="9906000" cy="4762171"/>
          </a:xfrm>
          <a:prstGeom prst="rect">
            <a:avLst/>
          </a:prstGeom>
          <a:noFill/>
        </p:spPr>
      </p:pic>
      <p:sp>
        <p:nvSpPr>
          <p:cNvPr id="2" name="页脚占位符 1"/>
          <p:cNvSpPr>
            <a:spLocks noGrp="1"/>
          </p:cNvSpPr>
          <p:nvPr>
            <p:ph type="ftr" sz="quarter" idx="10"/>
          </p:nvPr>
        </p:nvSpPr>
        <p:spPr/>
        <p:txBody>
          <a:bodyPr/>
          <a:lstStyle/>
          <a:p>
            <a:pPr>
              <a:defRPr/>
            </a:pPr>
            <a:r>
              <a:rPr lang="de-DE"/>
              <a:t>Author/Department</a:t>
            </a:r>
            <a:endParaRPr lang="de-DE" dirty="0"/>
          </a:p>
        </p:txBody>
      </p:sp>
      <p:sp>
        <p:nvSpPr>
          <p:cNvPr id="3" name="日期占位符 2"/>
          <p:cNvSpPr>
            <a:spLocks noGrp="1"/>
          </p:cNvSpPr>
          <p:nvPr>
            <p:ph type="dt" sz="half" idx="11"/>
          </p:nvPr>
        </p:nvSpPr>
        <p:spPr/>
        <p:txBody>
          <a:bodyPr/>
          <a:lstStyle/>
          <a:p>
            <a:pPr>
              <a:defRPr/>
            </a:pPr>
            <a:r>
              <a:rPr lang="en-US" altLang="zh-CN"/>
              <a:t>DD.MM.JJJJ</a:t>
            </a:r>
            <a:endParaRPr lang="de-DE" altLang="zh-CN" dirty="0">
              <a:ea typeface="宋体" panose="02010600030101010101" pitchFamily="2" charset="-122"/>
            </a:endParaRPr>
          </a:p>
        </p:txBody>
      </p:sp>
      <p:sp>
        <p:nvSpPr>
          <p:cNvPr id="4" name="灯片编号占位符 3"/>
          <p:cNvSpPr>
            <a:spLocks noGrp="1"/>
          </p:cNvSpPr>
          <p:nvPr>
            <p:ph type="sldNum" sz="quarter" idx="12"/>
          </p:nvPr>
        </p:nvSpPr>
        <p:spPr/>
        <p:txBody>
          <a:bodyPr/>
          <a:lstStyle/>
          <a:p>
            <a:pPr>
              <a:defRPr/>
            </a:pPr>
            <a:r>
              <a:rPr lang="de-DE" altLang="zh-CN"/>
              <a:t>Page </a:t>
            </a:r>
            <a:fld id="{56242ED6-E1C3-49EF-9960-C40F565DA73C}" type="slidenum">
              <a:rPr lang="de-DE" altLang="zh-CN"/>
              <a:t>31</a:t>
            </a:fld>
            <a:endParaRPr lang="de-DE" altLang="zh-CN"/>
          </a:p>
        </p:txBody>
      </p:sp>
      <p:sp>
        <p:nvSpPr>
          <p:cNvPr id="8" name="矩形 7"/>
          <p:cNvSpPr/>
          <p:nvPr/>
        </p:nvSpPr>
        <p:spPr bwMode="auto">
          <a:xfrm>
            <a:off x="1" y="0"/>
            <a:ext cx="9906000" cy="4735773"/>
          </a:xfrm>
          <a:prstGeom prst="rect">
            <a:avLst/>
          </a:prstGeom>
          <a:solidFill>
            <a:schemeClr val="tx1">
              <a:lumMod val="50000"/>
              <a:alpha val="47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6" name="文本框 5"/>
          <p:cNvSpPr txBox="1"/>
          <p:nvPr/>
        </p:nvSpPr>
        <p:spPr>
          <a:xfrm>
            <a:off x="920750" y="531438"/>
            <a:ext cx="3630295" cy="3046988"/>
          </a:xfrm>
          <a:prstGeom prst="rect">
            <a:avLst/>
          </a:prstGeom>
          <a:noFill/>
        </p:spPr>
        <p:txBody>
          <a:bodyPr wrap="square" rtlCol="0">
            <a:spAutoFit/>
          </a:bodyPr>
          <a:lstStyle/>
          <a:p>
            <a:r>
              <a:rPr lang="zh-CN" altLang="en-US" sz="2400" dirty="0">
                <a:latin typeface="+mn-lt"/>
                <a:ea typeface="+mn-ea"/>
              </a:rPr>
              <a:t>玩，是为了生活</a:t>
            </a:r>
          </a:p>
          <a:p>
            <a:endParaRPr lang="zh-CN" altLang="en-US" sz="2400" dirty="0">
              <a:latin typeface="+mn-lt"/>
              <a:ea typeface="+mn-ea"/>
            </a:endParaRPr>
          </a:p>
          <a:p>
            <a:r>
              <a:rPr lang="zh-CN" altLang="en-US" sz="2400" dirty="0">
                <a:latin typeface="+mn-lt"/>
                <a:ea typeface="+mn-ea"/>
                <a:sym typeface="+mn-ea"/>
              </a:rPr>
              <a:t>学习</a:t>
            </a:r>
            <a:r>
              <a:rPr lang="zh-CN" altLang="en-US" sz="2400" dirty="0">
                <a:latin typeface="+mn-lt"/>
                <a:ea typeface="+mn-ea"/>
              </a:rPr>
              <a:t>，是为了生活</a:t>
            </a:r>
          </a:p>
          <a:p>
            <a:endParaRPr lang="zh-CN" altLang="en-US" sz="2400" dirty="0">
              <a:latin typeface="+mn-lt"/>
              <a:ea typeface="+mn-ea"/>
            </a:endParaRPr>
          </a:p>
          <a:p>
            <a:r>
              <a:rPr lang="zh-CN" altLang="en-US" sz="2400" dirty="0">
                <a:latin typeface="+mn-lt"/>
                <a:ea typeface="+mn-ea"/>
              </a:rPr>
              <a:t>工作，是为了生活</a:t>
            </a:r>
            <a:endParaRPr lang="en-US" altLang="zh-CN" sz="2400" dirty="0">
              <a:latin typeface="+mn-lt"/>
              <a:ea typeface="+mn-ea"/>
            </a:endParaRPr>
          </a:p>
          <a:p>
            <a:r>
              <a:rPr lang="en-US" altLang="zh-CN" sz="2400" dirty="0">
                <a:latin typeface="+mn-lt"/>
                <a:ea typeface="+mn-ea"/>
              </a:rPr>
              <a:t>······</a:t>
            </a:r>
            <a:endParaRPr lang="zh-CN" altLang="en-US" sz="2400" dirty="0">
              <a:latin typeface="+mn-lt"/>
              <a:ea typeface="+mn-ea"/>
            </a:endParaRPr>
          </a:p>
          <a:p>
            <a:endParaRPr lang="zh-CN" altLang="en-US" sz="2400" dirty="0">
              <a:latin typeface="+mn-lt"/>
              <a:ea typeface="+mn-ea"/>
            </a:endParaRPr>
          </a:p>
          <a:p>
            <a:r>
              <a:rPr lang="zh-CN" altLang="en-US" sz="2400" dirty="0">
                <a:latin typeface="+mn-lt"/>
                <a:ea typeface="+mn-ea"/>
              </a:rPr>
              <a:t>生活就是以上内容的合集</a:t>
            </a:r>
          </a:p>
        </p:txBody>
      </p:sp>
      <p:sp>
        <p:nvSpPr>
          <p:cNvPr id="7" name="文本框 6"/>
          <p:cNvSpPr txBox="1"/>
          <p:nvPr/>
        </p:nvSpPr>
        <p:spPr>
          <a:xfrm>
            <a:off x="5083980" y="453684"/>
            <a:ext cx="4330700" cy="3785652"/>
          </a:xfrm>
          <a:prstGeom prst="rect">
            <a:avLst/>
          </a:prstGeom>
          <a:noFill/>
        </p:spPr>
        <p:txBody>
          <a:bodyPr wrap="square" rtlCol="0">
            <a:spAutoFit/>
          </a:bodyPr>
          <a:lstStyle/>
          <a:p>
            <a:pPr latinLnBrk="0">
              <a:lnSpc>
                <a:spcPct val="100000"/>
              </a:lnSpc>
            </a:pPr>
            <a:r>
              <a:rPr lang="zh-CN" altLang="en-US" sz="2400" dirty="0">
                <a:latin typeface="+mn-lt"/>
                <a:ea typeface="+mn-ea"/>
                <a:sym typeface="+mn-ea"/>
              </a:rPr>
              <a:t>所以生活无界</a:t>
            </a:r>
          </a:p>
          <a:p>
            <a:pPr latinLnBrk="0">
              <a:lnSpc>
                <a:spcPct val="100000"/>
              </a:lnSpc>
            </a:pPr>
            <a:endParaRPr lang="zh-CN" altLang="en-US" sz="2400" dirty="0">
              <a:latin typeface="+mn-lt"/>
              <a:ea typeface="+mn-ea"/>
              <a:sym typeface="+mn-ea"/>
            </a:endParaRPr>
          </a:p>
          <a:p>
            <a:pPr latinLnBrk="0">
              <a:lnSpc>
                <a:spcPct val="100000"/>
              </a:lnSpc>
            </a:pPr>
            <a:r>
              <a:rPr lang="zh-CN" altLang="en-US" sz="2400" dirty="0">
                <a:latin typeface="+mn-lt"/>
                <a:ea typeface="+mn-ea"/>
                <a:sym typeface="+mn-ea"/>
              </a:rPr>
              <a:t>生活无处不在</a:t>
            </a:r>
          </a:p>
          <a:p>
            <a:pPr latinLnBrk="0">
              <a:lnSpc>
                <a:spcPct val="100000"/>
              </a:lnSpc>
            </a:pPr>
            <a:endParaRPr lang="zh-CN" altLang="en-US" sz="2400" dirty="0">
              <a:latin typeface="+mn-lt"/>
              <a:ea typeface="+mn-ea"/>
              <a:sym typeface="+mn-ea"/>
            </a:endParaRPr>
          </a:p>
          <a:p>
            <a:pPr latinLnBrk="0">
              <a:lnSpc>
                <a:spcPct val="100000"/>
              </a:lnSpc>
            </a:pPr>
            <a:r>
              <a:rPr lang="zh-CN" altLang="en-US" sz="2400" dirty="0">
                <a:latin typeface="+mn-lt"/>
                <a:ea typeface="+mn-ea"/>
                <a:sym typeface="+mn-ea"/>
              </a:rPr>
              <a:t>每时每刻发生</a:t>
            </a:r>
          </a:p>
          <a:p>
            <a:pPr latinLnBrk="0">
              <a:lnSpc>
                <a:spcPct val="100000"/>
              </a:lnSpc>
            </a:pPr>
            <a:endParaRPr lang="zh-CN" altLang="en-US" sz="2400" dirty="0">
              <a:latin typeface="+mn-lt"/>
              <a:ea typeface="+mn-ea"/>
              <a:sym typeface="+mn-ea"/>
            </a:endParaRPr>
          </a:p>
          <a:p>
            <a:pPr latinLnBrk="0">
              <a:lnSpc>
                <a:spcPct val="100000"/>
              </a:lnSpc>
            </a:pPr>
            <a:r>
              <a:rPr lang="zh-CN" altLang="en-US" sz="2400" dirty="0">
                <a:latin typeface="+mn-lt"/>
                <a:ea typeface="+mn-ea"/>
                <a:sym typeface="+mn-ea"/>
              </a:rPr>
              <a:t>需要全身心投入与付出</a:t>
            </a:r>
          </a:p>
          <a:p>
            <a:pPr latinLnBrk="0">
              <a:lnSpc>
                <a:spcPct val="100000"/>
              </a:lnSpc>
            </a:pPr>
            <a:endParaRPr lang="zh-CN" altLang="en-US" sz="2400" dirty="0">
              <a:latin typeface="+mn-lt"/>
              <a:ea typeface="+mn-ea"/>
              <a:sym typeface="+mn-ea"/>
            </a:endParaRPr>
          </a:p>
          <a:p>
            <a:pPr latinLnBrk="0">
              <a:lnSpc>
                <a:spcPct val="100000"/>
              </a:lnSpc>
            </a:pPr>
            <a:r>
              <a:rPr lang="zh-CN" altLang="en-US" sz="2400" dirty="0">
                <a:latin typeface="+mn-lt"/>
                <a:ea typeface="+mn-ea"/>
                <a:sym typeface="+mn-ea"/>
              </a:rPr>
              <a:t>正因生活，人的存在才有意义</a:t>
            </a:r>
          </a:p>
          <a:p>
            <a:pPr latinLnBrk="0">
              <a:lnSpc>
                <a:spcPct val="100000"/>
              </a:lnSpc>
            </a:pPr>
            <a:endParaRPr lang="zh-CN" altLang="en-US" sz="2400" dirty="0">
              <a:latin typeface="+mn-lt"/>
              <a:ea typeface="+mn-ea"/>
              <a:sym typeface="+mn-ea"/>
            </a:endParaRPr>
          </a:p>
        </p:txBody>
      </p:sp>
      <p:sp>
        <p:nvSpPr>
          <p:cNvPr id="10" name="文本框 5"/>
          <p:cNvSpPr txBox="1"/>
          <p:nvPr/>
        </p:nvSpPr>
        <p:spPr>
          <a:xfrm>
            <a:off x="3398994" y="4844955"/>
            <a:ext cx="5048970" cy="1107996"/>
          </a:xfrm>
          <a:prstGeom prst="rect">
            <a:avLst/>
          </a:prstGeom>
          <a:noFill/>
        </p:spPr>
        <p:txBody>
          <a:bodyPr wrap="square" rtlCol="0">
            <a:spAutoFit/>
          </a:bodyPr>
          <a:lstStyle/>
          <a:p>
            <a:r>
              <a:rPr lang="zh-CN" altLang="en-US" sz="6600" b="1" dirty="0">
                <a:solidFill>
                  <a:srgbClr val="C00000"/>
                </a:solidFill>
                <a:latin typeface="+mn-lt"/>
                <a:ea typeface="+mn-ea"/>
                <a:sym typeface="+mn-ea"/>
              </a:rPr>
              <a:t>生活无界</a:t>
            </a:r>
            <a:endParaRPr lang="zh-CN" altLang="en-US" sz="6600" dirty="0">
              <a:solidFill>
                <a:schemeClr val="tx1"/>
              </a:solidFill>
              <a:latin typeface="+mn-lt"/>
              <a:ea typeface="+mn-ea"/>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mf700-01199938"/>
          <p:cNvPicPr>
            <a:picLocks noChangeAspect="1"/>
          </p:cNvPicPr>
          <p:nvPr/>
        </p:nvPicPr>
        <p:blipFill>
          <a:blip r:embed="rId2" cstate="email"/>
          <a:srcRect/>
          <a:stretch>
            <a:fillRect/>
          </a:stretch>
        </p:blipFill>
        <p:spPr>
          <a:xfrm>
            <a:off x="-40640" y="4493260"/>
            <a:ext cx="9956800" cy="3277235"/>
          </a:xfrm>
          <a:prstGeom prst="rect">
            <a:avLst/>
          </a:prstGeom>
        </p:spPr>
      </p:pic>
      <p:pic>
        <p:nvPicPr>
          <p:cNvPr id="25" name="图片 24" descr="east-ep-a71-858932"/>
          <p:cNvPicPr>
            <a:picLocks noChangeAspect="1"/>
          </p:cNvPicPr>
          <p:nvPr/>
        </p:nvPicPr>
        <p:blipFill>
          <a:blip r:embed="rId3" cstate="email"/>
          <a:srcRect/>
          <a:stretch>
            <a:fillRect/>
          </a:stretch>
        </p:blipFill>
        <p:spPr>
          <a:xfrm>
            <a:off x="-13970" y="1976120"/>
            <a:ext cx="9929495" cy="2806065"/>
          </a:xfrm>
          <a:prstGeom prst="rect">
            <a:avLst/>
          </a:prstGeom>
        </p:spPr>
      </p:pic>
      <p:pic>
        <p:nvPicPr>
          <p:cNvPr id="21" name="图片 20" descr="年轻"/>
          <p:cNvPicPr>
            <a:picLocks noChangeAspect="1"/>
          </p:cNvPicPr>
          <p:nvPr/>
        </p:nvPicPr>
        <p:blipFill>
          <a:blip r:embed="rId4" cstate="email"/>
          <a:srcRect/>
          <a:stretch>
            <a:fillRect/>
          </a:stretch>
        </p:blipFill>
        <p:spPr>
          <a:xfrm>
            <a:off x="-40640" y="-167640"/>
            <a:ext cx="9947275" cy="2447290"/>
          </a:xfrm>
          <a:prstGeom prst="rect">
            <a:avLst/>
          </a:prstGeom>
        </p:spPr>
      </p:pic>
      <p:sp>
        <p:nvSpPr>
          <p:cNvPr id="27" name="矩形 26"/>
          <p:cNvSpPr/>
          <p:nvPr/>
        </p:nvSpPr>
        <p:spPr bwMode="auto">
          <a:xfrm>
            <a:off x="-27305" y="-167640"/>
            <a:ext cx="9956165" cy="7972425"/>
          </a:xfrm>
          <a:prstGeom prst="rect">
            <a:avLst/>
          </a:prstGeom>
          <a:solidFill>
            <a:schemeClr val="tx1">
              <a:lumMod val="50000"/>
              <a:alpha val="47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15" name="文本框 14"/>
          <p:cNvSpPr txBox="1"/>
          <p:nvPr/>
        </p:nvSpPr>
        <p:spPr>
          <a:xfrm>
            <a:off x="2310130" y="2414270"/>
            <a:ext cx="5236845" cy="844550"/>
          </a:xfrm>
          <a:prstGeom prst="rect">
            <a:avLst/>
          </a:prstGeom>
          <a:noFill/>
        </p:spPr>
        <p:txBody>
          <a:bodyPr wrap="square" rtlCol="0" anchor="t">
            <a:spAutoFit/>
          </a:bodyPr>
          <a:lstStyle/>
          <a:p>
            <a:pPr algn="ctr"/>
            <a:r>
              <a:rPr lang="en-US" altLang="zh-CN" sz="4000" dirty="0">
                <a:latin typeface="+mn-lt"/>
                <a:ea typeface="+mn-ea"/>
              </a:rPr>
              <a:t>“</a:t>
            </a:r>
            <a:r>
              <a:rPr lang="zh-CN" altLang="en-US" dirty="0">
                <a:latin typeface="+mn-lt"/>
                <a:ea typeface="+mn-ea"/>
              </a:rPr>
              <a:t>高速上超车轻轻松松</a:t>
            </a:r>
            <a:r>
              <a:rPr lang="en-US" altLang="zh-CN" sz="4400" dirty="0">
                <a:latin typeface="+mn-lt"/>
                <a:ea typeface="+mn-ea"/>
              </a:rPr>
              <a:t>”</a:t>
            </a:r>
          </a:p>
        </p:txBody>
      </p:sp>
      <p:sp>
        <p:nvSpPr>
          <p:cNvPr id="16" name="矩形 15"/>
          <p:cNvSpPr/>
          <p:nvPr/>
        </p:nvSpPr>
        <p:spPr>
          <a:xfrm>
            <a:off x="1630680" y="3255010"/>
            <a:ext cx="6998335" cy="914400"/>
          </a:xfrm>
          <a:prstGeom prst="rect">
            <a:avLst/>
          </a:prstGeom>
        </p:spPr>
        <p:txBody>
          <a:bodyPr wrap="square">
            <a:spAutoFit/>
          </a:bodyPr>
          <a:lstStyle/>
          <a:p>
            <a:pPr lvl="0" algn="ctr">
              <a:lnSpc>
                <a:spcPct val="150000"/>
              </a:lnSpc>
            </a:pPr>
            <a:r>
              <a:rPr lang="zh-CN" altLang="en-US" sz="3600" dirty="0">
                <a:latin typeface="VW Text Office"/>
                <a:ea typeface="汉仪中黑简" pitchFamily="49" charset="-122"/>
              </a:rPr>
              <a:t>挥洒肆意昂扬的青春</a:t>
            </a:r>
          </a:p>
        </p:txBody>
      </p:sp>
      <p:sp>
        <p:nvSpPr>
          <p:cNvPr id="20" name="矩形 19"/>
          <p:cNvSpPr/>
          <p:nvPr/>
        </p:nvSpPr>
        <p:spPr>
          <a:xfrm>
            <a:off x="1033780" y="5623560"/>
            <a:ext cx="8054975" cy="914400"/>
          </a:xfrm>
          <a:prstGeom prst="rect">
            <a:avLst/>
          </a:prstGeom>
        </p:spPr>
        <p:txBody>
          <a:bodyPr wrap="square">
            <a:spAutoFit/>
          </a:bodyPr>
          <a:lstStyle/>
          <a:p>
            <a:pPr latinLnBrk="0">
              <a:lnSpc>
                <a:spcPct val="150000"/>
              </a:lnSpc>
            </a:pPr>
            <a:r>
              <a:rPr lang="zh-CN" altLang="en-US" sz="3600" dirty="0">
                <a:solidFill>
                  <a:schemeClr val="bg1"/>
                </a:solidFill>
                <a:latin typeface="+mn-lt"/>
                <a:ea typeface="+mn-ea"/>
                <a:sym typeface="+mn-ea"/>
              </a:rPr>
              <a:t>没有到不了的远方 没有不可能的未来</a:t>
            </a:r>
          </a:p>
        </p:txBody>
      </p:sp>
      <p:sp>
        <p:nvSpPr>
          <p:cNvPr id="23" name="文本框 22"/>
          <p:cNvSpPr txBox="1"/>
          <p:nvPr/>
        </p:nvSpPr>
        <p:spPr>
          <a:xfrm>
            <a:off x="2370455" y="122555"/>
            <a:ext cx="5773420" cy="844550"/>
          </a:xfrm>
          <a:prstGeom prst="rect">
            <a:avLst/>
          </a:prstGeom>
          <a:noFill/>
        </p:spPr>
        <p:txBody>
          <a:bodyPr wrap="square" rtlCol="0" anchor="t">
            <a:spAutoFit/>
          </a:bodyPr>
          <a:lstStyle/>
          <a:p>
            <a:pPr algn="ctr"/>
            <a:r>
              <a:rPr lang="en-US" altLang="zh-CN" sz="4000" dirty="0">
                <a:latin typeface="+mn-lt"/>
                <a:ea typeface="+mn-ea"/>
              </a:rPr>
              <a:t>“</a:t>
            </a:r>
            <a:r>
              <a:rPr lang="zh-CN" altLang="en-US" dirty="0">
                <a:latin typeface="+mn-lt"/>
                <a:ea typeface="+mn-ea"/>
              </a:rPr>
              <a:t>颜值级别高</a:t>
            </a:r>
            <a:r>
              <a:rPr lang="en-US" altLang="zh-CN" dirty="0">
                <a:latin typeface="+mn-lt"/>
                <a:ea typeface="+mn-ea"/>
              </a:rPr>
              <a:t>, </a:t>
            </a:r>
            <a:r>
              <a:rPr lang="zh-CN" altLang="en-US" dirty="0">
                <a:latin typeface="+mn-lt"/>
                <a:ea typeface="+mn-ea"/>
              </a:rPr>
              <a:t>车灯很犀利</a:t>
            </a:r>
            <a:r>
              <a:rPr lang="en-US" altLang="zh-CN" sz="4400" dirty="0">
                <a:latin typeface="+mn-lt"/>
                <a:ea typeface="+mn-ea"/>
              </a:rPr>
              <a:t>”</a:t>
            </a:r>
          </a:p>
        </p:txBody>
      </p:sp>
      <p:sp>
        <p:nvSpPr>
          <p:cNvPr id="24" name="矩形 23"/>
          <p:cNvSpPr/>
          <p:nvPr/>
        </p:nvSpPr>
        <p:spPr>
          <a:xfrm>
            <a:off x="2033905" y="789305"/>
            <a:ext cx="6193155" cy="914400"/>
          </a:xfrm>
          <a:prstGeom prst="rect">
            <a:avLst/>
          </a:prstGeom>
        </p:spPr>
        <p:txBody>
          <a:bodyPr wrap="square">
            <a:spAutoFit/>
          </a:bodyPr>
          <a:lstStyle/>
          <a:p>
            <a:pPr lvl="0" algn="ctr">
              <a:lnSpc>
                <a:spcPct val="150000"/>
              </a:lnSpc>
            </a:pPr>
            <a:r>
              <a:rPr lang="zh-CN" altLang="en-US" sz="3600" dirty="0">
                <a:latin typeface="VW Text Office"/>
                <a:ea typeface="汉仪中黑简" pitchFamily="49" charset="-122"/>
                <a:sym typeface="+mn-ea"/>
              </a:rPr>
              <a:t>去做独一无二的自己</a:t>
            </a:r>
            <a:endParaRPr lang="zh-CN" altLang="en-US" sz="3600" dirty="0">
              <a:latin typeface="VW Text Office"/>
              <a:ea typeface="汉仪中黑简" pitchFamily="49" charset="-122"/>
            </a:endParaRPr>
          </a:p>
        </p:txBody>
      </p:sp>
      <p:sp>
        <p:nvSpPr>
          <p:cNvPr id="19" name="文本框 18"/>
          <p:cNvSpPr txBox="1"/>
          <p:nvPr/>
        </p:nvSpPr>
        <p:spPr>
          <a:xfrm>
            <a:off x="2694940" y="4869180"/>
            <a:ext cx="4707346" cy="1384995"/>
          </a:xfrm>
          <a:prstGeom prst="rect">
            <a:avLst/>
          </a:prstGeom>
          <a:noFill/>
        </p:spPr>
        <p:txBody>
          <a:bodyPr wrap="square" rtlCol="0" anchor="t">
            <a:spAutoFit/>
          </a:bodyPr>
          <a:lstStyle/>
          <a:p>
            <a:pPr algn="ctr"/>
            <a:r>
              <a:rPr lang="en-US" altLang="zh-CN" sz="4000" dirty="0">
                <a:latin typeface="+mn-lt"/>
                <a:ea typeface="+mn-ea"/>
              </a:rPr>
              <a:t>“</a:t>
            </a:r>
            <a:r>
              <a:rPr lang="zh-CN" altLang="en-US" dirty="0">
                <a:latin typeface="+mn-lt"/>
                <a:ea typeface="+mn-ea"/>
              </a:rPr>
              <a:t>方向盘很轻</a:t>
            </a:r>
            <a:r>
              <a:rPr lang="en-US" altLang="zh-CN" dirty="0">
                <a:latin typeface="+mn-lt"/>
                <a:ea typeface="+mn-ea"/>
              </a:rPr>
              <a:t>, </a:t>
            </a:r>
            <a:r>
              <a:rPr lang="zh-CN" altLang="en-US" dirty="0">
                <a:latin typeface="+mn-lt"/>
                <a:ea typeface="+mn-ea"/>
              </a:rPr>
              <a:t>不费力</a:t>
            </a:r>
            <a:r>
              <a:rPr lang="en-US" altLang="zh-CN" dirty="0">
                <a:latin typeface="+mn-lt"/>
                <a:ea typeface="+mn-ea"/>
              </a:rPr>
              <a:t>, </a:t>
            </a:r>
            <a:r>
              <a:rPr lang="zh-CN" altLang="en-US" dirty="0">
                <a:latin typeface="+mn-lt"/>
                <a:ea typeface="+mn-ea"/>
              </a:rPr>
              <a:t>指哪里</a:t>
            </a:r>
            <a:r>
              <a:rPr lang="en-US" altLang="zh-CN" dirty="0">
                <a:latin typeface="+mn-lt"/>
                <a:ea typeface="+mn-ea"/>
              </a:rPr>
              <a:t>, </a:t>
            </a:r>
            <a:r>
              <a:rPr lang="zh-CN" altLang="en-US" dirty="0">
                <a:latin typeface="+mn-lt"/>
                <a:ea typeface="+mn-ea"/>
              </a:rPr>
              <a:t>走哪里</a:t>
            </a:r>
            <a:r>
              <a:rPr lang="en-US" altLang="zh-CN" sz="4400" dirty="0">
                <a:latin typeface="+mn-lt"/>
                <a:ea typeface="+mn-ea"/>
              </a:rPr>
              <a:t>”</a:t>
            </a:r>
          </a:p>
        </p:txBody>
      </p:sp>
    </p:spTree>
  </p:cSld>
  <p:clrMapOvr>
    <a:masterClrMapping/>
  </p:clrMapOvr>
  <p:transition>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noFill/>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33</a:t>
            </a:fld>
            <a:endParaRPr lang="de-DE" altLang="zh-CN">
              <a:solidFill>
                <a:schemeClr val="tx1"/>
              </a:solidFill>
              <a:latin typeface="VW Text Office" pitchFamily="34" charset="0"/>
            </a:endParaRPr>
          </a:p>
        </p:txBody>
      </p:sp>
      <p:pic>
        <p:nvPicPr>
          <p:cNvPr id="3" name="图片 2" descr="年轻_副本"/>
          <p:cNvPicPr>
            <a:picLocks noChangeAspect="1"/>
          </p:cNvPicPr>
          <p:nvPr/>
        </p:nvPicPr>
        <p:blipFill>
          <a:blip r:embed="rId2" cstate="print"/>
          <a:stretch>
            <a:fillRect/>
          </a:stretch>
        </p:blipFill>
        <p:spPr>
          <a:xfrm>
            <a:off x="-473075" y="-61595"/>
            <a:ext cx="10379075" cy="6919595"/>
          </a:xfrm>
          <a:prstGeom prst="rect">
            <a:avLst/>
          </a:prstGeom>
        </p:spPr>
      </p:pic>
      <p:sp>
        <p:nvSpPr>
          <p:cNvPr id="2" name="矩形 1"/>
          <p:cNvSpPr/>
          <p:nvPr/>
        </p:nvSpPr>
        <p:spPr>
          <a:xfrm>
            <a:off x="6171565" y="-61595"/>
            <a:ext cx="3786505" cy="6981190"/>
          </a:xfrm>
          <a:prstGeom prst="rect">
            <a:avLst/>
          </a:prstGeom>
          <a:solidFill>
            <a:schemeClr val="bg1">
              <a:lumMod val="50000"/>
              <a:alpha val="62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8" name="文本框 7"/>
          <p:cNvSpPr txBox="1"/>
          <p:nvPr/>
        </p:nvSpPr>
        <p:spPr>
          <a:xfrm>
            <a:off x="6445885" y="916940"/>
            <a:ext cx="3451860" cy="4389120"/>
          </a:xfrm>
          <a:prstGeom prst="rect">
            <a:avLst/>
          </a:prstGeom>
          <a:noFill/>
        </p:spPr>
        <p:txBody>
          <a:bodyPr wrap="square" rtlCol="0">
            <a:spAutoFit/>
          </a:bodyPr>
          <a:lstStyle/>
          <a:p>
            <a:pPr latinLnBrk="0">
              <a:lnSpc>
                <a:spcPct val="150000"/>
              </a:lnSpc>
            </a:pPr>
            <a:r>
              <a:rPr lang="zh-CN" altLang="en-US" sz="2800" b="1" dirty="0">
                <a:solidFill>
                  <a:schemeClr val="bg1"/>
                </a:solidFill>
                <a:latin typeface="+mn-lt"/>
                <a:ea typeface="+mn-ea"/>
              </a:rPr>
              <a:t>用奋斗重塑生活</a:t>
            </a:r>
          </a:p>
          <a:p>
            <a:pPr latinLnBrk="0">
              <a:lnSpc>
                <a:spcPct val="150000"/>
              </a:lnSpc>
            </a:pPr>
            <a:r>
              <a:rPr lang="zh-CN" altLang="en-US" sz="2800" b="1" dirty="0">
                <a:solidFill>
                  <a:schemeClr val="bg1"/>
                </a:solidFill>
                <a:latin typeface="+mn-lt"/>
                <a:ea typeface="+mn-ea"/>
              </a:rPr>
              <a:t>用里程丈量世界</a:t>
            </a:r>
          </a:p>
          <a:p>
            <a:pPr latinLnBrk="0">
              <a:lnSpc>
                <a:spcPct val="150000"/>
              </a:lnSpc>
            </a:pPr>
            <a:endParaRPr lang="zh-CN" altLang="en-US" sz="2800" b="1" dirty="0">
              <a:solidFill>
                <a:schemeClr val="bg1"/>
              </a:solidFill>
              <a:latin typeface="+mn-lt"/>
              <a:ea typeface="+mn-ea"/>
            </a:endParaRPr>
          </a:p>
          <a:p>
            <a:pPr latinLnBrk="0">
              <a:lnSpc>
                <a:spcPct val="150000"/>
              </a:lnSpc>
            </a:pPr>
            <a:r>
              <a:rPr lang="zh-CN" altLang="en-US" sz="2800" b="1" dirty="0">
                <a:solidFill>
                  <a:schemeClr val="bg1"/>
                </a:solidFill>
                <a:latin typeface="+mn-lt"/>
                <a:ea typeface="+mn-ea"/>
              </a:rPr>
              <a:t>世界在我脚下</a:t>
            </a:r>
          </a:p>
          <a:p>
            <a:pPr latinLnBrk="0">
              <a:lnSpc>
                <a:spcPct val="150000"/>
              </a:lnSpc>
            </a:pPr>
            <a:r>
              <a:rPr lang="zh-CN" altLang="en-US" sz="2800" b="1" dirty="0">
                <a:solidFill>
                  <a:schemeClr val="bg1"/>
                </a:solidFill>
                <a:latin typeface="+mn-lt"/>
                <a:ea typeface="+mn-ea"/>
              </a:rPr>
              <a:t>生活由我掌握</a:t>
            </a:r>
          </a:p>
          <a:p>
            <a:pPr latinLnBrk="0">
              <a:lnSpc>
                <a:spcPct val="150000"/>
              </a:lnSpc>
            </a:pPr>
            <a:endParaRPr lang="zh-CN" altLang="en-US" sz="2800" b="1" dirty="0">
              <a:solidFill>
                <a:schemeClr val="bg1"/>
              </a:solidFill>
              <a:latin typeface="+mn-lt"/>
              <a:ea typeface="+mn-ea"/>
            </a:endParaRPr>
          </a:p>
          <a:p>
            <a:pPr latinLnBrk="0">
              <a:lnSpc>
                <a:spcPct val="150000"/>
              </a:lnSpc>
            </a:pPr>
            <a:endParaRPr lang="zh-CN" altLang="en-US" sz="2800" b="1" dirty="0">
              <a:solidFill>
                <a:srgbClr val="C00000"/>
              </a:solidFill>
              <a:latin typeface="+mn-lt"/>
              <a:ea typeface="+mn-ea"/>
            </a:endParaRPr>
          </a:p>
        </p:txBody>
      </p:sp>
      <p:sp>
        <p:nvSpPr>
          <p:cNvPr id="6" name="文本框 5"/>
          <p:cNvSpPr txBox="1"/>
          <p:nvPr/>
        </p:nvSpPr>
        <p:spPr>
          <a:xfrm>
            <a:off x="6592570" y="4558030"/>
            <a:ext cx="2958465" cy="518160"/>
          </a:xfrm>
          <a:prstGeom prst="rect">
            <a:avLst/>
          </a:prstGeom>
          <a:noFill/>
        </p:spPr>
        <p:txBody>
          <a:bodyPr wrap="square" rtlCol="0">
            <a:spAutoFit/>
          </a:bodyPr>
          <a:lstStyle/>
          <a:p>
            <a:r>
              <a:rPr lang="zh-CN" altLang="en-US" sz="2800" b="1" dirty="0">
                <a:solidFill>
                  <a:srgbClr val="C00000"/>
                </a:solidFill>
                <a:latin typeface="+mn-lt"/>
                <a:ea typeface="+mn-ea"/>
                <a:sym typeface="+mn-ea"/>
              </a:rPr>
              <a:t>为生活让路</a:t>
            </a:r>
            <a:endParaRPr lang="zh-CN" altLang="en-US" sz="2800" dirty="0">
              <a:solidFill>
                <a:schemeClr val="tx1"/>
              </a:solidFill>
              <a:latin typeface="+mn-lt"/>
              <a:ea typeface="+mn-ea"/>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r>
              <a:rPr lang="de-DE"/>
              <a:t>Author/Department</a:t>
            </a:r>
            <a:endParaRPr lang="de-DE" dirty="0"/>
          </a:p>
        </p:txBody>
      </p:sp>
      <p:sp>
        <p:nvSpPr>
          <p:cNvPr id="3" name="日期占位符 2"/>
          <p:cNvSpPr>
            <a:spLocks noGrp="1"/>
          </p:cNvSpPr>
          <p:nvPr>
            <p:ph type="dt" sz="half" idx="11"/>
          </p:nvPr>
        </p:nvSpPr>
        <p:spPr/>
        <p:txBody>
          <a:bodyPr/>
          <a:lstStyle/>
          <a:p>
            <a:pPr>
              <a:defRPr/>
            </a:pPr>
            <a:r>
              <a:rPr lang="en-US" altLang="zh-CN"/>
              <a:t>DD.MM.JJJJ</a:t>
            </a:r>
            <a:endParaRPr lang="de-DE" altLang="zh-CN" dirty="0">
              <a:ea typeface="宋体" panose="02010600030101010101" pitchFamily="2" charset="-122"/>
            </a:endParaRPr>
          </a:p>
        </p:txBody>
      </p:sp>
      <p:sp>
        <p:nvSpPr>
          <p:cNvPr id="4" name="灯片编号占位符 3"/>
          <p:cNvSpPr>
            <a:spLocks noGrp="1"/>
          </p:cNvSpPr>
          <p:nvPr>
            <p:ph type="sldNum" sz="quarter" idx="12"/>
          </p:nvPr>
        </p:nvSpPr>
        <p:spPr/>
        <p:txBody>
          <a:bodyPr/>
          <a:lstStyle/>
          <a:p>
            <a:pPr>
              <a:defRPr/>
            </a:pPr>
            <a:r>
              <a:rPr lang="de-DE" altLang="zh-CN"/>
              <a:t>Page </a:t>
            </a:r>
            <a:fld id="{56242ED6-E1C3-49EF-9960-C40F565DA73C}" type="slidenum">
              <a:rPr lang="de-DE" altLang="zh-CN"/>
              <a:t>34</a:t>
            </a:fld>
            <a:endParaRPr lang="de-DE" altLang="zh-CN"/>
          </a:p>
        </p:txBody>
      </p:sp>
      <p:pic>
        <p:nvPicPr>
          <p:cNvPr id="7" name="图片 6" descr="caia412-15846"/>
          <p:cNvPicPr>
            <a:picLocks noChangeAspect="1"/>
          </p:cNvPicPr>
          <p:nvPr/>
        </p:nvPicPr>
        <p:blipFill>
          <a:blip r:embed="rId2" cstate="email"/>
          <a:srcRect/>
          <a:stretch>
            <a:fillRect/>
          </a:stretch>
        </p:blipFill>
        <p:spPr>
          <a:xfrm>
            <a:off x="-48895" y="3944620"/>
            <a:ext cx="10003790" cy="3028950"/>
          </a:xfrm>
          <a:prstGeom prst="rect">
            <a:avLst/>
          </a:prstGeom>
        </p:spPr>
      </p:pic>
      <p:pic>
        <p:nvPicPr>
          <p:cNvPr id="9" name="图片 8" descr="年轻人 自家_副本"/>
          <p:cNvPicPr>
            <a:picLocks noChangeAspect="1"/>
          </p:cNvPicPr>
          <p:nvPr/>
        </p:nvPicPr>
        <p:blipFill>
          <a:blip r:embed="rId3" cstate="email"/>
          <a:srcRect/>
          <a:stretch>
            <a:fillRect/>
          </a:stretch>
        </p:blipFill>
        <p:spPr>
          <a:xfrm>
            <a:off x="-20320" y="1691005"/>
            <a:ext cx="10027920" cy="2600325"/>
          </a:xfrm>
          <a:prstGeom prst="rect">
            <a:avLst/>
          </a:prstGeom>
        </p:spPr>
      </p:pic>
      <p:pic>
        <p:nvPicPr>
          <p:cNvPr id="10" name="图片 9" descr="一家人"/>
          <p:cNvPicPr>
            <a:picLocks noChangeAspect="1"/>
          </p:cNvPicPr>
          <p:nvPr/>
        </p:nvPicPr>
        <p:blipFill>
          <a:blip r:embed="rId4" cstate="email"/>
          <a:srcRect/>
          <a:stretch>
            <a:fillRect/>
          </a:stretch>
        </p:blipFill>
        <p:spPr>
          <a:xfrm>
            <a:off x="-73660" y="-690245"/>
            <a:ext cx="10056495" cy="2440305"/>
          </a:xfrm>
          <a:prstGeom prst="rect">
            <a:avLst/>
          </a:prstGeom>
        </p:spPr>
      </p:pic>
      <p:sp>
        <p:nvSpPr>
          <p:cNvPr id="27" name="矩形 26"/>
          <p:cNvSpPr/>
          <p:nvPr/>
        </p:nvSpPr>
        <p:spPr bwMode="auto">
          <a:xfrm>
            <a:off x="-64770" y="-690245"/>
            <a:ext cx="10072370" cy="8453755"/>
          </a:xfrm>
          <a:prstGeom prst="rect">
            <a:avLst/>
          </a:prstGeom>
          <a:solidFill>
            <a:schemeClr val="tx1">
              <a:lumMod val="50000"/>
              <a:alpha val="68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15" name="文本框 14"/>
          <p:cNvSpPr txBox="1"/>
          <p:nvPr/>
        </p:nvSpPr>
        <p:spPr>
          <a:xfrm>
            <a:off x="2442845" y="2235200"/>
            <a:ext cx="6117590" cy="769441"/>
          </a:xfrm>
          <a:prstGeom prst="rect">
            <a:avLst/>
          </a:prstGeom>
          <a:noFill/>
        </p:spPr>
        <p:txBody>
          <a:bodyPr wrap="square" rtlCol="0" anchor="t">
            <a:spAutoFit/>
          </a:bodyPr>
          <a:lstStyle/>
          <a:p>
            <a:pPr algn="ctr"/>
            <a:r>
              <a:rPr lang="en-US" altLang="zh-CN" sz="4000" dirty="0">
                <a:latin typeface="+mn-lt"/>
                <a:ea typeface="+mn-ea"/>
              </a:rPr>
              <a:t>“ </a:t>
            </a:r>
            <a:r>
              <a:rPr lang="zh-CN" altLang="en-US" dirty="0">
                <a:latin typeface="+mn-lt"/>
                <a:ea typeface="+mn-ea"/>
              </a:rPr>
              <a:t>媳妇儿说选这个性价比高, 我听我媳妇儿的 </a:t>
            </a:r>
            <a:r>
              <a:rPr lang="en-US" altLang="zh-CN" sz="4400" dirty="0">
                <a:latin typeface="+mn-lt"/>
                <a:ea typeface="+mn-ea"/>
              </a:rPr>
              <a:t>”</a:t>
            </a:r>
          </a:p>
        </p:txBody>
      </p:sp>
      <p:sp>
        <p:nvSpPr>
          <p:cNvPr id="16" name="矩形 15"/>
          <p:cNvSpPr/>
          <p:nvPr/>
        </p:nvSpPr>
        <p:spPr>
          <a:xfrm>
            <a:off x="1562100" y="3079750"/>
            <a:ext cx="6998335" cy="914400"/>
          </a:xfrm>
          <a:prstGeom prst="rect">
            <a:avLst/>
          </a:prstGeom>
        </p:spPr>
        <p:txBody>
          <a:bodyPr wrap="square">
            <a:spAutoFit/>
          </a:bodyPr>
          <a:lstStyle/>
          <a:p>
            <a:pPr lvl="0" algn="ctr">
              <a:lnSpc>
                <a:spcPct val="150000"/>
              </a:lnSpc>
            </a:pPr>
            <a:r>
              <a:rPr lang="zh-CN" altLang="en-US" sz="3600" dirty="0">
                <a:latin typeface="VW Text Office"/>
                <a:ea typeface="汉仪中黑简" pitchFamily="49" charset="-122"/>
              </a:rPr>
              <a:t>伴侣温柔的臂弯</a:t>
            </a:r>
          </a:p>
        </p:txBody>
      </p:sp>
      <p:sp>
        <p:nvSpPr>
          <p:cNvPr id="20" name="矩形 19"/>
          <p:cNvSpPr/>
          <p:nvPr/>
        </p:nvSpPr>
        <p:spPr>
          <a:xfrm>
            <a:off x="1033780" y="5306060"/>
            <a:ext cx="8054975" cy="914400"/>
          </a:xfrm>
          <a:prstGeom prst="rect">
            <a:avLst/>
          </a:prstGeom>
        </p:spPr>
        <p:txBody>
          <a:bodyPr wrap="square">
            <a:spAutoFit/>
          </a:bodyPr>
          <a:lstStyle/>
          <a:p>
            <a:pPr algn="ctr" latinLnBrk="0">
              <a:lnSpc>
                <a:spcPct val="150000"/>
              </a:lnSpc>
            </a:pPr>
            <a:r>
              <a:rPr lang="zh-CN" altLang="en-US" sz="3600" dirty="0">
                <a:solidFill>
                  <a:schemeClr val="bg1"/>
                </a:solidFill>
                <a:latin typeface="+mn-lt"/>
                <a:ea typeface="+mn-ea"/>
                <a:sym typeface="+mn-ea"/>
              </a:rPr>
              <a:t>生活的辛劳在这一刻烟消云散</a:t>
            </a:r>
          </a:p>
        </p:txBody>
      </p:sp>
      <p:sp>
        <p:nvSpPr>
          <p:cNvPr id="23" name="文本框 22"/>
          <p:cNvSpPr txBox="1"/>
          <p:nvPr/>
        </p:nvSpPr>
        <p:spPr>
          <a:xfrm>
            <a:off x="2326640" y="91440"/>
            <a:ext cx="5773420" cy="844550"/>
          </a:xfrm>
          <a:prstGeom prst="rect">
            <a:avLst/>
          </a:prstGeom>
          <a:noFill/>
        </p:spPr>
        <p:txBody>
          <a:bodyPr wrap="square" rtlCol="0" anchor="t">
            <a:spAutoFit/>
          </a:bodyPr>
          <a:lstStyle/>
          <a:p>
            <a:pPr algn="ctr"/>
            <a:r>
              <a:rPr lang="en-US" altLang="zh-CN" sz="4000" dirty="0">
                <a:latin typeface="+mn-lt"/>
                <a:ea typeface="+mn-ea"/>
              </a:rPr>
              <a:t>“</a:t>
            </a:r>
            <a:r>
              <a:rPr dirty="0">
                <a:latin typeface="+mn-lt"/>
                <a:ea typeface="+mn-ea"/>
              </a:rPr>
              <a:t>动力舒适, 家用没有任何压力 </a:t>
            </a:r>
            <a:r>
              <a:rPr lang="en-US" altLang="zh-CN" sz="4400" dirty="0">
                <a:latin typeface="+mn-lt"/>
                <a:ea typeface="+mn-ea"/>
              </a:rPr>
              <a:t>”</a:t>
            </a:r>
          </a:p>
        </p:txBody>
      </p:sp>
      <p:sp>
        <p:nvSpPr>
          <p:cNvPr id="24" name="矩形 23"/>
          <p:cNvSpPr/>
          <p:nvPr/>
        </p:nvSpPr>
        <p:spPr>
          <a:xfrm>
            <a:off x="2134235" y="647065"/>
            <a:ext cx="6193155" cy="914400"/>
          </a:xfrm>
          <a:prstGeom prst="rect">
            <a:avLst/>
          </a:prstGeom>
        </p:spPr>
        <p:txBody>
          <a:bodyPr wrap="square">
            <a:spAutoFit/>
          </a:bodyPr>
          <a:lstStyle/>
          <a:p>
            <a:pPr lvl="0" algn="ctr">
              <a:lnSpc>
                <a:spcPct val="150000"/>
              </a:lnSpc>
            </a:pPr>
            <a:r>
              <a:rPr lang="zh-CN" altLang="en-US" sz="3600" dirty="0">
                <a:latin typeface="VW Text Office"/>
                <a:ea typeface="汉仪中黑简" pitchFamily="49" charset="-122"/>
                <a:sym typeface="+mn-ea"/>
              </a:rPr>
              <a:t>儿女纯真的笑脸</a:t>
            </a:r>
            <a:endParaRPr lang="zh-CN" altLang="en-US" sz="3600" dirty="0">
              <a:latin typeface="VW Text Office"/>
              <a:ea typeface="汉仪中黑简" pitchFamily="49" charset="-122"/>
            </a:endParaRPr>
          </a:p>
        </p:txBody>
      </p:sp>
      <p:sp>
        <p:nvSpPr>
          <p:cNvPr id="19" name="文本框 18"/>
          <p:cNvSpPr txBox="1"/>
          <p:nvPr/>
        </p:nvSpPr>
        <p:spPr>
          <a:xfrm>
            <a:off x="2099945" y="4629150"/>
            <a:ext cx="7290798" cy="769441"/>
          </a:xfrm>
          <a:prstGeom prst="rect">
            <a:avLst/>
          </a:prstGeom>
          <a:noFill/>
        </p:spPr>
        <p:txBody>
          <a:bodyPr wrap="square" rtlCol="0" anchor="t">
            <a:spAutoFit/>
          </a:bodyPr>
          <a:lstStyle/>
          <a:p>
            <a:pPr algn="ctr"/>
            <a:r>
              <a:rPr lang="en-US" altLang="zh-CN" sz="4000" dirty="0">
                <a:latin typeface="+mn-lt"/>
                <a:ea typeface="+mn-ea"/>
              </a:rPr>
              <a:t>“ </a:t>
            </a:r>
            <a:r>
              <a:rPr dirty="0">
                <a:latin typeface="+mn-lt"/>
                <a:ea typeface="+mn-ea"/>
              </a:rPr>
              <a:t>出游时一家四口一点都不觉得拥挤, 空间很大, 很舒服 </a:t>
            </a:r>
            <a:r>
              <a:rPr lang="en-US" altLang="zh-CN" sz="4400" dirty="0">
                <a:latin typeface="+mn-lt"/>
                <a:ea typeface="+mn-ea"/>
              </a:rPr>
              <a:t>”</a:t>
            </a:r>
          </a:p>
        </p:txBody>
      </p:sp>
    </p:spTree>
  </p:cSld>
  <p:clrMapOvr>
    <a:masterClrMapping/>
  </p:clrMapOvr>
  <p:transition>
    <p:cu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r>
              <a:rPr lang="de-DE"/>
              <a:t>Author/Department</a:t>
            </a:r>
            <a:endParaRPr lang="de-DE" dirty="0"/>
          </a:p>
        </p:txBody>
      </p:sp>
      <p:sp>
        <p:nvSpPr>
          <p:cNvPr id="3" name="日期占位符 2"/>
          <p:cNvSpPr>
            <a:spLocks noGrp="1"/>
          </p:cNvSpPr>
          <p:nvPr>
            <p:ph type="dt" sz="half" idx="11"/>
          </p:nvPr>
        </p:nvSpPr>
        <p:spPr/>
        <p:txBody>
          <a:bodyPr/>
          <a:lstStyle/>
          <a:p>
            <a:pPr>
              <a:defRPr/>
            </a:pPr>
            <a:r>
              <a:rPr lang="en-US" altLang="zh-CN"/>
              <a:t>DD.MM.JJJJ</a:t>
            </a:r>
            <a:endParaRPr lang="de-DE" altLang="zh-CN" dirty="0">
              <a:ea typeface="宋体" panose="02010600030101010101" pitchFamily="2" charset="-122"/>
            </a:endParaRPr>
          </a:p>
        </p:txBody>
      </p:sp>
      <p:sp>
        <p:nvSpPr>
          <p:cNvPr id="4" name="灯片编号占位符 3"/>
          <p:cNvSpPr>
            <a:spLocks noGrp="1"/>
          </p:cNvSpPr>
          <p:nvPr>
            <p:ph type="sldNum" sz="quarter" idx="12"/>
          </p:nvPr>
        </p:nvSpPr>
        <p:spPr/>
        <p:txBody>
          <a:bodyPr/>
          <a:lstStyle/>
          <a:p>
            <a:pPr>
              <a:defRPr/>
            </a:pPr>
            <a:r>
              <a:rPr lang="de-DE" altLang="zh-CN"/>
              <a:t>Page </a:t>
            </a:r>
            <a:fld id="{56242ED6-E1C3-49EF-9960-C40F565DA73C}" type="slidenum">
              <a:rPr lang="de-DE" altLang="zh-CN"/>
              <a:t>35</a:t>
            </a:fld>
            <a:endParaRPr lang="de-DE" altLang="zh-CN"/>
          </a:p>
        </p:txBody>
      </p:sp>
      <p:pic>
        <p:nvPicPr>
          <p:cNvPr id="6" name="图片 5" descr="一家人5_副本"/>
          <p:cNvPicPr>
            <a:picLocks noChangeAspect="1"/>
          </p:cNvPicPr>
          <p:nvPr/>
        </p:nvPicPr>
        <p:blipFill>
          <a:blip r:embed="rId2" cstate="email"/>
          <a:srcRect/>
          <a:stretch>
            <a:fillRect/>
          </a:stretch>
        </p:blipFill>
        <p:spPr>
          <a:xfrm>
            <a:off x="-46355" y="-42545"/>
            <a:ext cx="9998075" cy="6943725"/>
          </a:xfrm>
          <a:prstGeom prst="rect">
            <a:avLst/>
          </a:prstGeom>
        </p:spPr>
      </p:pic>
      <p:sp>
        <p:nvSpPr>
          <p:cNvPr id="5" name="矩形 4"/>
          <p:cNvSpPr/>
          <p:nvPr/>
        </p:nvSpPr>
        <p:spPr>
          <a:xfrm>
            <a:off x="-77470" y="-114300"/>
            <a:ext cx="4563110" cy="7101205"/>
          </a:xfrm>
          <a:prstGeom prst="rect">
            <a:avLst/>
          </a:prstGeom>
          <a:solidFill>
            <a:schemeClr val="accent1">
              <a:lumMod val="50000"/>
              <a:alpha val="66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7" name="文本框 6"/>
          <p:cNvSpPr txBox="1"/>
          <p:nvPr/>
        </p:nvSpPr>
        <p:spPr>
          <a:xfrm>
            <a:off x="328295" y="638175"/>
            <a:ext cx="3838575" cy="4572000"/>
          </a:xfrm>
          <a:prstGeom prst="rect">
            <a:avLst/>
          </a:prstGeom>
          <a:noFill/>
        </p:spPr>
        <p:txBody>
          <a:bodyPr wrap="square" rtlCol="0" anchor="t">
            <a:spAutoFit/>
          </a:bodyPr>
          <a:lstStyle/>
          <a:p>
            <a:pPr algn="l" latinLnBrk="0">
              <a:lnSpc>
                <a:spcPct val="150000"/>
              </a:lnSpc>
            </a:pPr>
            <a:r>
              <a:rPr lang="zh-CN" altLang="en-US" sz="2800" b="1" dirty="0">
                <a:solidFill>
                  <a:schemeClr val="bg1"/>
                </a:solidFill>
                <a:latin typeface="+mn-lt"/>
                <a:ea typeface="+mn-ea"/>
                <a:sym typeface="+mn-ea"/>
              </a:rPr>
              <a:t>无数平凡的温暖瞬间</a:t>
            </a:r>
          </a:p>
          <a:p>
            <a:pPr algn="l" latinLnBrk="0">
              <a:lnSpc>
                <a:spcPct val="150000"/>
              </a:lnSpc>
            </a:pPr>
            <a:r>
              <a:rPr lang="zh-CN" altLang="en-US" sz="2800" b="1" dirty="0">
                <a:solidFill>
                  <a:schemeClr val="bg1"/>
                </a:solidFill>
                <a:latin typeface="+mn-lt"/>
                <a:ea typeface="+mn-ea"/>
                <a:sym typeface="+mn-ea"/>
              </a:rPr>
              <a:t>无处不在的安全守护</a:t>
            </a:r>
          </a:p>
          <a:p>
            <a:pPr algn="l" latinLnBrk="0">
              <a:lnSpc>
                <a:spcPct val="150000"/>
              </a:lnSpc>
            </a:pPr>
            <a:r>
              <a:rPr lang="zh-CN" altLang="en-US" sz="2800" b="1" dirty="0">
                <a:solidFill>
                  <a:schemeClr val="bg1"/>
                </a:solidFill>
                <a:latin typeface="+mn-lt"/>
                <a:ea typeface="+mn-ea"/>
                <a:sym typeface="+mn-ea"/>
              </a:rPr>
              <a:t>无可挑剔的坚定承诺</a:t>
            </a:r>
          </a:p>
          <a:p>
            <a:pPr algn="l" latinLnBrk="0">
              <a:lnSpc>
                <a:spcPct val="150000"/>
              </a:lnSpc>
            </a:pPr>
            <a:endParaRPr lang="zh-CN" altLang="en-US" sz="2800" b="1" dirty="0">
              <a:solidFill>
                <a:schemeClr val="bg1"/>
              </a:solidFill>
              <a:latin typeface="+mn-lt"/>
              <a:ea typeface="+mn-ea"/>
              <a:sym typeface="+mn-ea"/>
            </a:endParaRPr>
          </a:p>
          <a:p>
            <a:pPr algn="l" latinLnBrk="0">
              <a:lnSpc>
                <a:spcPct val="150000"/>
              </a:lnSpc>
            </a:pPr>
            <a:r>
              <a:rPr lang="zh-CN" altLang="en-US" sz="2800" b="1" dirty="0">
                <a:solidFill>
                  <a:schemeClr val="bg1"/>
                </a:solidFill>
                <a:latin typeface="+mn-lt"/>
                <a:ea typeface="+mn-ea"/>
                <a:sym typeface="+mn-ea"/>
              </a:rPr>
              <a:t>我让生活随处充满爱</a:t>
            </a:r>
          </a:p>
          <a:p>
            <a:pPr algn="l" latinLnBrk="0">
              <a:lnSpc>
                <a:spcPct val="150000"/>
              </a:lnSpc>
            </a:pPr>
            <a:r>
              <a:rPr lang="zh-CN" altLang="en-US" sz="2800" b="1" dirty="0">
                <a:solidFill>
                  <a:schemeClr val="bg1"/>
                </a:solidFill>
                <a:latin typeface="+mn-lt"/>
                <a:ea typeface="+mn-ea"/>
                <a:sym typeface="+mn-ea"/>
              </a:rPr>
              <a:t>我让未来拥有无限可能</a:t>
            </a:r>
          </a:p>
          <a:p>
            <a:pPr algn="l" latinLnBrk="0">
              <a:lnSpc>
                <a:spcPct val="150000"/>
              </a:lnSpc>
            </a:pPr>
            <a:r>
              <a:rPr lang="zh-CN" altLang="en-US" sz="2800" b="1" dirty="0">
                <a:solidFill>
                  <a:schemeClr val="bg1"/>
                </a:solidFill>
                <a:latin typeface="+mn-lt"/>
                <a:ea typeface="+mn-ea"/>
                <a:sym typeface="+mn-ea"/>
              </a:rPr>
              <a:t>我为我骄傲</a:t>
            </a:r>
            <a:endParaRPr lang="zh-CN" altLang="en-US" sz="2800" b="1" dirty="0">
              <a:solidFill>
                <a:srgbClr val="C00000"/>
              </a:solidFill>
              <a:latin typeface="+mn-lt"/>
              <a:ea typeface="+mn-ea"/>
              <a:sym typeface="+mn-ea"/>
            </a:endParaRPr>
          </a:p>
        </p:txBody>
      </p:sp>
      <p:sp>
        <p:nvSpPr>
          <p:cNvPr id="8" name="文本框 7"/>
          <p:cNvSpPr txBox="1"/>
          <p:nvPr/>
        </p:nvSpPr>
        <p:spPr>
          <a:xfrm>
            <a:off x="438150" y="5458460"/>
            <a:ext cx="2988945" cy="518160"/>
          </a:xfrm>
          <a:prstGeom prst="rect">
            <a:avLst/>
          </a:prstGeom>
          <a:noFill/>
        </p:spPr>
        <p:txBody>
          <a:bodyPr wrap="square" rtlCol="0">
            <a:spAutoFit/>
          </a:bodyPr>
          <a:lstStyle/>
          <a:p>
            <a:r>
              <a:rPr lang="zh-CN" altLang="en-US" sz="2800" b="1" dirty="0">
                <a:solidFill>
                  <a:srgbClr val="C00000"/>
                </a:solidFill>
                <a:latin typeface="+mn-lt"/>
                <a:ea typeface="+mn-ea"/>
                <a:sym typeface="+mn-ea"/>
              </a:rPr>
              <a:t>生活有我有温度</a:t>
            </a:r>
            <a:endParaRPr lang="zh-CN" altLang="en-US" sz="2800" dirty="0">
              <a:solidFill>
                <a:schemeClr val="tx1"/>
              </a:solidFill>
              <a:latin typeface="+mn-lt"/>
              <a:ea typeface="+mn-ea"/>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0250003195"/>
          <p:cNvPicPr>
            <a:picLocks noChangeAspect="1"/>
          </p:cNvPicPr>
          <p:nvPr/>
        </p:nvPicPr>
        <p:blipFill>
          <a:blip r:embed="rId2" cstate="email"/>
          <a:srcRect/>
          <a:stretch>
            <a:fillRect/>
          </a:stretch>
        </p:blipFill>
        <p:spPr>
          <a:xfrm>
            <a:off x="-91440" y="2087880"/>
            <a:ext cx="10012680" cy="3557270"/>
          </a:xfrm>
          <a:prstGeom prst="rect">
            <a:avLst/>
          </a:prstGeom>
        </p:spPr>
      </p:pic>
      <p:pic>
        <p:nvPicPr>
          <p:cNvPr id="13" name="图片 12" descr="mf700-01344616"/>
          <p:cNvPicPr>
            <a:picLocks noChangeAspect="1"/>
          </p:cNvPicPr>
          <p:nvPr/>
        </p:nvPicPr>
        <p:blipFill>
          <a:blip r:embed="rId3" cstate="email"/>
          <a:srcRect/>
          <a:stretch>
            <a:fillRect/>
          </a:stretch>
        </p:blipFill>
        <p:spPr>
          <a:xfrm>
            <a:off x="-52705" y="-137160"/>
            <a:ext cx="10012045" cy="2516505"/>
          </a:xfrm>
          <a:prstGeom prst="rect">
            <a:avLst/>
          </a:prstGeom>
        </p:spPr>
      </p:pic>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half" idx="11"/>
          </p:nvPr>
        </p:nvSpPr>
        <p:spPr/>
        <p:txBody>
          <a:bodyPr/>
          <a:lstStyle/>
          <a:p>
            <a:pPr>
              <a:defRPr/>
            </a:pPr>
            <a:r>
              <a:rPr lang="en-US" altLang="zh-CN"/>
              <a:t>DD.MM.JJJJ</a:t>
            </a:r>
            <a:endParaRPr lang="de-DE" altLang="zh-CN" dirty="0">
              <a:ea typeface="宋体" panose="02010600030101010101" pitchFamily="2" charset="-122"/>
            </a:endParaRPr>
          </a:p>
        </p:txBody>
      </p:sp>
      <p:sp>
        <p:nvSpPr>
          <p:cNvPr id="6" name="灯片编号占位符 5"/>
          <p:cNvSpPr>
            <a:spLocks noGrp="1"/>
          </p:cNvSpPr>
          <p:nvPr>
            <p:ph type="sldNum" sz="quarter" idx="12"/>
          </p:nvPr>
        </p:nvSpPr>
        <p:spPr/>
        <p:txBody>
          <a:bodyPr/>
          <a:lstStyle/>
          <a:p>
            <a:pPr>
              <a:defRPr/>
            </a:pPr>
            <a:r>
              <a:rPr lang="de-DE" altLang="zh-CN"/>
              <a:t>Page </a:t>
            </a:r>
            <a:fld id="{F663A920-3F87-4F59-811E-2E6F64EE5D5B}" type="slidenum">
              <a:rPr lang="de-DE" altLang="zh-CN"/>
              <a:t>36</a:t>
            </a:fld>
            <a:endParaRPr lang="de-DE" altLang="zh-CN"/>
          </a:p>
        </p:txBody>
      </p:sp>
      <p:pic>
        <p:nvPicPr>
          <p:cNvPr id="8" name="图片 7" descr="caia412-15825"/>
          <p:cNvPicPr>
            <a:picLocks noChangeAspect="1"/>
          </p:cNvPicPr>
          <p:nvPr/>
        </p:nvPicPr>
        <p:blipFill>
          <a:blip r:embed="rId4" cstate="email"/>
          <a:srcRect/>
          <a:stretch>
            <a:fillRect/>
          </a:stretch>
        </p:blipFill>
        <p:spPr>
          <a:xfrm>
            <a:off x="-91440" y="4475480"/>
            <a:ext cx="10012680" cy="2692400"/>
          </a:xfrm>
          <a:prstGeom prst="rect">
            <a:avLst/>
          </a:prstGeom>
        </p:spPr>
      </p:pic>
      <p:sp>
        <p:nvSpPr>
          <p:cNvPr id="27" name="矩形 26"/>
          <p:cNvSpPr/>
          <p:nvPr/>
        </p:nvSpPr>
        <p:spPr bwMode="auto">
          <a:xfrm>
            <a:off x="-92075" y="-137795"/>
            <a:ext cx="10090785" cy="7306310"/>
          </a:xfrm>
          <a:prstGeom prst="rect">
            <a:avLst/>
          </a:prstGeom>
          <a:solidFill>
            <a:schemeClr val="tx1">
              <a:lumMod val="50000"/>
              <a:alpha val="47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16" name="矩形 15"/>
          <p:cNvSpPr/>
          <p:nvPr/>
        </p:nvSpPr>
        <p:spPr>
          <a:xfrm>
            <a:off x="1454150" y="3183890"/>
            <a:ext cx="6998335" cy="914400"/>
          </a:xfrm>
          <a:prstGeom prst="rect">
            <a:avLst/>
          </a:prstGeom>
        </p:spPr>
        <p:txBody>
          <a:bodyPr wrap="square">
            <a:spAutoFit/>
          </a:bodyPr>
          <a:lstStyle/>
          <a:p>
            <a:pPr lvl="0" algn="ctr">
              <a:lnSpc>
                <a:spcPct val="150000"/>
              </a:lnSpc>
            </a:pPr>
            <a:r>
              <a:rPr lang="zh-CN" altLang="en-US" sz="3600" dirty="0">
                <a:latin typeface="VW Text Office"/>
                <a:ea typeface="汉仪中黑简" pitchFamily="49" charset="-122"/>
              </a:rPr>
              <a:t>看过城市的千姿百态</a:t>
            </a:r>
          </a:p>
        </p:txBody>
      </p:sp>
      <p:sp>
        <p:nvSpPr>
          <p:cNvPr id="20" name="矩形 19"/>
          <p:cNvSpPr/>
          <p:nvPr/>
        </p:nvSpPr>
        <p:spPr>
          <a:xfrm>
            <a:off x="1033780" y="5487670"/>
            <a:ext cx="8054975" cy="914400"/>
          </a:xfrm>
          <a:prstGeom prst="rect">
            <a:avLst/>
          </a:prstGeom>
        </p:spPr>
        <p:txBody>
          <a:bodyPr wrap="square">
            <a:spAutoFit/>
          </a:bodyPr>
          <a:lstStyle/>
          <a:p>
            <a:pPr algn="ctr" latinLnBrk="0">
              <a:lnSpc>
                <a:spcPct val="150000"/>
              </a:lnSpc>
            </a:pPr>
            <a:r>
              <a:rPr lang="zh-CN" altLang="en-US" sz="3600" dirty="0">
                <a:solidFill>
                  <a:schemeClr val="bg1"/>
                </a:solidFill>
                <a:latin typeface="+mn-lt"/>
                <a:ea typeface="+mn-ea"/>
                <a:sym typeface="+mn-ea"/>
              </a:rPr>
              <a:t>品过世间的苦辣酸甜</a:t>
            </a:r>
          </a:p>
        </p:txBody>
      </p:sp>
      <p:sp>
        <p:nvSpPr>
          <p:cNvPr id="19" name="文本框 18"/>
          <p:cNvSpPr txBox="1"/>
          <p:nvPr/>
        </p:nvSpPr>
        <p:spPr>
          <a:xfrm>
            <a:off x="1567180" y="4643120"/>
            <a:ext cx="8157391" cy="769441"/>
          </a:xfrm>
          <a:prstGeom prst="rect">
            <a:avLst/>
          </a:prstGeom>
          <a:noFill/>
        </p:spPr>
        <p:txBody>
          <a:bodyPr wrap="square" rtlCol="0" anchor="t">
            <a:spAutoFit/>
          </a:bodyPr>
          <a:lstStyle/>
          <a:p>
            <a:pPr algn="ctr"/>
            <a:r>
              <a:rPr lang="en-US" altLang="zh-CN" sz="4000" dirty="0">
                <a:latin typeface="+mn-lt"/>
                <a:ea typeface="+mn-ea"/>
              </a:rPr>
              <a:t>“ </a:t>
            </a:r>
            <a:r>
              <a:rPr dirty="0">
                <a:latin typeface="+mn-lt"/>
                <a:ea typeface="+mn-ea"/>
              </a:rPr>
              <a:t>想买个省心点, 油耗低点的, 对比其他日美韩系, 最终选择这款 </a:t>
            </a:r>
            <a:r>
              <a:rPr lang="en-US" altLang="zh-CN" sz="4400" dirty="0">
                <a:latin typeface="+mn-lt"/>
                <a:ea typeface="+mn-ea"/>
              </a:rPr>
              <a:t>”</a:t>
            </a:r>
          </a:p>
        </p:txBody>
      </p:sp>
      <p:sp>
        <p:nvSpPr>
          <p:cNvPr id="14" name="文本框 13"/>
          <p:cNvSpPr txBox="1"/>
          <p:nvPr/>
        </p:nvSpPr>
        <p:spPr>
          <a:xfrm>
            <a:off x="2334895" y="2533650"/>
            <a:ext cx="6257562" cy="769441"/>
          </a:xfrm>
          <a:prstGeom prst="rect">
            <a:avLst/>
          </a:prstGeom>
          <a:noFill/>
        </p:spPr>
        <p:txBody>
          <a:bodyPr wrap="square" rtlCol="0" anchor="t">
            <a:spAutoFit/>
          </a:bodyPr>
          <a:lstStyle/>
          <a:p>
            <a:pPr algn="ctr"/>
            <a:r>
              <a:rPr lang="en-US" altLang="zh-CN" sz="4000" dirty="0">
                <a:latin typeface="+mn-lt"/>
                <a:ea typeface="+mn-ea"/>
              </a:rPr>
              <a:t>“ </a:t>
            </a:r>
            <a:r>
              <a:rPr lang="zh-CN" altLang="en-US" dirty="0">
                <a:latin typeface="+mn-lt"/>
                <a:ea typeface="+mn-ea"/>
              </a:rPr>
              <a:t>底盘比较扎实, 做工用料也不错, 开起来舒服 </a:t>
            </a:r>
            <a:r>
              <a:rPr lang="en-US" altLang="zh-CN" sz="4400" dirty="0">
                <a:latin typeface="+mn-lt"/>
                <a:ea typeface="+mn-ea"/>
              </a:rPr>
              <a:t>”</a:t>
            </a:r>
          </a:p>
        </p:txBody>
      </p:sp>
      <p:sp>
        <p:nvSpPr>
          <p:cNvPr id="15" name="文本框 14"/>
          <p:cNvSpPr txBox="1"/>
          <p:nvPr/>
        </p:nvSpPr>
        <p:spPr>
          <a:xfrm>
            <a:off x="2066290" y="309880"/>
            <a:ext cx="5773420" cy="844550"/>
          </a:xfrm>
          <a:prstGeom prst="rect">
            <a:avLst/>
          </a:prstGeom>
          <a:noFill/>
        </p:spPr>
        <p:txBody>
          <a:bodyPr wrap="square" rtlCol="0" anchor="t">
            <a:spAutoFit/>
          </a:bodyPr>
          <a:lstStyle/>
          <a:p>
            <a:pPr algn="ctr"/>
            <a:r>
              <a:rPr lang="en-US" altLang="zh-CN" sz="4000" dirty="0">
                <a:latin typeface="+mn-lt"/>
                <a:ea typeface="+mn-ea"/>
              </a:rPr>
              <a:t>“ </a:t>
            </a:r>
            <a:r>
              <a:rPr dirty="0">
                <a:latin typeface="+mn-lt"/>
                <a:ea typeface="+mn-ea"/>
              </a:rPr>
              <a:t>保值, 维修成本低, 耐开  </a:t>
            </a:r>
            <a:r>
              <a:rPr lang="en-US" altLang="zh-CN" sz="4400" dirty="0">
                <a:latin typeface="+mn-lt"/>
                <a:ea typeface="+mn-ea"/>
              </a:rPr>
              <a:t>”</a:t>
            </a:r>
          </a:p>
        </p:txBody>
      </p:sp>
      <p:sp>
        <p:nvSpPr>
          <p:cNvPr id="17" name="矩形 16"/>
          <p:cNvSpPr/>
          <p:nvPr/>
        </p:nvSpPr>
        <p:spPr>
          <a:xfrm>
            <a:off x="1856105" y="1019810"/>
            <a:ext cx="6193155" cy="914400"/>
          </a:xfrm>
          <a:prstGeom prst="rect">
            <a:avLst/>
          </a:prstGeom>
        </p:spPr>
        <p:txBody>
          <a:bodyPr wrap="square">
            <a:spAutoFit/>
          </a:bodyPr>
          <a:lstStyle/>
          <a:p>
            <a:pPr lvl="0" algn="ctr">
              <a:lnSpc>
                <a:spcPct val="150000"/>
              </a:lnSpc>
            </a:pPr>
            <a:r>
              <a:rPr lang="zh-CN" altLang="en-US" sz="3600" dirty="0">
                <a:latin typeface="VW Text Office"/>
                <a:ea typeface="汉仪中黑简" pitchFamily="49" charset="-122"/>
              </a:rPr>
              <a:t>行过万里的河海山川</a:t>
            </a:r>
          </a:p>
        </p:txBody>
      </p:sp>
    </p:spTree>
  </p:cSld>
  <p:clrMapOvr>
    <a:masterClrMapping/>
  </p:clrMapOvr>
  <p:transition>
    <p:cu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half" idx="11"/>
          </p:nvPr>
        </p:nvSpPr>
        <p:spPr/>
        <p:txBody>
          <a:bodyPr/>
          <a:lstStyle/>
          <a:p>
            <a:pPr>
              <a:defRPr/>
            </a:pPr>
            <a:r>
              <a:rPr lang="en-US" altLang="zh-CN"/>
              <a:t>DD.MM.JJJJ</a:t>
            </a:r>
            <a:endParaRPr lang="de-DE" altLang="zh-CN" dirty="0">
              <a:ea typeface="宋体" panose="02010600030101010101" pitchFamily="2" charset="-122"/>
            </a:endParaRPr>
          </a:p>
        </p:txBody>
      </p:sp>
      <p:sp>
        <p:nvSpPr>
          <p:cNvPr id="6" name="灯片编号占位符 5"/>
          <p:cNvSpPr>
            <a:spLocks noGrp="1"/>
          </p:cNvSpPr>
          <p:nvPr>
            <p:ph type="sldNum" sz="quarter" idx="12"/>
          </p:nvPr>
        </p:nvSpPr>
        <p:spPr/>
        <p:txBody>
          <a:bodyPr/>
          <a:lstStyle/>
          <a:p>
            <a:pPr>
              <a:defRPr/>
            </a:pPr>
            <a:r>
              <a:rPr lang="de-DE" altLang="zh-CN"/>
              <a:t>Page </a:t>
            </a:r>
            <a:fld id="{F663A920-3F87-4F59-811E-2E6F64EE5D5B}" type="slidenum">
              <a:rPr lang="de-DE" altLang="zh-CN"/>
              <a:t>37</a:t>
            </a:fld>
            <a:endParaRPr lang="de-DE" altLang="zh-CN"/>
          </a:p>
        </p:txBody>
      </p:sp>
      <p:pic>
        <p:nvPicPr>
          <p:cNvPr id="7" name="图片 6" descr="mhrf-cpmh-87525f10z"/>
          <p:cNvPicPr>
            <a:picLocks noChangeAspect="1"/>
          </p:cNvPicPr>
          <p:nvPr/>
        </p:nvPicPr>
        <p:blipFill>
          <a:blip r:embed="rId2" cstate="email"/>
          <a:srcRect b="-2507"/>
          <a:stretch>
            <a:fillRect/>
          </a:stretch>
        </p:blipFill>
        <p:spPr>
          <a:xfrm>
            <a:off x="-50165" y="-97790"/>
            <a:ext cx="9970135" cy="7132955"/>
          </a:xfrm>
          <a:prstGeom prst="rect">
            <a:avLst/>
          </a:prstGeom>
        </p:spPr>
      </p:pic>
      <p:sp>
        <p:nvSpPr>
          <p:cNvPr id="8" name="矩形 7"/>
          <p:cNvSpPr/>
          <p:nvPr/>
        </p:nvSpPr>
        <p:spPr>
          <a:xfrm>
            <a:off x="-66675" y="-231775"/>
            <a:ext cx="5487670" cy="7118350"/>
          </a:xfrm>
          <a:prstGeom prst="rect">
            <a:avLst/>
          </a:prstGeom>
          <a:solidFill>
            <a:schemeClr val="tx1">
              <a:lumMod val="60000"/>
              <a:lumOff val="40000"/>
              <a:alpha val="56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9" name="文本框 8"/>
          <p:cNvSpPr txBox="1"/>
          <p:nvPr/>
        </p:nvSpPr>
        <p:spPr>
          <a:xfrm>
            <a:off x="276860" y="666750"/>
            <a:ext cx="4575175" cy="4572000"/>
          </a:xfrm>
          <a:prstGeom prst="rect">
            <a:avLst/>
          </a:prstGeom>
          <a:noFill/>
        </p:spPr>
        <p:txBody>
          <a:bodyPr wrap="square" rtlCol="0" anchor="t">
            <a:spAutoFit/>
          </a:bodyPr>
          <a:lstStyle/>
          <a:p>
            <a:pPr algn="l" latinLnBrk="0">
              <a:lnSpc>
                <a:spcPct val="150000"/>
              </a:lnSpc>
            </a:pPr>
            <a:r>
              <a:rPr lang="zh-CN" altLang="en-US" sz="2800" b="1" dirty="0">
                <a:solidFill>
                  <a:schemeClr val="bg1"/>
                </a:solidFill>
                <a:latin typeface="+mn-lt"/>
                <a:ea typeface="+mn-ea"/>
                <a:sym typeface="+mn-ea"/>
              </a:rPr>
              <a:t>回归生活的质朴本真</a:t>
            </a:r>
          </a:p>
          <a:p>
            <a:pPr algn="l" latinLnBrk="0">
              <a:lnSpc>
                <a:spcPct val="150000"/>
              </a:lnSpc>
            </a:pPr>
            <a:r>
              <a:rPr lang="zh-CN" altLang="en-US" sz="2800" b="1" dirty="0">
                <a:solidFill>
                  <a:schemeClr val="bg1"/>
                </a:solidFill>
                <a:latin typeface="+mn-lt"/>
                <a:ea typeface="+mn-ea"/>
                <a:sym typeface="+mn-ea"/>
              </a:rPr>
              <a:t>找回曾经的热爱坚守</a:t>
            </a:r>
          </a:p>
          <a:p>
            <a:pPr algn="l" latinLnBrk="0">
              <a:lnSpc>
                <a:spcPct val="150000"/>
              </a:lnSpc>
            </a:pPr>
            <a:r>
              <a:rPr lang="zh-CN" altLang="en-US" sz="2800" b="1" dirty="0">
                <a:solidFill>
                  <a:schemeClr val="bg1"/>
                </a:solidFill>
                <a:latin typeface="+mn-lt"/>
                <a:ea typeface="+mn-ea"/>
                <a:sym typeface="+mn-ea"/>
              </a:rPr>
              <a:t>继续向未来寻求更多的可能</a:t>
            </a:r>
          </a:p>
          <a:p>
            <a:pPr algn="l" latinLnBrk="0">
              <a:lnSpc>
                <a:spcPct val="150000"/>
              </a:lnSpc>
            </a:pPr>
            <a:endParaRPr lang="zh-CN" altLang="en-US" sz="2800" b="1" dirty="0">
              <a:solidFill>
                <a:schemeClr val="bg1"/>
              </a:solidFill>
              <a:latin typeface="+mn-lt"/>
              <a:ea typeface="+mn-ea"/>
              <a:sym typeface="+mn-ea"/>
            </a:endParaRPr>
          </a:p>
          <a:p>
            <a:pPr algn="l" latinLnBrk="0">
              <a:lnSpc>
                <a:spcPct val="150000"/>
              </a:lnSpc>
            </a:pPr>
            <a:r>
              <a:rPr lang="zh-CN" altLang="en-US" sz="2800" b="1" dirty="0">
                <a:solidFill>
                  <a:schemeClr val="bg1"/>
                </a:solidFill>
                <a:latin typeface="+mn-lt"/>
                <a:ea typeface="+mn-ea"/>
                <a:sym typeface="+mn-ea"/>
              </a:rPr>
              <a:t>感谢曾经的清风雪雨</a:t>
            </a:r>
          </a:p>
          <a:p>
            <a:pPr algn="l" latinLnBrk="0">
              <a:lnSpc>
                <a:spcPct val="150000"/>
              </a:lnSpc>
            </a:pPr>
            <a:r>
              <a:rPr lang="zh-CN" altLang="en-US" sz="2800" b="1" dirty="0">
                <a:solidFill>
                  <a:schemeClr val="bg1"/>
                </a:solidFill>
                <a:latin typeface="+mn-lt"/>
                <a:ea typeface="+mn-ea"/>
                <a:sym typeface="+mn-ea"/>
              </a:rPr>
              <a:t>感谢一路的温暖相守</a:t>
            </a:r>
          </a:p>
          <a:p>
            <a:pPr algn="l" latinLnBrk="0">
              <a:lnSpc>
                <a:spcPct val="150000"/>
              </a:lnSpc>
            </a:pPr>
            <a:endParaRPr lang="zh-CN" altLang="en-US" sz="2800" b="1" dirty="0">
              <a:solidFill>
                <a:srgbClr val="C00000"/>
              </a:solidFill>
              <a:latin typeface="+mn-lt"/>
              <a:ea typeface="+mn-ea"/>
              <a:sym typeface="+mn-ea"/>
            </a:endParaRPr>
          </a:p>
        </p:txBody>
      </p:sp>
      <p:sp>
        <p:nvSpPr>
          <p:cNvPr id="10" name="文本框 9"/>
          <p:cNvSpPr txBox="1"/>
          <p:nvPr/>
        </p:nvSpPr>
        <p:spPr>
          <a:xfrm>
            <a:off x="384810" y="4637405"/>
            <a:ext cx="4247515" cy="518160"/>
          </a:xfrm>
          <a:prstGeom prst="rect">
            <a:avLst/>
          </a:prstGeom>
          <a:noFill/>
        </p:spPr>
        <p:txBody>
          <a:bodyPr wrap="square" rtlCol="0">
            <a:spAutoFit/>
          </a:bodyPr>
          <a:lstStyle/>
          <a:p>
            <a:r>
              <a:rPr lang="zh-CN" altLang="en-US" sz="2800" b="1" dirty="0">
                <a:solidFill>
                  <a:srgbClr val="C00000"/>
                </a:solidFill>
                <a:latin typeface="+mn-lt"/>
                <a:ea typeface="+mn-ea"/>
                <a:sym typeface="+mn-ea"/>
              </a:rPr>
              <a:t>感谢生活有你</a:t>
            </a:r>
            <a:endParaRPr lang="zh-CN" altLang="en-US" sz="2800" dirty="0">
              <a:solidFill>
                <a:schemeClr val="tx1"/>
              </a:solidFill>
              <a:latin typeface="+mn-lt"/>
              <a:ea typeface="+mn-ea"/>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巨大单引号（第三层）"/>
          <p:cNvSpPr/>
          <p:nvPr/>
        </p:nvSpPr>
        <p:spPr>
          <a:xfrm>
            <a:off x="8512969" y="289302"/>
            <a:ext cx="1092072" cy="3024197"/>
          </a:xfrm>
          <a:custGeom>
            <a:avLst/>
            <a:gdLst/>
            <a:ahLst/>
            <a:cxnLst/>
            <a:rect l="l" t="t" r="r" b="b"/>
            <a:pathLst>
              <a:path w="1587103" h="3570982">
                <a:moveTo>
                  <a:pt x="0" y="0"/>
                </a:moveTo>
                <a:lnTo>
                  <a:pt x="1587103" y="0"/>
                </a:lnTo>
                <a:lnTo>
                  <a:pt x="1587103" y="1835088"/>
                </a:lnTo>
                <a:cubicBezTo>
                  <a:pt x="1520974" y="2727833"/>
                  <a:pt x="1025004" y="3306465"/>
                  <a:pt x="99194" y="3570982"/>
                </a:cubicBezTo>
                <a:lnTo>
                  <a:pt x="99194" y="2926221"/>
                </a:lnTo>
                <a:cubicBezTo>
                  <a:pt x="562098" y="2793962"/>
                  <a:pt x="810084" y="2397187"/>
                  <a:pt x="843148" y="1735894"/>
                </a:cubicBezTo>
                <a:lnTo>
                  <a:pt x="0" y="173589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巨大单引号（第二层）"/>
          <p:cNvSpPr/>
          <p:nvPr/>
        </p:nvSpPr>
        <p:spPr>
          <a:xfrm>
            <a:off x="8512969" y="289302"/>
            <a:ext cx="1092072" cy="3024197"/>
          </a:xfrm>
          <a:custGeom>
            <a:avLst/>
            <a:gdLst/>
            <a:ahLst/>
            <a:cxnLst/>
            <a:rect l="l" t="t" r="r" b="b"/>
            <a:pathLst>
              <a:path w="1587103" h="3570982">
                <a:moveTo>
                  <a:pt x="0" y="0"/>
                </a:moveTo>
                <a:lnTo>
                  <a:pt x="1587103" y="0"/>
                </a:lnTo>
                <a:lnTo>
                  <a:pt x="1587103" y="1835088"/>
                </a:lnTo>
                <a:cubicBezTo>
                  <a:pt x="1520974" y="2727833"/>
                  <a:pt x="1025004" y="3306465"/>
                  <a:pt x="99194" y="3570982"/>
                </a:cubicBezTo>
                <a:lnTo>
                  <a:pt x="99194" y="2926221"/>
                </a:lnTo>
                <a:cubicBezTo>
                  <a:pt x="562098" y="2793962"/>
                  <a:pt x="810084" y="2397187"/>
                  <a:pt x="843148" y="1735894"/>
                </a:cubicBezTo>
                <a:lnTo>
                  <a:pt x="0" y="173589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巨大单引号（第一层）"/>
          <p:cNvSpPr/>
          <p:nvPr/>
        </p:nvSpPr>
        <p:spPr>
          <a:xfrm>
            <a:off x="8512969" y="289302"/>
            <a:ext cx="1092072" cy="3024197"/>
          </a:xfrm>
          <a:custGeom>
            <a:avLst/>
            <a:gdLst/>
            <a:ahLst/>
            <a:cxnLst/>
            <a:rect l="l" t="t" r="r" b="b"/>
            <a:pathLst>
              <a:path w="1587103" h="3570982">
                <a:moveTo>
                  <a:pt x="0" y="0"/>
                </a:moveTo>
                <a:lnTo>
                  <a:pt x="1587103" y="0"/>
                </a:lnTo>
                <a:lnTo>
                  <a:pt x="1587103" y="1835088"/>
                </a:lnTo>
                <a:cubicBezTo>
                  <a:pt x="1520974" y="2727833"/>
                  <a:pt x="1025004" y="3306465"/>
                  <a:pt x="99194" y="3570982"/>
                </a:cubicBezTo>
                <a:lnTo>
                  <a:pt x="99194" y="2926221"/>
                </a:lnTo>
                <a:cubicBezTo>
                  <a:pt x="562098" y="2793962"/>
                  <a:pt x="810084" y="2397187"/>
                  <a:pt x="843148" y="1735894"/>
                </a:cubicBezTo>
                <a:lnTo>
                  <a:pt x="0" y="173589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小引号"/>
          <p:cNvSpPr txBox="1"/>
          <p:nvPr/>
        </p:nvSpPr>
        <p:spPr>
          <a:xfrm>
            <a:off x="1539466" y="-832192"/>
            <a:ext cx="3865161" cy="4508927"/>
          </a:xfrm>
          <a:prstGeom prst="rect">
            <a:avLst/>
          </a:prstGeom>
          <a:noFill/>
        </p:spPr>
        <p:txBody>
          <a:bodyPr wrap="none" rtlCol="0">
            <a:spAutoFit/>
          </a:bodyPr>
          <a:lstStyle/>
          <a:p>
            <a:r>
              <a:rPr lang="en-US" altLang="zh-CN" sz="28700" dirty="0">
                <a:solidFill>
                  <a:schemeClr val="bg1">
                    <a:lumMod val="75000"/>
                  </a:schemeClr>
                </a:solidFill>
                <a:latin typeface="华文细黑" panose="02010600040101010101" pitchFamily="2" charset="-122"/>
                <a:ea typeface="华文细黑" panose="02010600040101010101" pitchFamily="2" charset="-122"/>
              </a:rPr>
              <a:t>“</a:t>
            </a:r>
            <a:endParaRPr lang="zh-CN" altLang="en-US" sz="28700" dirty="0">
              <a:solidFill>
                <a:schemeClr val="bg1">
                  <a:lumMod val="75000"/>
                </a:schemeClr>
              </a:solidFill>
              <a:latin typeface="华文细黑" panose="02010600040101010101" pitchFamily="2" charset="-122"/>
              <a:ea typeface="华文细黑" panose="02010600040101010101" pitchFamily="2" charset="-122"/>
            </a:endParaRPr>
          </a:p>
        </p:txBody>
      </p:sp>
      <p:sp>
        <p:nvSpPr>
          <p:cNvPr id="38" name="底部椭圆3"/>
          <p:cNvSpPr/>
          <p:nvPr/>
        </p:nvSpPr>
        <p:spPr>
          <a:xfrm>
            <a:off x="8029854" y="5663821"/>
            <a:ext cx="459053" cy="508555"/>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微软雅黑 Light" panose="020B0502040204020203" pitchFamily="34" charset="-122"/>
                <a:ea typeface="微软雅黑 Light" panose="020B0502040204020203" pitchFamily="34" charset="-122"/>
              </a:rPr>
              <a:t>3</a:t>
            </a:r>
            <a:endParaRPr lang="zh-CN" altLang="en-US" sz="2800" dirty="0">
              <a:latin typeface="微软雅黑 Light" panose="020B0502040204020203" pitchFamily="34" charset="-122"/>
              <a:ea typeface="微软雅黑 Light" panose="020B0502040204020203" pitchFamily="34" charset="-122"/>
            </a:endParaRPr>
          </a:p>
        </p:txBody>
      </p:sp>
      <p:sp>
        <p:nvSpPr>
          <p:cNvPr id="39" name="底部椭圆2"/>
          <p:cNvSpPr/>
          <p:nvPr/>
        </p:nvSpPr>
        <p:spPr>
          <a:xfrm>
            <a:off x="7988910" y="4872252"/>
            <a:ext cx="486350" cy="51013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微软雅黑 Light" panose="020B0502040204020203" pitchFamily="34" charset="-122"/>
                <a:ea typeface="微软雅黑 Light" panose="020B0502040204020203" pitchFamily="34" charset="-122"/>
              </a:rPr>
              <a:t>2</a:t>
            </a:r>
            <a:endParaRPr lang="zh-CN" altLang="en-US" sz="2800" dirty="0">
              <a:latin typeface="微软雅黑 Light" panose="020B0502040204020203" pitchFamily="34" charset="-122"/>
              <a:ea typeface="微软雅黑 Light" panose="020B0502040204020203" pitchFamily="34" charset="-122"/>
            </a:endParaRPr>
          </a:p>
        </p:txBody>
      </p:sp>
      <p:sp>
        <p:nvSpPr>
          <p:cNvPr id="58" name="底部椭圆1"/>
          <p:cNvSpPr/>
          <p:nvPr/>
        </p:nvSpPr>
        <p:spPr>
          <a:xfrm>
            <a:off x="7975264" y="4135272"/>
            <a:ext cx="486348" cy="445096"/>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dirty="0">
                <a:latin typeface="微软雅黑 Light" panose="020B0502040204020203" pitchFamily="34" charset="-122"/>
                <a:ea typeface="微软雅黑 Light" panose="020B0502040204020203" pitchFamily="34" charset="-122"/>
              </a:rPr>
              <a:t>1</a:t>
            </a:r>
            <a:endParaRPr lang="zh-CN" altLang="en-US" sz="2800" dirty="0">
              <a:latin typeface="微软雅黑 Light" panose="020B0502040204020203" pitchFamily="34" charset="-122"/>
              <a:ea typeface="微软雅黑 Light" panose="020B0502040204020203" pitchFamily="34" charset="-122"/>
            </a:endParaRPr>
          </a:p>
        </p:txBody>
      </p:sp>
      <p:sp>
        <p:nvSpPr>
          <p:cNvPr id="37" name="标题"/>
          <p:cNvSpPr/>
          <p:nvPr/>
        </p:nvSpPr>
        <p:spPr>
          <a:xfrm>
            <a:off x="4177261" y="955439"/>
            <a:ext cx="4288353" cy="1323439"/>
          </a:xfrm>
          <a:prstGeom prst="rect">
            <a:avLst/>
          </a:prstGeom>
          <a:noFill/>
        </p:spPr>
        <p:txBody>
          <a:bodyPr wrap="none" rtlCol="0">
            <a:spAutoFit/>
          </a:bodyPr>
          <a:lstStyle/>
          <a:p>
            <a:r>
              <a:rPr lang="zh-CN" altLang="en-US" sz="8000" i="1" dirty="0">
                <a:solidFill>
                  <a:srgbClr val="FF871F"/>
                </a:solidFill>
                <a:latin typeface="汉仪大黑简" pitchFamily="49" charset="-122"/>
                <a:ea typeface="汉仪大黑简" pitchFamily="49" charset="-122"/>
              </a:rPr>
              <a:t>生活无界</a:t>
            </a:r>
          </a:p>
        </p:txBody>
      </p:sp>
      <p:sp>
        <p:nvSpPr>
          <p:cNvPr id="40" name="文本框 7"/>
          <p:cNvSpPr txBox="1"/>
          <p:nvPr/>
        </p:nvSpPr>
        <p:spPr>
          <a:xfrm>
            <a:off x="4327763" y="4216517"/>
            <a:ext cx="2550712" cy="400110"/>
          </a:xfrm>
          <a:prstGeom prst="rect">
            <a:avLst/>
          </a:prstGeom>
          <a:noFill/>
        </p:spPr>
        <p:txBody>
          <a:bodyPr wrap="square" rtlCol="0">
            <a:spAutoFit/>
          </a:bodyPr>
          <a:lstStyle/>
          <a:p>
            <a:r>
              <a:rPr lang="zh-CN" altLang="en-US" sz="2000" dirty="0">
                <a:solidFill>
                  <a:schemeClr val="bg1">
                    <a:lumMod val="50000"/>
                  </a:schemeClr>
                </a:solidFill>
                <a:latin typeface="+mn-lt"/>
                <a:ea typeface="+mn-ea"/>
                <a:sym typeface="+mn-ea"/>
              </a:rPr>
              <a:t>生活有我有温度</a:t>
            </a:r>
            <a:endParaRPr lang="zh-CN" altLang="en-US" sz="2000" dirty="0">
              <a:solidFill>
                <a:schemeClr val="bg1">
                  <a:lumMod val="50000"/>
                </a:schemeClr>
              </a:solidFill>
              <a:latin typeface="+mn-lt"/>
              <a:ea typeface="+mn-ea"/>
            </a:endParaRPr>
          </a:p>
        </p:txBody>
      </p:sp>
      <p:sp>
        <p:nvSpPr>
          <p:cNvPr id="66" name="标题"/>
          <p:cNvSpPr/>
          <p:nvPr/>
        </p:nvSpPr>
        <p:spPr>
          <a:xfrm>
            <a:off x="6117510" y="3864688"/>
            <a:ext cx="1877437" cy="769441"/>
          </a:xfrm>
          <a:prstGeom prst="rect">
            <a:avLst/>
          </a:prstGeom>
          <a:noFill/>
        </p:spPr>
        <p:txBody>
          <a:bodyPr wrap="none" rtlCol="0">
            <a:spAutoFit/>
          </a:bodyPr>
          <a:lstStyle/>
          <a:p>
            <a:r>
              <a:rPr lang="zh-CN" altLang="en-US" sz="4400" dirty="0">
                <a:solidFill>
                  <a:srgbClr val="FF871F"/>
                </a:solidFill>
                <a:latin typeface="汉仪大黑简" pitchFamily="49" charset="-122"/>
                <a:ea typeface="汉仪大黑简" pitchFamily="49" charset="-122"/>
              </a:rPr>
              <a:t>情无界</a:t>
            </a:r>
          </a:p>
        </p:txBody>
      </p:sp>
      <p:sp>
        <p:nvSpPr>
          <p:cNvPr id="67" name="文本框 7"/>
          <p:cNvSpPr txBox="1"/>
          <p:nvPr/>
        </p:nvSpPr>
        <p:spPr>
          <a:xfrm>
            <a:off x="4753117" y="4942126"/>
            <a:ext cx="1674977" cy="400110"/>
          </a:xfrm>
          <a:prstGeom prst="rect">
            <a:avLst/>
          </a:prstGeom>
          <a:noFill/>
        </p:spPr>
        <p:txBody>
          <a:bodyPr wrap="square" rtlCol="0">
            <a:spAutoFit/>
          </a:bodyPr>
          <a:lstStyle/>
          <a:p>
            <a:r>
              <a:rPr lang="zh-CN" altLang="en-US" sz="2000" dirty="0">
                <a:solidFill>
                  <a:schemeClr val="bg1">
                    <a:lumMod val="50000"/>
                  </a:schemeClr>
                </a:solidFill>
                <a:latin typeface="+mn-lt"/>
                <a:ea typeface="+mn-ea"/>
                <a:sym typeface="+mn-ea"/>
              </a:rPr>
              <a:t>为生活让路</a:t>
            </a:r>
          </a:p>
        </p:txBody>
      </p:sp>
      <p:sp>
        <p:nvSpPr>
          <p:cNvPr id="68" name="标题"/>
          <p:cNvSpPr/>
          <p:nvPr/>
        </p:nvSpPr>
        <p:spPr>
          <a:xfrm>
            <a:off x="6160729" y="4658536"/>
            <a:ext cx="1877437" cy="769441"/>
          </a:xfrm>
          <a:prstGeom prst="rect">
            <a:avLst/>
          </a:prstGeom>
          <a:noFill/>
        </p:spPr>
        <p:txBody>
          <a:bodyPr wrap="none" rtlCol="0">
            <a:spAutoFit/>
          </a:bodyPr>
          <a:lstStyle/>
          <a:p>
            <a:r>
              <a:rPr lang="zh-CN" altLang="en-US" sz="4400" dirty="0">
                <a:solidFill>
                  <a:srgbClr val="FF871F"/>
                </a:solidFill>
                <a:latin typeface="汉仪大黑简" pitchFamily="49" charset="-122"/>
                <a:ea typeface="汉仪大黑简" pitchFamily="49" charset="-122"/>
              </a:rPr>
              <a:t>路无界</a:t>
            </a:r>
          </a:p>
        </p:txBody>
      </p:sp>
      <p:sp>
        <p:nvSpPr>
          <p:cNvPr id="69" name="文本框 7"/>
          <p:cNvSpPr txBox="1"/>
          <p:nvPr/>
        </p:nvSpPr>
        <p:spPr>
          <a:xfrm>
            <a:off x="4698532" y="5788281"/>
            <a:ext cx="2550712" cy="400110"/>
          </a:xfrm>
          <a:prstGeom prst="rect">
            <a:avLst/>
          </a:prstGeom>
          <a:noFill/>
        </p:spPr>
        <p:txBody>
          <a:bodyPr wrap="square" rtlCol="0">
            <a:spAutoFit/>
          </a:bodyPr>
          <a:lstStyle/>
          <a:p>
            <a:r>
              <a:rPr lang="zh-CN" altLang="en-US" sz="2000" dirty="0">
                <a:solidFill>
                  <a:schemeClr val="bg1">
                    <a:lumMod val="50000"/>
                  </a:schemeClr>
                </a:solidFill>
                <a:latin typeface="+mn-lt"/>
                <a:ea typeface="+mn-ea"/>
                <a:sym typeface="+mn-ea"/>
              </a:rPr>
              <a:t>感谢生活有你</a:t>
            </a:r>
          </a:p>
        </p:txBody>
      </p:sp>
      <p:sp>
        <p:nvSpPr>
          <p:cNvPr id="70" name="标题"/>
          <p:cNvSpPr/>
          <p:nvPr/>
        </p:nvSpPr>
        <p:spPr>
          <a:xfrm>
            <a:off x="6242618" y="5463747"/>
            <a:ext cx="1877437" cy="769441"/>
          </a:xfrm>
          <a:prstGeom prst="rect">
            <a:avLst/>
          </a:prstGeom>
          <a:noFill/>
        </p:spPr>
        <p:txBody>
          <a:bodyPr wrap="none" rtlCol="0">
            <a:spAutoFit/>
          </a:bodyPr>
          <a:lstStyle/>
          <a:p>
            <a:r>
              <a:rPr lang="zh-CN" altLang="en-US" sz="4400" dirty="0">
                <a:solidFill>
                  <a:srgbClr val="FF871F"/>
                </a:solidFill>
                <a:latin typeface="汉仪大黑简" pitchFamily="49" charset="-122"/>
                <a:ea typeface="汉仪大黑简" pitchFamily="49" charset="-122"/>
              </a:rPr>
              <a:t>人无界</a:t>
            </a:r>
          </a:p>
        </p:txBody>
      </p:sp>
      <p:pic>
        <p:nvPicPr>
          <p:cNvPr id="150530" name="Picture 2" descr="http://bj-feiyuantu.oss-cn-beijing.aliyuncs.com/vcgzipdownload/VCG41546770710.jpg"/>
          <p:cNvPicPr>
            <a:picLocks noChangeAspect="1" noChangeArrowheads="1"/>
          </p:cNvPicPr>
          <p:nvPr/>
        </p:nvPicPr>
        <p:blipFill>
          <a:blip r:embed="rId3" cstate="email"/>
          <a:srcRect/>
          <a:stretch>
            <a:fillRect/>
          </a:stretch>
        </p:blipFill>
        <p:spPr bwMode="auto">
          <a:xfrm>
            <a:off x="1" y="2265527"/>
            <a:ext cx="3561790" cy="2988859"/>
          </a:xfrm>
          <a:prstGeom prst="rect">
            <a:avLst/>
          </a:prstGeom>
          <a:noFill/>
        </p:spPr>
      </p:pic>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 calcmode="lin" valueType="num">
                                      <p:cBhvr additive="base">
                                        <p:cTn id="7" dur="500" fill="hold"/>
                                        <p:tgtEl>
                                          <p:spTgt spid="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7">
                                            <p:txEl>
                                              <p:pRg st="0" end="0"/>
                                            </p:txEl>
                                          </p:spTgt>
                                        </p:tgtEl>
                                        <p:attrNameLst>
                                          <p:attrName>style.visibility</p:attrName>
                                        </p:attrNameLst>
                                      </p:cBhvr>
                                      <p:to>
                                        <p:strVal val="visible"/>
                                      </p:to>
                                    </p:set>
                                    <p:anim calcmode="lin" valueType="num">
                                      <p:cBhvr additive="base">
                                        <p:cTn id="13" dur="500" fill="hold"/>
                                        <p:tgtEl>
                                          <p:spTgt spid="6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9">
                                            <p:txEl>
                                              <p:pRg st="0" end="0"/>
                                            </p:txEl>
                                          </p:spTgt>
                                        </p:tgtEl>
                                        <p:attrNameLst>
                                          <p:attrName>style.visibility</p:attrName>
                                        </p:attrNameLst>
                                      </p:cBhvr>
                                      <p:to>
                                        <p:strVal val="visible"/>
                                      </p:to>
                                    </p:set>
                                    <p:anim calcmode="lin" valueType="num">
                                      <p:cBhvr additive="base">
                                        <p:cTn id="19" dur="500" fill="hold"/>
                                        <p:tgtEl>
                                          <p:spTgt spid="6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noFill/>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39</a:t>
            </a:fld>
            <a:endParaRPr lang="de-DE" altLang="zh-CN">
              <a:solidFill>
                <a:schemeClr val="tx1"/>
              </a:solidFill>
              <a:latin typeface="VW Text Office" pitchFamily="34" charset="0"/>
            </a:endParaRPr>
          </a:p>
        </p:txBody>
      </p:sp>
      <p:sp>
        <p:nvSpPr>
          <p:cNvPr id="20" name="矩形 19"/>
          <p:cNvSpPr/>
          <p:nvPr/>
        </p:nvSpPr>
        <p:spPr>
          <a:xfrm>
            <a:off x="3385214" y="3380189"/>
            <a:ext cx="3428999" cy="830997"/>
          </a:xfrm>
          <a:prstGeom prst="rect">
            <a:avLst/>
          </a:prstGeom>
          <a:noFill/>
        </p:spPr>
        <p:txBody>
          <a:bodyPr wrap="square" rtlCol="0">
            <a:spAutoFit/>
          </a:bodyPr>
          <a:lstStyle/>
          <a:p>
            <a:pPr algn="dist"/>
            <a:r>
              <a:rPr lang="en-US" altLang="zh-CN" sz="4800" b="1" dirty="0">
                <a:solidFill>
                  <a:srgbClr val="CFD7D9"/>
                </a:solidFill>
                <a:latin typeface="+mn-lt"/>
                <a:ea typeface="华文细黑" panose="02010600040101010101" pitchFamily="2" charset="-122"/>
              </a:rPr>
              <a:t>Part four</a:t>
            </a:r>
            <a:endParaRPr lang="zh-CN" altLang="en-US" sz="4800" b="1" dirty="0">
              <a:solidFill>
                <a:srgbClr val="CFD7D9"/>
              </a:solidFill>
              <a:latin typeface="+mn-lt"/>
              <a:ea typeface="华文细黑" panose="02010600040101010101" pitchFamily="2" charset="-122"/>
            </a:endParaRPr>
          </a:p>
        </p:txBody>
      </p:sp>
      <p:sp>
        <p:nvSpPr>
          <p:cNvPr id="21" name="矩形 20"/>
          <p:cNvSpPr/>
          <p:nvPr/>
        </p:nvSpPr>
        <p:spPr>
          <a:xfrm>
            <a:off x="3280770" y="2265053"/>
            <a:ext cx="3555999" cy="1107996"/>
          </a:xfrm>
          <a:prstGeom prst="rect">
            <a:avLst/>
          </a:prstGeom>
          <a:noFill/>
        </p:spPr>
        <p:txBody>
          <a:bodyPr wrap="square" rtlCol="0">
            <a:spAutoFit/>
          </a:bodyPr>
          <a:lstStyle/>
          <a:p>
            <a:pPr algn="ctr"/>
            <a:r>
              <a:rPr lang="zh-CN" altLang="en-US" sz="6600" dirty="0">
                <a:solidFill>
                  <a:srgbClr val="73B1DD"/>
                </a:solidFill>
                <a:latin typeface="汉仪大黑简" pitchFamily="49" charset="-122"/>
                <a:ea typeface="汉仪大黑简" pitchFamily="49" charset="-122"/>
              </a:rPr>
              <a:t>传播</a:t>
            </a:r>
          </a:p>
        </p:txBody>
      </p:sp>
      <p:cxnSp>
        <p:nvCxnSpPr>
          <p:cNvPr id="22" name="直接连接符 21"/>
          <p:cNvCxnSpPr/>
          <p:nvPr/>
        </p:nvCxnSpPr>
        <p:spPr>
          <a:xfrm>
            <a:off x="3436014" y="2046689"/>
            <a:ext cx="3314699" cy="0"/>
          </a:xfrm>
          <a:prstGeom prst="line">
            <a:avLst/>
          </a:prstGeom>
          <a:ln w="76200">
            <a:solidFill>
              <a:srgbClr val="73B1DD"/>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3436014" y="4319989"/>
            <a:ext cx="3314699" cy="0"/>
          </a:xfrm>
          <a:prstGeom prst="line">
            <a:avLst/>
          </a:prstGeom>
          <a:ln w="76200">
            <a:solidFill>
              <a:srgbClr val="73B1DD"/>
            </a:solidFill>
          </a:ln>
        </p:spPr>
        <p:style>
          <a:lnRef idx="1">
            <a:schemeClr val="accent1"/>
          </a:lnRef>
          <a:fillRef idx="0">
            <a:schemeClr val="accent1"/>
          </a:fillRef>
          <a:effectRef idx="0">
            <a:schemeClr val="accent1"/>
          </a:effectRef>
          <a:fontRef idx="minor">
            <a:schemeClr val="tx1"/>
          </a:fontRef>
        </p:style>
      </p:cxnSp>
      <p:pic>
        <p:nvPicPr>
          <p:cNvPr id="2" name="内容占位符 21">
            <a:extLst>
              <a:ext uri="{FF2B5EF4-FFF2-40B4-BE49-F238E27FC236}">
                <a16:creationId xmlns:a16="http://schemas.microsoft.com/office/drawing/2014/main" id="{69F7ADAA-97B4-4833-8472-8138E092461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27"/>
          <a:stretch/>
        </p:blipFill>
        <p:spPr>
          <a:xfrm>
            <a:off x="7191313" y="6096000"/>
            <a:ext cx="1666373" cy="708121"/>
          </a:xfrm>
          <a:prstGeom prst="rect">
            <a:avLst/>
          </a:prstGeom>
          <a:ln>
            <a:solidFill>
              <a:schemeClr val="tx1"/>
            </a:solidFill>
          </a:ln>
        </p:spPr>
      </p:pic>
    </p:spTree>
  </p:cSld>
  <p:clrMapOvr>
    <a:masterClrMapping/>
  </p:clrMapOvr>
  <p:transition>
    <p:cu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图表 18"/>
          <p:cNvGraphicFramePr/>
          <p:nvPr/>
        </p:nvGraphicFramePr>
        <p:xfrm>
          <a:off x="885172" y="1838084"/>
          <a:ext cx="7550202" cy="2857500"/>
        </p:xfrm>
        <a:graphic>
          <a:graphicData uri="http://schemas.openxmlformats.org/drawingml/2006/chart">
            <c:chart xmlns:c="http://schemas.openxmlformats.org/drawingml/2006/chart" xmlns:r="http://schemas.openxmlformats.org/officeDocument/2006/relationships" r:id="rId3"/>
          </a:graphicData>
        </a:graphic>
      </p:graphicFrame>
      <p:sp>
        <p:nvSpPr>
          <p:cNvPr id="35" name="矩形 34"/>
          <p:cNvSpPr/>
          <p:nvPr/>
        </p:nvSpPr>
        <p:spPr bwMode="auto">
          <a:xfrm>
            <a:off x="1345025" y="2386161"/>
            <a:ext cx="2593299" cy="2653258"/>
          </a:xfrm>
          <a:prstGeom prst="rect">
            <a:avLst/>
          </a:prstGeom>
          <a:noFill/>
          <a:ln>
            <a:solidFill>
              <a:srgbClr val="CFD7D9"/>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4098" name="标题 1"/>
          <p:cNvSpPr>
            <a:spLocks noGrp="1"/>
          </p:cNvSpPr>
          <p:nvPr>
            <p:ph type="title"/>
          </p:nvPr>
        </p:nvSpPr>
        <p:spPr>
          <a:xfrm>
            <a:off x="445969" y="314633"/>
            <a:ext cx="7953375" cy="545175"/>
          </a:xfrm>
        </p:spPr>
        <p:txBody>
          <a:bodyPr/>
          <a:lstStyle/>
          <a:p>
            <a:r>
              <a:rPr lang="en-US" altLang="zh-CN" dirty="0"/>
              <a:t>2016</a:t>
            </a:r>
            <a:r>
              <a:rPr lang="zh-CN" altLang="en-US" dirty="0"/>
              <a:t>提前透支  好景难再</a:t>
            </a:r>
            <a:endParaRPr lang="zh-CN" altLang="en-US" b="1" dirty="0"/>
          </a:p>
        </p:txBody>
      </p:sp>
      <p:sp>
        <p:nvSpPr>
          <p:cNvPr id="3" name="内容占位符 2"/>
          <p:cNvSpPr>
            <a:spLocks noGrp="1"/>
          </p:cNvSpPr>
          <p:nvPr>
            <p:ph idx="1"/>
          </p:nvPr>
        </p:nvSpPr>
        <p:spPr>
          <a:xfrm>
            <a:off x="2589278" y="1825195"/>
            <a:ext cx="3211021" cy="382516"/>
          </a:xfrm>
        </p:spPr>
        <p:txBody>
          <a:bodyPr/>
          <a:lstStyle/>
          <a:p>
            <a:pPr>
              <a:defRPr/>
            </a:pPr>
            <a:r>
              <a:rPr lang="en-US" altLang="zh-CN" sz="1800" dirty="0">
                <a:solidFill>
                  <a:srgbClr val="8994A0"/>
                </a:solidFill>
                <a:latin typeface="+mn-ea"/>
              </a:rPr>
              <a:t>2007-2016</a:t>
            </a:r>
            <a:r>
              <a:rPr lang="zh-CN" altLang="en-US" sz="1800" dirty="0">
                <a:solidFill>
                  <a:srgbClr val="8994A0"/>
                </a:solidFill>
                <a:latin typeface="+mn-ea"/>
              </a:rPr>
              <a:t>中国汽车消费总量</a:t>
            </a:r>
            <a:endParaRPr lang="en-US" altLang="zh-CN" sz="1800" dirty="0">
              <a:solidFill>
                <a:srgbClr val="8994A0"/>
              </a:solidFill>
              <a:latin typeface="+mn-ea"/>
            </a:endParaRPr>
          </a:p>
        </p:txBody>
      </p:sp>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noFill/>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4</a:t>
            </a:fld>
            <a:endParaRPr lang="de-DE" altLang="zh-CN">
              <a:solidFill>
                <a:schemeClr val="tx1"/>
              </a:solidFill>
              <a:latin typeface="VW Text Office" pitchFamily="34" charset="0"/>
            </a:endParaRPr>
          </a:p>
        </p:txBody>
      </p:sp>
      <p:sp>
        <p:nvSpPr>
          <p:cNvPr id="7" name="副标题 7"/>
          <p:cNvSpPr txBox="1"/>
          <p:nvPr/>
        </p:nvSpPr>
        <p:spPr bwMode="auto">
          <a:xfrm>
            <a:off x="512236" y="5937654"/>
            <a:ext cx="4822067" cy="232010"/>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pPr>
            <a:r>
              <a:rPr kumimoji="0" lang="zh-CN" altLang="en-US" sz="1200" b="0" i="0" u="none" strike="noStrike" kern="0" cap="none" spc="0" normalizeH="0" baseline="0" noProof="0" dirty="0">
                <a:ln>
                  <a:noFill/>
                </a:ln>
                <a:solidFill>
                  <a:srgbClr val="8994A0"/>
                </a:solidFill>
                <a:effectLst/>
                <a:uLnTx/>
                <a:uFillTx/>
                <a:latin typeface="VW Text Office" pitchFamily="34" charset="0"/>
                <a:ea typeface="+mn-ea"/>
                <a:cs typeface="+mn-cs"/>
              </a:rPr>
              <a:t>资料来</a:t>
            </a:r>
            <a:r>
              <a:rPr lang="zh-CN" altLang="en-US" sz="1200" kern="0" dirty="0">
                <a:solidFill>
                  <a:srgbClr val="8994A0"/>
                </a:solidFill>
                <a:latin typeface="VW Text Office" pitchFamily="34" charset="0"/>
                <a:ea typeface="+mn-ea"/>
              </a:rPr>
              <a:t>源：中国汽车工业协会及</a:t>
            </a:r>
            <a:r>
              <a:rPr lang="en-US" altLang="zh-CN" sz="1200" kern="0" dirty="0">
                <a:solidFill>
                  <a:srgbClr val="8994A0"/>
                </a:solidFill>
                <a:latin typeface="VW Text Office" pitchFamily="34" charset="0"/>
                <a:ea typeface="+mn-ea"/>
              </a:rPr>
              <a:t>CCTV </a:t>
            </a:r>
            <a:r>
              <a:rPr lang="zh-CN" altLang="en-US" sz="1200" kern="0" dirty="0">
                <a:solidFill>
                  <a:srgbClr val="8994A0"/>
                </a:solidFill>
                <a:latin typeface="VW Text Office" pitchFamily="34" charset="0"/>
                <a:ea typeface="+mn-ea"/>
              </a:rPr>
              <a:t>国务院常务会议播报</a:t>
            </a:r>
            <a:endParaRPr kumimoji="0" lang="de-DE" altLang="zh-CN" sz="1200" b="0" i="0" u="none" strike="noStrike" kern="0" cap="none" spc="0" normalizeH="0" baseline="0" noProof="0" dirty="0">
              <a:ln>
                <a:noFill/>
              </a:ln>
              <a:solidFill>
                <a:srgbClr val="8994A0"/>
              </a:solidFill>
              <a:effectLst/>
              <a:uLnTx/>
              <a:uFillTx/>
              <a:latin typeface="VW Text Office" pitchFamily="34" charset="0"/>
              <a:ea typeface="+mn-ea"/>
              <a:cs typeface="+mn-cs"/>
            </a:endParaRPr>
          </a:p>
        </p:txBody>
      </p:sp>
      <p:sp>
        <p:nvSpPr>
          <p:cNvPr id="11" name="内容占位符 2"/>
          <p:cNvSpPr txBox="1"/>
          <p:nvPr/>
        </p:nvSpPr>
        <p:spPr bwMode="auto">
          <a:xfrm>
            <a:off x="446107" y="837092"/>
            <a:ext cx="8820537" cy="469194"/>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2000" kern="0" dirty="0">
                <a:solidFill>
                  <a:srgbClr val="2274AC"/>
                </a:solidFill>
                <a:latin typeface="+mn-ea"/>
                <a:ea typeface="+mn-ea"/>
              </a:rPr>
              <a:t>连续八年蝉联全球第一。购置税优惠幅度减小，预测年车市增速放缓。</a:t>
            </a:r>
            <a:endParaRPr kumimoji="0" lang="en-US" altLang="zh-CN" sz="2000" b="0" i="0" u="none" strike="noStrike" kern="0" cap="none" spc="0" normalizeH="0" baseline="0" noProof="0" dirty="0">
              <a:ln>
                <a:noFill/>
              </a:ln>
              <a:solidFill>
                <a:srgbClr val="2274AC"/>
              </a:solidFill>
              <a:effectLst/>
              <a:uLnTx/>
              <a:uFillTx/>
              <a:latin typeface="+mn-ea"/>
              <a:ea typeface="+mn-ea"/>
              <a:cs typeface="+mn-cs"/>
            </a:endParaRPr>
          </a:p>
        </p:txBody>
      </p:sp>
      <p:sp>
        <p:nvSpPr>
          <p:cNvPr id="36" name="矩形 35"/>
          <p:cNvSpPr/>
          <p:nvPr/>
        </p:nvSpPr>
        <p:spPr bwMode="auto">
          <a:xfrm>
            <a:off x="1330036" y="4694647"/>
            <a:ext cx="2638269" cy="344773"/>
          </a:xfrm>
          <a:prstGeom prst="rect">
            <a:avLst/>
          </a:prstGeom>
          <a:solidFill>
            <a:srgbClr val="CFD7D9"/>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18" name="内容占位符 2"/>
          <p:cNvSpPr txBox="1"/>
          <p:nvPr/>
        </p:nvSpPr>
        <p:spPr bwMode="auto">
          <a:xfrm>
            <a:off x="2108732" y="4728242"/>
            <a:ext cx="1919531" cy="382516"/>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kern="0" dirty="0">
                <a:solidFill>
                  <a:schemeClr val="tx1"/>
                </a:solidFill>
                <a:latin typeface="+mn-ea"/>
                <a:ea typeface="+mn-ea"/>
              </a:rPr>
              <a:t>爆发式增长</a:t>
            </a:r>
            <a:endParaRPr kumimoji="0" lang="en-US" altLang="zh-CN" sz="1800" b="0" i="0" u="none" strike="noStrike" kern="0" cap="none" spc="0" normalizeH="0" baseline="0" noProof="0" dirty="0">
              <a:ln>
                <a:noFill/>
              </a:ln>
              <a:solidFill>
                <a:schemeClr val="tx1"/>
              </a:solidFill>
              <a:effectLst/>
              <a:uLnTx/>
              <a:uFillTx/>
              <a:latin typeface="+mn-ea"/>
              <a:ea typeface="+mn-ea"/>
              <a:cs typeface="+mn-cs"/>
            </a:endParaRPr>
          </a:p>
        </p:txBody>
      </p:sp>
      <p:sp>
        <p:nvSpPr>
          <p:cNvPr id="37" name="矩形 36"/>
          <p:cNvSpPr/>
          <p:nvPr/>
        </p:nvSpPr>
        <p:spPr bwMode="auto">
          <a:xfrm>
            <a:off x="3949412" y="2266239"/>
            <a:ext cx="2012586" cy="2775679"/>
          </a:xfrm>
          <a:prstGeom prst="rect">
            <a:avLst/>
          </a:prstGeom>
          <a:noFill/>
          <a:ln>
            <a:solidFill>
              <a:srgbClr val="73B1DD"/>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38" name="矩形 37"/>
          <p:cNvSpPr/>
          <p:nvPr/>
        </p:nvSpPr>
        <p:spPr bwMode="auto">
          <a:xfrm>
            <a:off x="3962401" y="4694960"/>
            <a:ext cx="2000372" cy="344462"/>
          </a:xfrm>
          <a:prstGeom prst="rect">
            <a:avLst/>
          </a:prstGeom>
          <a:solidFill>
            <a:srgbClr val="73B1DD"/>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39" name="内容占位符 2"/>
          <p:cNvSpPr txBox="1"/>
          <p:nvPr/>
        </p:nvSpPr>
        <p:spPr bwMode="auto">
          <a:xfrm>
            <a:off x="4509655" y="4730740"/>
            <a:ext cx="1197508" cy="382516"/>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kern="0" dirty="0">
                <a:solidFill>
                  <a:schemeClr val="tx1"/>
                </a:solidFill>
                <a:latin typeface="+mn-ea"/>
                <a:ea typeface="+mn-ea"/>
              </a:rPr>
              <a:t>见顶回落</a:t>
            </a:r>
            <a:endParaRPr kumimoji="0" lang="en-US" altLang="zh-CN" sz="1800" b="0" i="0" u="none" strike="noStrike" kern="0" cap="none" spc="0" normalizeH="0" baseline="0" noProof="0" dirty="0">
              <a:ln>
                <a:noFill/>
              </a:ln>
              <a:solidFill>
                <a:schemeClr val="tx1"/>
              </a:solidFill>
              <a:effectLst/>
              <a:uLnTx/>
              <a:uFillTx/>
              <a:latin typeface="+mn-ea"/>
              <a:ea typeface="+mn-ea"/>
              <a:cs typeface="+mn-cs"/>
            </a:endParaRPr>
          </a:p>
        </p:txBody>
      </p:sp>
      <p:sp>
        <p:nvSpPr>
          <p:cNvPr id="40" name="矩形 39"/>
          <p:cNvSpPr/>
          <p:nvPr/>
        </p:nvSpPr>
        <p:spPr bwMode="auto">
          <a:xfrm>
            <a:off x="5961997" y="2086358"/>
            <a:ext cx="1948722" cy="2955559"/>
          </a:xfrm>
          <a:prstGeom prst="rect">
            <a:avLst/>
          </a:prstGeom>
          <a:noFill/>
          <a:ln>
            <a:solidFill>
              <a:srgbClr val="2274AC"/>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41" name="矩形 40"/>
          <p:cNvSpPr/>
          <p:nvPr/>
        </p:nvSpPr>
        <p:spPr bwMode="auto">
          <a:xfrm>
            <a:off x="5976987" y="4694647"/>
            <a:ext cx="1933731" cy="344773"/>
          </a:xfrm>
          <a:prstGeom prst="rect">
            <a:avLst/>
          </a:prstGeom>
          <a:solidFill>
            <a:srgbClr val="2274AC"/>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42" name="内容占位符 2"/>
          <p:cNvSpPr txBox="1"/>
          <p:nvPr/>
        </p:nvSpPr>
        <p:spPr bwMode="auto">
          <a:xfrm>
            <a:off x="6518336" y="4730739"/>
            <a:ext cx="1347411" cy="382516"/>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kern="0" dirty="0">
                <a:latin typeface="+mn-ea"/>
                <a:ea typeface="+mn-ea"/>
              </a:rPr>
              <a:t>平稳增长</a:t>
            </a:r>
            <a:endParaRPr kumimoji="0" lang="en-US" altLang="zh-CN" sz="1800" b="0" i="0" u="none" strike="noStrike" kern="0" cap="none" spc="0" normalizeH="0" baseline="0" noProof="0" dirty="0">
              <a:ln>
                <a:noFill/>
              </a:ln>
              <a:effectLst/>
              <a:uLnTx/>
              <a:uFillTx/>
              <a:latin typeface="+mn-ea"/>
              <a:ea typeface="+mn-ea"/>
              <a:cs typeface="+mn-cs"/>
            </a:endParaRPr>
          </a:p>
        </p:txBody>
      </p:sp>
      <p:sp>
        <p:nvSpPr>
          <p:cNvPr id="43" name="矩形 42"/>
          <p:cNvSpPr/>
          <p:nvPr/>
        </p:nvSpPr>
        <p:spPr bwMode="auto">
          <a:xfrm>
            <a:off x="4607626" y="5096429"/>
            <a:ext cx="3313184" cy="271218"/>
          </a:xfrm>
          <a:prstGeom prst="rect">
            <a:avLst/>
          </a:prstGeom>
          <a:solidFill>
            <a:srgbClr val="FFD10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44" name="内容占位符 2"/>
          <p:cNvSpPr txBox="1"/>
          <p:nvPr/>
        </p:nvSpPr>
        <p:spPr bwMode="auto">
          <a:xfrm>
            <a:off x="4536373" y="5106390"/>
            <a:ext cx="3455719" cy="296884"/>
          </a:xfrm>
          <a:prstGeom prst="rect">
            <a:avLst/>
          </a:prstGeom>
          <a:noFill/>
          <a:ln>
            <a:noFill/>
          </a:ln>
        </p:spPr>
        <p:txBody>
          <a:bodyPr vert="horz" wrap="square" lIns="0" tIns="0" rIns="0" bIns="0" numCol="1" anchor="t" anchorCtr="0" compatLnSpc="1"/>
          <a:lstStyle/>
          <a:p>
            <a:pPr marL="342900" lvl="0" indent="-342900" algn="ctr">
              <a:lnSpc>
                <a:spcPct val="103000"/>
              </a:lnSpc>
              <a:spcBef>
                <a:spcPct val="50000"/>
              </a:spcBef>
              <a:defRPr/>
            </a:pPr>
            <a:r>
              <a:rPr lang="en-US" altLang="zh-CN" sz="1200" kern="0" dirty="0">
                <a:solidFill>
                  <a:schemeClr val="tx1"/>
                </a:solidFill>
                <a:latin typeface="+mj-lt"/>
                <a:ea typeface="+mn-ea"/>
              </a:rPr>
              <a:t>2015.10.1-2016.12.31</a:t>
            </a:r>
            <a:r>
              <a:rPr lang="en-US" altLang="zh-CN" sz="1600" kern="0" dirty="0">
                <a:solidFill>
                  <a:schemeClr val="tx1"/>
                </a:solidFill>
                <a:latin typeface="+mj-lt"/>
                <a:ea typeface="+mn-ea"/>
              </a:rPr>
              <a:t> </a:t>
            </a:r>
            <a:r>
              <a:rPr lang="en-US" altLang="zh-CN" sz="1200" kern="0" dirty="0">
                <a:solidFill>
                  <a:schemeClr val="tx1"/>
                </a:solidFill>
                <a:latin typeface="+mj-lt"/>
                <a:ea typeface="+mn-ea"/>
              </a:rPr>
              <a:t>1.6L</a:t>
            </a:r>
            <a:r>
              <a:rPr lang="zh-CN" altLang="en-US" sz="1200" kern="0" dirty="0">
                <a:solidFill>
                  <a:schemeClr val="tx1"/>
                </a:solidFill>
                <a:latin typeface="+mj-lt"/>
                <a:ea typeface="+mn-ea"/>
              </a:rPr>
              <a:t>及以下购置税减半</a:t>
            </a:r>
            <a:r>
              <a:rPr lang="en-US" altLang="zh-CN" sz="1200" kern="0" dirty="0">
                <a:solidFill>
                  <a:schemeClr val="tx1"/>
                </a:solidFill>
                <a:latin typeface="+mj-lt"/>
                <a:ea typeface="+mn-ea"/>
              </a:rPr>
              <a:t> </a:t>
            </a:r>
            <a:endParaRPr kumimoji="0" lang="en-US" altLang="zh-CN" sz="1600" b="0" i="0" u="none" strike="noStrike" kern="0" cap="none" spc="0" normalizeH="0" baseline="0" noProof="0" dirty="0">
              <a:ln>
                <a:noFill/>
              </a:ln>
              <a:solidFill>
                <a:schemeClr val="tx1"/>
              </a:solidFill>
              <a:effectLst/>
              <a:uLnTx/>
              <a:uFillTx/>
              <a:latin typeface="+mj-lt"/>
              <a:ea typeface="+mn-ea"/>
              <a:cs typeface="+mn-cs"/>
            </a:endParaRPr>
          </a:p>
        </p:txBody>
      </p:sp>
      <p:sp>
        <p:nvSpPr>
          <p:cNvPr id="46" name="内容占位符 2"/>
          <p:cNvSpPr txBox="1"/>
          <p:nvPr/>
        </p:nvSpPr>
        <p:spPr bwMode="auto">
          <a:xfrm>
            <a:off x="832513" y="4475132"/>
            <a:ext cx="409433" cy="765607"/>
          </a:xfrm>
          <a:prstGeom prst="rect">
            <a:avLst/>
          </a:prstGeom>
          <a:noFill/>
          <a:ln>
            <a:noFill/>
          </a:ln>
        </p:spPr>
        <p:txBody>
          <a:bodyPr vert="eaVert" wrap="square" lIns="0" tIns="0" rIns="0" bIns="0" numCol="1" anchor="t" anchorCtr="0" compatLnSpc="1"/>
          <a:lstStyle/>
          <a:p>
            <a:pPr marL="342900" marR="0" lvl="0" indent="-342900" algn="l" defTabSz="914400" rtl="0" eaLnBrk="0" fontAlgn="base" latinLnBrk="0" hangingPunct="0">
              <a:lnSpc>
                <a:spcPct val="103000"/>
              </a:lnSpc>
              <a:spcBef>
                <a:spcPct val="50000"/>
              </a:spcBef>
              <a:spcAft>
                <a:spcPct val="0"/>
              </a:spcAft>
              <a:buClrTx/>
              <a:buSzTx/>
              <a:buFontTx/>
              <a:buNone/>
              <a:defRPr/>
            </a:pPr>
            <a:r>
              <a:rPr kumimoji="0" lang="zh-CN" altLang="en-US" sz="1600" b="0" i="0" u="none" strike="noStrike" kern="0" cap="none" spc="0" normalizeH="0" baseline="0" noProof="0" dirty="0">
                <a:ln>
                  <a:noFill/>
                </a:ln>
                <a:solidFill>
                  <a:srgbClr val="8994A0"/>
                </a:solidFill>
                <a:effectLst/>
                <a:uLnTx/>
                <a:uFillTx/>
                <a:latin typeface="+mn-ea"/>
                <a:ea typeface="+mn-ea"/>
                <a:cs typeface="+mn-cs"/>
              </a:rPr>
              <a:t>百万辆</a:t>
            </a:r>
            <a:endParaRPr kumimoji="0" lang="en-US" altLang="zh-CN" sz="1600" b="0" i="0" u="none" strike="noStrike" kern="0" cap="none" spc="0" normalizeH="0" baseline="0" noProof="0" dirty="0">
              <a:ln>
                <a:noFill/>
              </a:ln>
              <a:solidFill>
                <a:srgbClr val="8994A0"/>
              </a:solidFill>
              <a:effectLst/>
              <a:uLnTx/>
              <a:uFillTx/>
              <a:latin typeface="+mn-ea"/>
              <a:ea typeface="+mn-ea"/>
              <a:cs typeface="+mn-cs"/>
            </a:endParaRPr>
          </a:p>
        </p:txBody>
      </p:sp>
    </p:spTree>
  </p:cSld>
  <p:clrMapOvr>
    <a:masterClrMapping/>
  </p:clrMapOvr>
  <p:transition>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3" name="页脚占位符 3"/>
          <p:cNvSpPr/>
          <p:nvPr/>
        </p:nvSpPr>
        <p:spPr>
          <a:xfrm>
            <a:off x="5641975" y="6309518"/>
            <a:ext cx="1354138" cy="152401"/>
          </a:xfrm>
          <a:prstGeom prst="rect">
            <a:avLst/>
          </a:prstGeom>
          <a:ln w="12700">
            <a:miter lim="400000"/>
          </a:ln>
        </p:spPr>
        <p:txBody>
          <a:bodyPr lIns="0" tIns="0" rIns="0" bIns="0" anchor="ctr">
            <a:spAutoFit/>
          </a:bodyPr>
          <a:lstStyle>
            <a:lvl1pPr>
              <a:tabLst>
                <a:tab pos="1003300" algn="l"/>
                <a:tab pos="2743200" algn="l"/>
              </a:tabLst>
              <a:defRPr sz="1000"/>
            </a:lvl1pPr>
          </a:lstStyle>
          <a:p>
            <a:r>
              <a:rPr>
                <a:latin typeface="+mj-ea"/>
                <a:ea typeface="+mj-ea"/>
              </a:rPr>
              <a:t>Author/Department</a:t>
            </a:r>
          </a:p>
        </p:txBody>
      </p:sp>
      <p:sp>
        <p:nvSpPr>
          <p:cNvPr id="1354" name="日期占位符 4"/>
          <p:cNvSpPr/>
          <p:nvPr/>
        </p:nvSpPr>
        <p:spPr>
          <a:xfrm>
            <a:off x="3021013" y="6309518"/>
            <a:ext cx="1611313" cy="152401"/>
          </a:xfrm>
          <a:prstGeom prst="rect">
            <a:avLst/>
          </a:prstGeom>
          <a:ln w="12700">
            <a:miter lim="400000"/>
          </a:ln>
        </p:spPr>
        <p:txBody>
          <a:bodyPr lIns="0" tIns="0" rIns="0" bIns="0" anchor="ctr">
            <a:spAutoFit/>
          </a:bodyPr>
          <a:lstStyle>
            <a:lvl1pPr>
              <a:defRPr sz="1000"/>
            </a:lvl1pPr>
          </a:lstStyle>
          <a:p>
            <a:r>
              <a:rPr>
                <a:latin typeface="+mj-ea"/>
                <a:ea typeface="+mj-ea"/>
              </a:rPr>
              <a:t>DD.MM.JJJJ</a:t>
            </a:r>
          </a:p>
        </p:txBody>
      </p:sp>
      <p:sp>
        <p:nvSpPr>
          <p:cNvPr id="1355" name="幻灯片编号占位符 5"/>
          <p:cNvSpPr>
            <a:spLocks noGrp="1"/>
          </p:cNvSpPr>
          <p:nvPr>
            <p:ph type="sldNum" sz="quarter" idx="4294967295"/>
          </p:nvPr>
        </p:nvSpPr>
        <p:spPr>
          <a:xfrm>
            <a:off x="4679950" y="6310312"/>
            <a:ext cx="127000" cy="152401"/>
          </a:xfrm>
          <a:prstGeom prst="rect">
            <a:avLst/>
          </a:prstGeom>
        </p:spPr>
        <p:txBody>
          <a:bodyPr/>
          <a:lstStyle/>
          <a:p>
            <a:fld id="{86CB4B4D-7CA3-9044-876B-883B54F8677D}" type="slidenum">
              <a:rPr>
                <a:latin typeface="+mj-ea"/>
                <a:ea typeface="+mj-ea"/>
              </a:rPr>
              <a:t>40</a:t>
            </a:fld>
            <a:endParaRPr>
              <a:latin typeface="+mj-ea"/>
              <a:ea typeface="+mj-ea"/>
            </a:endParaRPr>
          </a:p>
        </p:txBody>
      </p:sp>
      <p:sp>
        <p:nvSpPr>
          <p:cNvPr id="1357" name="TextBox 7"/>
          <p:cNvSpPr/>
          <p:nvPr/>
        </p:nvSpPr>
        <p:spPr>
          <a:xfrm>
            <a:off x="0" y="1959961"/>
            <a:ext cx="9906000" cy="892552"/>
          </a:xfrm>
          <a:prstGeom prst="rect">
            <a:avLst/>
          </a:prstGeom>
          <a:ln w="12700">
            <a:miter lim="400000"/>
          </a:ln>
        </p:spPr>
        <p:txBody>
          <a:bodyPr lIns="45719" rIns="45719">
            <a:spAutoFit/>
          </a:bodyPr>
          <a:lstStyle/>
          <a:p>
            <a:pPr algn="ctr">
              <a:defRPr sz="36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sz="3600" b="1" dirty="0">
                <a:solidFill>
                  <a:schemeClr val="bg1">
                    <a:lumMod val="85000"/>
                  </a:schemeClr>
                </a:solidFill>
                <a:latin typeface="+mj-ea"/>
                <a:ea typeface="+mj-ea"/>
              </a:rPr>
              <a:t>路无界</a:t>
            </a:r>
            <a:endParaRPr sz="3600" b="1" dirty="0">
              <a:solidFill>
                <a:schemeClr val="bg1">
                  <a:lumMod val="85000"/>
                </a:schemeClr>
              </a:solidFill>
              <a:latin typeface="+mj-ea"/>
              <a:ea typeface="+mj-ea"/>
            </a:endParaRPr>
          </a:p>
          <a:p>
            <a:pPr algn="ctr">
              <a:defRPr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dirty="0">
                <a:solidFill>
                  <a:schemeClr val="bg1">
                    <a:lumMod val="85000"/>
                  </a:schemeClr>
                </a:solidFill>
                <a:latin typeface="+mj-ea"/>
                <a:ea typeface="+mj-ea"/>
              </a:rPr>
              <a:t>为生活让路</a:t>
            </a:r>
            <a:endParaRPr dirty="0">
              <a:solidFill>
                <a:schemeClr val="bg1">
                  <a:lumMod val="85000"/>
                </a:schemeClr>
              </a:solidFill>
              <a:latin typeface="+mj-ea"/>
              <a:ea typeface="+mj-ea"/>
            </a:endParaRPr>
          </a:p>
        </p:txBody>
      </p:sp>
      <p:sp>
        <p:nvSpPr>
          <p:cNvPr id="1358" name="TextBox 8"/>
          <p:cNvSpPr/>
          <p:nvPr/>
        </p:nvSpPr>
        <p:spPr>
          <a:xfrm>
            <a:off x="0" y="3391195"/>
            <a:ext cx="9906000" cy="1138773"/>
          </a:xfrm>
          <a:prstGeom prst="rect">
            <a:avLst/>
          </a:prstGeom>
          <a:ln w="12700">
            <a:miter lim="400000"/>
          </a:ln>
        </p:spPr>
        <p:txBody>
          <a:bodyPr lIns="45719" rIns="45719">
            <a:spAutoFit/>
          </a:bodyPr>
          <a:lstStyle/>
          <a:p>
            <a:pPr algn="ctr">
              <a:defRPr sz="3600" b="1">
                <a:solidFill>
                  <a:srgbClr val="D9D9D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dirty="0">
                <a:latin typeface="+mj-ea"/>
                <a:ea typeface="+mj-ea"/>
              </a:rPr>
              <a:t>人无界</a:t>
            </a:r>
            <a:endParaRPr dirty="0">
              <a:latin typeface="+mj-ea"/>
              <a:ea typeface="+mj-ea"/>
            </a:endParaRPr>
          </a:p>
          <a:p>
            <a:pPr algn="ctr">
              <a:defRPr sz="1600">
                <a:solidFill>
                  <a:srgbClr val="D9D9D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sz="1600" b="1" dirty="0">
                <a:solidFill>
                  <a:srgbClr val="D9D9D9"/>
                </a:solidFill>
                <a:latin typeface="+mj-ea"/>
                <a:cs typeface="微软雅黑" panose="020B0503020204020204" pitchFamily="34" charset="-122"/>
                <a:sym typeface="微软雅黑" panose="020B0503020204020204" pitchFamily="34" charset="-122"/>
              </a:rPr>
              <a:t>感谢生活有你</a:t>
            </a:r>
          </a:p>
          <a:p>
            <a:pPr algn="ctr">
              <a:defRPr sz="1600">
                <a:solidFill>
                  <a:srgbClr val="D9D9D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sz="1600" b="1" dirty="0">
                <a:solidFill>
                  <a:srgbClr val="D9D9D9"/>
                </a:solidFill>
                <a:latin typeface="+mj-ea"/>
                <a:cs typeface="微软雅黑" panose="020B0503020204020204" pitchFamily="34" charset="-122"/>
                <a:sym typeface="微软雅黑" panose="020B0503020204020204" pitchFamily="34" charset="-122"/>
              </a:rPr>
              <a:t>每个人身边总有一个开朗逸的朋友</a:t>
            </a:r>
          </a:p>
        </p:txBody>
      </p:sp>
      <p:sp>
        <p:nvSpPr>
          <p:cNvPr id="9" name="TextBox 8"/>
          <p:cNvSpPr/>
          <p:nvPr/>
        </p:nvSpPr>
        <p:spPr>
          <a:xfrm>
            <a:off x="0" y="4822429"/>
            <a:ext cx="9906000" cy="646331"/>
          </a:xfrm>
          <a:prstGeom prst="rect">
            <a:avLst/>
          </a:prstGeom>
          <a:ln w="12700">
            <a:miter lim="400000"/>
          </a:ln>
        </p:spPr>
        <p:txBody>
          <a:bodyPr lIns="45719" rIns="45719">
            <a:spAutoFit/>
          </a:bodyPr>
          <a:lstStyle/>
          <a:p>
            <a:pPr algn="ctr">
              <a:defRPr sz="3600" b="1">
                <a:solidFill>
                  <a:srgbClr val="D9D9D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dirty="0">
                <a:latin typeface="+mj-ea"/>
                <a:ea typeface="+mj-ea"/>
              </a:rPr>
              <a:t>日常传播</a:t>
            </a:r>
            <a:endParaRPr dirty="0">
              <a:latin typeface="+mj-ea"/>
              <a:ea typeface="+mj-ea"/>
            </a:endParaRPr>
          </a:p>
        </p:txBody>
      </p:sp>
      <p:sp>
        <p:nvSpPr>
          <p:cNvPr id="10" name="圆角矩形 9"/>
          <p:cNvSpPr/>
          <p:nvPr/>
        </p:nvSpPr>
        <p:spPr>
          <a:xfrm>
            <a:off x="3073350" y="404023"/>
            <a:ext cx="3856383" cy="1139688"/>
          </a:xfrm>
          <a:prstGeom prst="roundRect">
            <a:avLst>
              <a:gd name="adj" fmla="val 16667"/>
            </a:avLst>
          </a:prstGeom>
          <a:ln w="25400">
            <a:solidFill>
              <a:srgbClr val="33434C"/>
            </a:solidFill>
          </a:ln>
        </p:spPr>
        <p:txBody>
          <a:bodyPr lIns="89999" tIns="89999" rIns="89999" bIns="89999" anchor="ctr"/>
          <a:lstStyle/>
          <a:p>
            <a:pPr algn="ctr">
              <a:defRPr>
                <a:solidFill>
                  <a:schemeClr val="accent3">
                    <a:lumOff val="44000"/>
                  </a:schemeClr>
                </a:solidFill>
              </a:defRPr>
            </a:pPr>
            <a:endParaRPr>
              <a:latin typeface="+mj-ea"/>
              <a:ea typeface="+mj-ea"/>
            </a:endParaRPr>
          </a:p>
        </p:txBody>
      </p:sp>
      <p:sp>
        <p:nvSpPr>
          <p:cNvPr id="11" name="TextBox 7"/>
          <p:cNvSpPr/>
          <p:nvPr/>
        </p:nvSpPr>
        <p:spPr>
          <a:xfrm>
            <a:off x="3468805" y="570164"/>
            <a:ext cx="2972938" cy="892552"/>
          </a:xfrm>
          <a:prstGeom prst="rect">
            <a:avLst/>
          </a:prstGeom>
          <a:ln w="12700">
            <a:miter lim="400000"/>
          </a:ln>
        </p:spPr>
        <p:txBody>
          <a:bodyPr wrap="square" lIns="45719" rIns="45719">
            <a:spAutoFit/>
          </a:bodyPr>
          <a:lstStyle/>
          <a:p>
            <a:pPr algn="ctr">
              <a:defRPr sz="36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sz="3600" b="1" dirty="0">
                <a:solidFill>
                  <a:schemeClr val="tx1"/>
                </a:solidFill>
                <a:latin typeface="+mj-ea"/>
                <a:ea typeface="+mj-ea"/>
              </a:rPr>
              <a:t>情无界</a:t>
            </a:r>
            <a:endParaRPr sz="3600" b="1" dirty="0">
              <a:solidFill>
                <a:schemeClr val="tx1"/>
              </a:solidFill>
              <a:latin typeface="+mj-ea"/>
              <a:ea typeface="+mj-ea"/>
            </a:endParaRPr>
          </a:p>
          <a:p>
            <a:pPr algn="ctr">
              <a:defRPr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dirty="0">
                <a:solidFill>
                  <a:schemeClr val="tx1"/>
                </a:solidFill>
                <a:latin typeface="+mj-ea"/>
                <a:ea typeface="+mj-ea"/>
              </a:rPr>
              <a:t>生活有我有温度</a:t>
            </a:r>
            <a:endParaRPr dirty="0">
              <a:solidFill>
                <a:schemeClr val="tx1"/>
              </a:solidFill>
              <a:latin typeface="+mj-ea"/>
              <a:ea typeface="+mj-ea"/>
            </a:endParaRPr>
          </a:p>
        </p:txBody>
      </p:sp>
      <p:pic>
        <p:nvPicPr>
          <p:cNvPr id="2" name="内容占位符 21">
            <a:extLst>
              <a:ext uri="{FF2B5EF4-FFF2-40B4-BE49-F238E27FC236}">
                <a16:creationId xmlns:a16="http://schemas.microsoft.com/office/drawing/2014/main" id="{36D25BF9-E78B-4852-B7DB-BCC6548BEF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27"/>
          <a:stretch/>
        </p:blipFill>
        <p:spPr>
          <a:xfrm>
            <a:off x="7191313" y="6096000"/>
            <a:ext cx="1666373" cy="708121"/>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07800017404_副本"/>
          <p:cNvPicPr>
            <a:picLocks noChangeAspect="1"/>
          </p:cNvPicPr>
          <p:nvPr/>
        </p:nvPicPr>
        <p:blipFill>
          <a:blip r:embed="rId2" cstate="email"/>
          <a:srcRect/>
          <a:stretch>
            <a:fillRect/>
          </a:stretch>
        </p:blipFill>
        <p:spPr>
          <a:xfrm>
            <a:off x="6411595" y="-74930"/>
            <a:ext cx="3568065" cy="6937375"/>
          </a:xfrm>
          <a:prstGeom prst="rect">
            <a:avLst/>
          </a:prstGeom>
        </p:spPr>
      </p:pic>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half" idx="11"/>
          </p:nvPr>
        </p:nvSpPr>
        <p:spPr/>
        <p:txBody>
          <a:bodyPr/>
          <a:lstStyle/>
          <a:p>
            <a:pPr>
              <a:defRPr/>
            </a:pPr>
            <a:r>
              <a:rPr lang="en-US" altLang="zh-CN"/>
              <a:t>DD.MM.JJJJ</a:t>
            </a:r>
            <a:endParaRPr lang="de-DE" altLang="zh-CN" dirty="0">
              <a:ea typeface="宋体" panose="02010600030101010101" pitchFamily="2" charset="-122"/>
            </a:endParaRPr>
          </a:p>
        </p:txBody>
      </p:sp>
      <p:sp>
        <p:nvSpPr>
          <p:cNvPr id="6" name="灯片编号占位符 5"/>
          <p:cNvSpPr>
            <a:spLocks noGrp="1"/>
          </p:cNvSpPr>
          <p:nvPr>
            <p:ph type="sldNum" sz="quarter" idx="12"/>
          </p:nvPr>
        </p:nvSpPr>
        <p:spPr/>
        <p:txBody>
          <a:bodyPr/>
          <a:lstStyle/>
          <a:p>
            <a:pPr>
              <a:defRPr/>
            </a:pPr>
            <a:r>
              <a:rPr lang="de-DE" altLang="zh-CN"/>
              <a:t>Page </a:t>
            </a:r>
            <a:fld id="{F663A920-3F87-4F59-811E-2E6F64EE5D5B}" type="slidenum">
              <a:rPr lang="de-DE" altLang="zh-CN"/>
              <a:t>41</a:t>
            </a:fld>
            <a:endParaRPr lang="de-DE" altLang="zh-CN"/>
          </a:p>
        </p:txBody>
      </p:sp>
      <p:pic>
        <p:nvPicPr>
          <p:cNvPr id="9" name="图片 8" descr="雨天"/>
          <p:cNvPicPr>
            <a:picLocks noChangeAspect="1"/>
          </p:cNvPicPr>
          <p:nvPr/>
        </p:nvPicPr>
        <p:blipFill>
          <a:blip r:embed="rId3" cstate="email"/>
          <a:srcRect/>
          <a:stretch>
            <a:fillRect/>
          </a:stretch>
        </p:blipFill>
        <p:spPr>
          <a:xfrm>
            <a:off x="2934970" y="-39370"/>
            <a:ext cx="3509645" cy="6937375"/>
          </a:xfrm>
          <a:prstGeom prst="rect">
            <a:avLst/>
          </a:prstGeom>
        </p:spPr>
      </p:pic>
      <p:pic>
        <p:nvPicPr>
          <p:cNvPr id="7" name="图片 6" descr="跑步"/>
          <p:cNvPicPr>
            <a:picLocks noChangeAspect="1"/>
          </p:cNvPicPr>
          <p:nvPr/>
        </p:nvPicPr>
        <p:blipFill>
          <a:blip r:embed="rId4" cstate="email"/>
          <a:srcRect/>
          <a:stretch>
            <a:fillRect/>
          </a:stretch>
        </p:blipFill>
        <p:spPr>
          <a:xfrm>
            <a:off x="-102870" y="-53340"/>
            <a:ext cx="3460750" cy="6938010"/>
          </a:xfrm>
          <a:prstGeom prst="rect">
            <a:avLst/>
          </a:prstGeom>
        </p:spPr>
      </p:pic>
      <p:sp>
        <p:nvSpPr>
          <p:cNvPr id="11" name="矩形 10"/>
          <p:cNvSpPr/>
          <p:nvPr/>
        </p:nvSpPr>
        <p:spPr>
          <a:xfrm>
            <a:off x="-222885" y="-149225"/>
            <a:ext cx="10202545" cy="7149465"/>
          </a:xfrm>
          <a:prstGeom prst="rect">
            <a:avLst/>
          </a:prstGeom>
          <a:solidFill>
            <a:schemeClr val="accent5">
              <a:lumMod val="50000"/>
              <a:alpha val="49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12" name="文本框 11"/>
          <p:cNvSpPr txBox="1"/>
          <p:nvPr/>
        </p:nvSpPr>
        <p:spPr>
          <a:xfrm>
            <a:off x="207645" y="928370"/>
            <a:ext cx="1010285" cy="4480560"/>
          </a:xfrm>
          <a:prstGeom prst="rect">
            <a:avLst/>
          </a:prstGeom>
          <a:noFill/>
        </p:spPr>
        <p:txBody>
          <a:bodyPr wrap="square" rtlCol="0">
            <a:spAutoFit/>
          </a:bodyPr>
          <a:lstStyle/>
          <a:p>
            <a:r>
              <a:rPr lang="zh-CN" altLang="en-US" sz="3600" b="1" dirty="0">
                <a:solidFill>
                  <a:schemeClr val="bg1"/>
                </a:solidFill>
                <a:latin typeface="+mn-lt"/>
                <a:ea typeface="+mn-ea"/>
              </a:rPr>
              <a:t>一天之计在于晨</a:t>
            </a:r>
          </a:p>
          <a:p>
            <a:endParaRPr lang="zh-CN" altLang="en-US" sz="3600" b="1" dirty="0">
              <a:solidFill>
                <a:schemeClr val="bg1"/>
              </a:solidFill>
              <a:latin typeface="+mn-lt"/>
              <a:ea typeface="+mn-ea"/>
            </a:endParaRPr>
          </a:p>
        </p:txBody>
      </p:sp>
      <p:sp>
        <p:nvSpPr>
          <p:cNvPr id="14" name="文本框 13"/>
          <p:cNvSpPr txBox="1"/>
          <p:nvPr/>
        </p:nvSpPr>
        <p:spPr>
          <a:xfrm>
            <a:off x="1083786" y="1113790"/>
            <a:ext cx="738664" cy="5129848"/>
          </a:xfrm>
          <a:prstGeom prst="rect">
            <a:avLst/>
          </a:prstGeom>
          <a:noFill/>
        </p:spPr>
        <p:txBody>
          <a:bodyPr vert="eaVert" wrap="square" rtlCol="0">
            <a:spAutoFit/>
          </a:bodyPr>
          <a:lstStyle/>
          <a:p>
            <a:r>
              <a:rPr lang="zh-CN" altLang="en-US" sz="3600" b="1" dirty="0">
                <a:latin typeface="+mn-lt"/>
                <a:ea typeface="+mn-ea"/>
                <a:sym typeface="+mn-ea"/>
              </a:rPr>
              <a:t>打 开 </a:t>
            </a:r>
            <a:r>
              <a:rPr lang="zh-CN" altLang="en-US" sz="3600" b="1" dirty="0">
                <a:solidFill>
                  <a:srgbClr val="FFC800"/>
                </a:solidFill>
                <a:latin typeface="+mn-lt"/>
                <a:ea typeface="+mn-ea"/>
                <a:sym typeface="+mn-ea"/>
              </a:rPr>
              <a:t>网 易 云 音 乐</a:t>
            </a:r>
          </a:p>
        </p:txBody>
      </p:sp>
      <p:sp>
        <p:nvSpPr>
          <p:cNvPr id="15" name="文本框 14"/>
          <p:cNvSpPr txBox="1"/>
          <p:nvPr/>
        </p:nvSpPr>
        <p:spPr>
          <a:xfrm>
            <a:off x="2071211" y="478971"/>
            <a:ext cx="738664" cy="6169479"/>
          </a:xfrm>
          <a:prstGeom prst="rect">
            <a:avLst/>
          </a:prstGeom>
          <a:noFill/>
        </p:spPr>
        <p:txBody>
          <a:bodyPr vert="eaVert" wrap="square" rtlCol="0">
            <a:spAutoFit/>
          </a:bodyPr>
          <a:lstStyle/>
          <a:p>
            <a:r>
              <a:rPr lang="zh-CN" altLang="en-US" sz="3600" b="1" dirty="0">
                <a:latin typeface="+mn-lt"/>
                <a:ea typeface="+mn-ea"/>
                <a:sym typeface="+mn-ea"/>
              </a:rPr>
              <a:t>听 听 我 今 天 的 新 歌 单</a:t>
            </a:r>
            <a:endParaRPr lang="zh-CN" altLang="en-US" sz="3600" b="1" dirty="0">
              <a:solidFill>
                <a:schemeClr val="tx1"/>
              </a:solidFill>
              <a:latin typeface="+mn-lt"/>
              <a:ea typeface="+mn-ea"/>
              <a:sym typeface="+mn-ea"/>
            </a:endParaRPr>
          </a:p>
        </p:txBody>
      </p:sp>
      <p:sp>
        <p:nvSpPr>
          <p:cNvPr id="16" name="文本框 15"/>
          <p:cNvSpPr txBox="1"/>
          <p:nvPr/>
        </p:nvSpPr>
        <p:spPr>
          <a:xfrm>
            <a:off x="3491388" y="1113790"/>
            <a:ext cx="1010285" cy="4480560"/>
          </a:xfrm>
          <a:prstGeom prst="rect">
            <a:avLst/>
          </a:prstGeom>
          <a:noFill/>
        </p:spPr>
        <p:txBody>
          <a:bodyPr wrap="square" rtlCol="0">
            <a:spAutoFit/>
          </a:bodyPr>
          <a:lstStyle/>
          <a:p>
            <a:r>
              <a:rPr lang="zh-CN" altLang="en-US" sz="3600" b="1" dirty="0">
                <a:solidFill>
                  <a:schemeClr val="bg1"/>
                </a:solidFill>
                <a:latin typeface="+mn-lt"/>
                <a:ea typeface="+mn-ea"/>
              </a:rPr>
              <a:t>天街小雨润如酥</a:t>
            </a:r>
          </a:p>
          <a:p>
            <a:endParaRPr lang="zh-CN" altLang="en-US" sz="3600" b="1" dirty="0">
              <a:solidFill>
                <a:schemeClr val="bg1"/>
              </a:solidFill>
              <a:latin typeface="+mn-lt"/>
              <a:ea typeface="+mn-ea"/>
            </a:endParaRPr>
          </a:p>
        </p:txBody>
      </p:sp>
      <p:sp>
        <p:nvSpPr>
          <p:cNvPr id="17" name="文本框 16"/>
          <p:cNvSpPr txBox="1"/>
          <p:nvPr/>
        </p:nvSpPr>
        <p:spPr>
          <a:xfrm>
            <a:off x="4536916" y="1145540"/>
            <a:ext cx="738664" cy="5072380"/>
          </a:xfrm>
          <a:prstGeom prst="rect">
            <a:avLst/>
          </a:prstGeom>
          <a:noFill/>
        </p:spPr>
        <p:txBody>
          <a:bodyPr vert="eaVert" wrap="square" rtlCol="0">
            <a:spAutoFit/>
          </a:bodyPr>
          <a:lstStyle/>
          <a:p>
            <a:r>
              <a:rPr lang="zh-CN" altLang="en-US" sz="3600" b="1" dirty="0">
                <a:solidFill>
                  <a:schemeClr val="bg1"/>
                </a:solidFill>
                <a:latin typeface="+mn-lt"/>
                <a:ea typeface="+mn-ea"/>
                <a:sym typeface="+mn-ea"/>
              </a:rPr>
              <a:t>今 天 不 想 挤 地 铁</a:t>
            </a:r>
          </a:p>
        </p:txBody>
      </p:sp>
      <p:sp>
        <p:nvSpPr>
          <p:cNvPr id="18" name="文本框 17"/>
          <p:cNvSpPr txBox="1"/>
          <p:nvPr/>
        </p:nvSpPr>
        <p:spPr>
          <a:xfrm>
            <a:off x="5472271" y="1173480"/>
            <a:ext cx="738664" cy="5354320"/>
          </a:xfrm>
          <a:prstGeom prst="rect">
            <a:avLst/>
          </a:prstGeom>
          <a:noFill/>
        </p:spPr>
        <p:txBody>
          <a:bodyPr vert="eaVert" wrap="square" rtlCol="0">
            <a:spAutoFit/>
          </a:bodyPr>
          <a:lstStyle/>
          <a:p>
            <a:r>
              <a:rPr lang="zh-CN" altLang="en-US" sz="3600" b="1" dirty="0">
                <a:solidFill>
                  <a:schemeClr val="bg1"/>
                </a:solidFill>
                <a:latin typeface="+mn-lt"/>
                <a:ea typeface="+mn-ea"/>
                <a:sym typeface="+mn-ea"/>
              </a:rPr>
              <a:t>叫 个 </a:t>
            </a:r>
            <a:r>
              <a:rPr lang="zh-CN" altLang="en-US" sz="3600" b="1" dirty="0">
                <a:solidFill>
                  <a:srgbClr val="FFC000"/>
                </a:solidFill>
                <a:latin typeface="+mn-lt"/>
                <a:ea typeface="+mn-ea"/>
                <a:sym typeface="+mn-ea"/>
              </a:rPr>
              <a:t>滴 滴 </a:t>
            </a:r>
            <a:r>
              <a:rPr lang="zh-CN" altLang="en-US" sz="3600" b="1" dirty="0">
                <a:solidFill>
                  <a:schemeClr val="bg1"/>
                </a:solidFill>
                <a:latin typeface="+mn-lt"/>
                <a:ea typeface="+mn-ea"/>
                <a:sym typeface="+mn-ea"/>
              </a:rPr>
              <a:t>多 睡 会 儿</a:t>
            </a:r>
          </a:p>
        </p:txBody>
      </p:sp>
      <p:sp>
        <p:nvSpPr>
          <p:cNvPr id="19" name="文本框 18"/>
          <p:cNvSpPr txBox="1"/>
          <p:nvPr/>
        </p:nvSpPr>
        <p:spPr>
          <a:xfrm>
            <a:off x="6903720" y="1153795"/>
            <a:ext cx="852170" cy="3931920"/>
          </a:xfrm>
          <a:prstGeom prst="rect">
            <a:avLst/>
          </a:prstGeom>
          <a:noFill/>
        </p:spPr>
        <p:txBody>
          <a:bodyPr wrap="square" rtlCol="0">
            <a:spAutoFit/>
          </a:bodyPr>
          <a:lstStyle/>
          <a:p>
            <a:r>
              <a:rPr lang="zh-CN" altLang="en-US" sz="3600" b="1" dirty="0">
                <a:solidFill>
                  <a:schemeClr val="bg1"/>
                </a:solidFill>
                <a:latin typeface="+mn-lt"/>
                <a:ea typeface="+mn-ea"/>
              </a:rPr>
              <a:t>书中自有千钟粟</a:t>
            </a:r>
          </a:p>
        </p:txBody>
      </p:sp>
      <p:sp>
        <p:nvSpPr>
          <p:cNvPr id="20" name="文本框 19"/>
          <p:cNvSpPr txBox="1"/>
          <p:nvPr/>
        </p:nvSpPr>
        <p:spPr>
          <a:xfrm>
            <a:off x="7755890" y="1160780"/>
            <a:ext cx="852170" cy="3931920"/>
          </a:xfrm>
          <a:prstGeom prst="rect">
            <a:avLst/>
          </a:prstGeom>
          <a:noFill/>
        </p:spPr>
        <p:txBody>
          <a:bodyPr wrap="square" rtlCol="0">
            <a:spAutoFit/>
          </a:bodyPr>
          <a:lstStyle/>
          <a:p>
            <a:r>
              <a:rPr lang="zh-CN" altLang="en-US" sz="3600" b="1" dirty="0">
                <a:solidFill>
                  <a:schemeClr val="bg1"/>
                </a:solidFill>
                <a:latin typeface="+mn-lt"/>
                <a:ea typeface="+mn-ea"/>
              </a:rPr>
              <a:t>晚上约会不吃素</a:t>
            </a:r>
          </a:p>
        </p:txBody>
      </p:sp>
      <p:sp>
        <p:nvSpPr>
          <p:cNvPr id="21" name="文本框 20"/>
          <p:cNvSpPr txBox="1"/>
          <p:nvPr/>
        </p:nvSpPr>
        <p:spPr>
          <a:xfrm>
            <a:off x="8705215" y="1188720"/>
            <a:ext cx="852170" cy="5029200"/>
          </a:xfrm>
          <a:prstGeom prst="rect">
            <a:avLst/>
          </a:prstGeom>
          <a:noFill/>
        </p:spPr>
        <p:txBody>
          <a:bodyPr wrap="square" rtlCol="0">
            <a:spAutoFit/>
          </a:bodyPr>
          <a:lstStyle/>
          <a:p>
            <a:r>
              <a:rPr lang="zh-CN" altLang="en-US" sz="3600" b="1" dirty="0">
                <a:solidFill>
                  <a:schemeClr val="bg1"/>
                </a:solidFill>
                <a:latin typeface="+mn-lt"/>
                <a:ea typeface="+mn-ea"/>
              </a:rPr>
              <a:t>我先</a:t>
            </a:r>
            <a:r>
              <a:rPr lang="zh-CN" altLang="en-US" sz="3600" b="1" dirty="0">
                <a:solidFill>
                  <a:srgbClr val="FFC000"/>
                </a:solidFill>
                <a:latin typeface="+mn-lt"/>
                <a:ea typeface="+mn-ea"/>
              </a:rPr>
              <a:t>大众点评</a:t>
            </a:r>
            <a:r>
              <a:rPr lang="zh-CN" altLang="en-US" sz="3600" b="1" dirty="0">
                <a:solidFill>
                  <a:schemeClr val="bg1"/>
                </a:solidFill>
                <a:latin typeface="+mn-lt"/>
                <a:ea typeface="+mn-ea"/>
              </a:rPr>
              <a:t>排个位</a:t>
            </a:r>
          </a:p>
        </p:txBody>
      </p:sp>
    </p:spTree>
  </p:cSld>
  <p:clrMapOvr>
    <a:masterClrMapping/>
  </p:clrMapOvr>
  <p:transition>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half" idx="11"/>
          </p:nvPr>
        </p:nvSpPr>
        <p:spPr/>
        <p:txBody>
          <a:bodyPr/>
          <a:lstStyle/>
          <a:p>
            <a:pPr>
              <a:defRPr/>
            </a:pPr>
            <a:r>
              <a:rPr lang="en-US" altLang="zh-CN"/>
              <a:t>DD.MM.JJJJ</a:t>
            </a:r>
            <a:endParaRPr lang="de-DE" altLang="zh-CN" dirty="0">
              <a:ea typeface="宋体" panose="02010600030101010101" pitchFamily="2" charset="-122"/>
            </a:endParaRPr>
          </a:p>
        </p:txBody>
      </p:sp>
      <p:sp>
        <p:nvSpPr>
          <p:cNvPr id="6" name="灯片编号占位符 5"/>
          <p:cNvSpPr>
            <a:spLocks noGrp="1"/>
          </p:cNvSpPr>
          <p:nvPr>
            <p:ph type="sldNum" sz="quarter" idx="12"/>
          </p:nvPr>
        </p:nvSpPr>
        <p:spPr/>
        <p:txBody>
          <a:bodyPr/>
          <a:lstStyle/>
          <a:p>
            <a:pPr>
              <a:defRPr/>
            </a:pPr>
            <a:r>
              <a:rPr lang="de-DE" altLang="zh-CN"/>
              <a:t>Page </a:t>
            </a:r>
            <a:fld id="{F663A920-3F87-4F59-811E-2E6F64EE5D5B}" type="slidenum">
              <a:rPr lang="de-DE" altLang="zh-CN"/>
              <a:t>42</a:t>
            </a:fld>
            <a:endParaRPr lang="de-DE" altLang="zh-CN"/>
          </a:p>
        </p:txBody>
      </p:sp>
      <p:sp>
        <p:nvSpPr>
          <p:cNvPr id="9" name="文本框 8"/>
          <p:cNvSpPr txBox="1"/>
          <p:nvPr/>
        </p:nvSpPr>
        <p:spPr>
          <a:xfrm>
            <a:off x="5641975" y="916305"/>
            <a:ext cx="2482850" cy="518160"/>
          </a:xfrm>
          <a:prstGeom prst="rect">
            <a:avLst/>
          </a:prstGeom>
          <a:noFill/>
        </p:spPr>
        <p:txBody>
          <a:bodyPr wrap="square" rtlCol="0">
            <a:spAutoFit/>
          </a:bodyPr>
          <a:lstStyle/>
          <a:p>
            <a:r>
              <a:rPr lang="zh-CN" altLang="en-US" sz="2800" b="1" dirty="0">
                <a:solidFill>
                  <a:schemeClr val="bg1"/>
                </a:solidFill>
                <a:latin typeface="+mn-lt"/>
                <a:ea typeface="+mn-ea"/>
              </a:rPr>
              <a:t>淘宝二楼</a:t>
            </a:r>
          </a:p>
        </p:txBody>
      </p:sp>
      <p:sp>
        <p:nvSpPr>
          <p:cNvPr id="10" name="文本框 9"/>
          <p:cNvSpPr txBox="1"/>
          <p:nvPr/>
        </p:nvSpPr>
        <p:spPr>
          <a:xfrm>
            <a:off x="2120265" y="1252855"/>
            <a:ext cx="7153275" cy="1554480"/>
          </a:xfrm>
          <a:prstGeom prst="rect">
            <a:avLst/>
          </a:prstGeom>
          <a:noFill/>
        </p:spPr>
        <p:txBody>
          <a:bodyPr wrap="square" rtlCol="0" anchor="t">
            <a:spAutoFit/>
          </a:bodyPr>
          <a:lstStyle/>
          <a:p>
            <a:pPr latinLnBrk="0">
              <a:lnSpc>
                <a:spcPct val="150000"/>
              </a:lnSpc>
            </a:pPr>
            <a:r>
              <a:rPr lang="en-US" altLang="zh-CN" sz="1600">
                <a:solidFill>
                  <a:schemeClr val="tx1"/>
                </a:solidFill>
                <a:latin typeface="+mn-ea"/>
                <a:ea typeface="+mn-ea"/>
              </a:rPr>
              <a:t>2016</a:t>
            </a:r>
            <a:r>
              <a:rPr lang="zh-CN" altLang="en-US" sz="1600">
                <a:solidFill>
                  <a:schemeClr val="tx1"/>
                </a:solidFill>
                <a:latin typeface="+mn-ea"/>
                <a:ea typeface="+mn-ea"/>
              </a:rPr>
              <a:t>年</a:t>
            </a:r>
            <a:r>
              <a:rPr lang="en-US" altLang="zh-CN" sz="1600">
                <a:solidFill>
                  <a:schemeClr val="tx1"/>
                </a:solidFill>
                <a:latin typeface="+mn-ea"/>
                <a:ea typeface="+mn-ea"/>
              </a:rPr>
              <a:t>8</a:t>
            </a:r>
            <a:r>
              <a:rPr lang="zh-CN" altLang="en-US" sz="1600">
                <a:solidFill>
                  <a:schemeClr val="tx1"/>
                </a:solidFill>
                <a:latin typeface="+mn-ea"/>
                <a:ea typeface="+mn-ea"/>
              </a:rPr>
              <a:t>月</a:t>
            </a:r>
            <a:r>
              <a:rPr lang="en-US" altLang="zh-CN" sz="1600">
                <a:solidFill>
                  <a:schemeClr val="tx1"/>
                </a:solidFill>
                <a:latin typeface="+mn-ea"/>
                <a:ea typeface="+mn-ea"/>
              </a:rPr>
              <a:t>10</a:t>
            </a:r>
            <a:r>
              <a:rPr lang="zh-CN" altLang="en-US" sz="1600">
                <a:solidFill>
                  <a:schemeClr val="tx1"/>
                </a:solidFill>
                <a:latin typeface="+mn-ea"/>
                <a:ea typeface="+mn-ea"/>
              </a:rPr>
              <a:t>日，淘宝推出</a:t>
            </a:r>
            <a:r>
              <a:rPr lang="en-US" altLang="zh-CN" sz="1600">
                <a:solidFill>
                  <a:schemeClr val="tx1"/>
                </a:solidFill>
                <a:latin typeface="+mn-ea"/>
                <a:ea typeface="+mn-ea"/>
              </a:rPr>
              <a:t>“</a:t>
            </a:r>
            <a:r>
              <a:rPr lang="zh-CN" altLang="en-US" sz="1600">
                <a:solidFill>
                  <a:schemeClr val="tx1"/>
                </a:solidFill>
                <a:latin typeface="+mn-ea"/>
                <a:ea typeface="+mn-ea"/>
              </a:rPr>
              <a:t>夜淘宝概念</a:t>
            </a:r>
            <a:r>
              <a:rPr lang="en-US" altLang="zh-CN" sz="1600">
                <a:solidFill>
                  <a:schemeClr val="tx1"/>
                </a:solidFill>
                <a:latin typeface="+mn-ea"/>
                <a:ea typeface="+mn-ea"/>
              </a:rPr>
              <a:t>”手机淘宝的「二楼」正式开业。</a:t>
            </a:r>
          </a:p>
          <a:p>
            <a:pPr latinLnBrk="0">
              <a:lnSpc>
                <a:spcPct val="150000"/>
              </a:lnSpc>
            </a:pPr>
            <a:r>
              <a:rPr lang="en-US" altLang="zh-CN" sz="1600">
                <a:solidFill>
                  <a:schemeClr val="tx1"/>
                </a:solidFill>
                <a:latin typeface="+mn-ea"/>
                <a:ea typeface="+mn-ea"/>
                <a:sym typeface="+mn-ea"/>
              </a:rPr>
              <a:t>每周三、周四的十点到次日七点</a:t>
            </a:r>
            <a:r>
              <a:rPr lang="zh-CN" altLang="en-US" sz="1600">
                <a:solidFill>
                  <a:schemeClr val="tx1"/>
                </a:solidFill>
                <a:latin typeface="+mn-ea"/>
                <a:ea typeface="+mn-ea"/>
                <a:sym typeface="+mn-ea"/>
              </a:rPr>
              <a:t>，</a:t>
            </a:r>
            <a:r>
              <a:rPr lang="zh-CN" altLang="en-US" sz="1600">
                <a:solidFill>
                  <a:schemeClr val="tx1"/>
                </a:solidFill>
                <a:latin typeface="+mn-ea"/>
                <a:ea typeface="+mn-ea"/>
              </a:rPr>
              <a:t>通过在淘宝主页面下拉进入淘宝二楼。</a:t>
            </a:r>
          </a:p>
          <a:p>
            <a:pPr latinLnBrk="0">
              <a:lnSpc>
                <a:spcPct val="150000"/>
              </a:lnSpc>
            </a:pPr>
            <a:r>
              <a:rPr lang="en-US" altLang="zh-CN" sz="1600">
                <a:solidFill>
                  <a:schemeClr val="tx1"/>
                </a:solidFill>
                <a:latin typeface="+mn-ea"/>
                <a:ea typeface="+mn-ea"/>
              </a:rPr>
              <a:t>“</a:t>
            </a:r>
            <a:r>
              <a:rPr lang="zh-CN" altLang="en-US" sz="1600">
                <a:solidFill>
                  <a:schemeClr val="tx1"/>
                </a:solidFill>
                <a:latin typeface="+mn-ea"/>
                <a:ea typeface="+mn-ea"/>
              </a:rPr>
              <a:t>淘宝二楼”目前是以视频形式深度讲述商品故事，然后转化销售的模式。</a:t>
            </a:r>
          </a:p>
          <a:p>
            <a:pPr latinLnBrk="0">
              <a:lnSpc>
                <a:spcPct val="150000"/>
              </a:lnSpc>
            </a:pPr>
            <a:r>
              <a:rPr lang="zh-CN" altLang="en-US" sz="1600">
                <a:solidFill>
                  <a:schemeClr val="tx1"/>
                </a:solidFill>
                <a:latin typeface="+mn-ea"/>
                <a:ea typeface="+mn-ea"/>
              </a:rPr>
              <a:t>实现了内容引流，变现流量的全通路，成为视频内容营销的聚合平台。</a:t>
            </a:r>
          </a:p>
        </p:txBody>
      </p:sp>
      <p:sp>
        <p:nvSpPr>
          <p:cNvPr id="11" name="矩形 10"/>
          <p:cNvSpPr/>
          <p:nvPr/>
        </p:nvSpPr>
        <p:spPr>
          <a:xfrm>
            <a:off x="-123190" y="-13970"/>
            <a:ext cx="1529080" cy="6885940"/>
          </a:xfrm>
          <a:prstGeom prst="rect">
            <a:avLst/>
          </a:prstGeom>
          <a:solidFill>
            <a:srgbClr val="1C2029"/>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15" name="文本框 14"/>
          <p:cNvSpPr txBox="1"/>
          <p:nvPr/>
        </p:nvSpPr>
        <p:spPr>
          <a:xfrm>
            <a:off x="2120265" y="598170"/>
            <a:ext cx="2512060" cy="701040"/>
          </a:xfrm>
          <a:prstGeom prst="rect">
            <a:avLst/>
          </a:prstGeom>
          <a:noFill/>
        </p:spPr>
        <p:txBody>
          <a:bodyPr wrap="square" rtlCol="0">
            <a:spAutoFit/>
          </a:bodyPr>
          <a:lstStyle/>
          <a:p>
            <a:r>
              <a:rPr lang="zh-CN" altLang="en-US" sz="4000" dirty="0">
                <a:solidFill>
                  <a:srgbClr val="FFC000"/>
                </a:solidFill>
                <a:latin typeface="+mj-ea"/>
                <a:ea typeface="+mj-ea"/>
              </a:rPr>
              <a:t>是什么？</a:t>
            </a:r>
          </a:p>
        </p:txBody>
      </p:sp>
      <p:pic>
        <p:nvPicPr>
          <p:cNvPr id="16" name="图片 15" descr="二楼"/>
          <p:cNvPicPr>
            <a:picLocks noChangeAspect="1"/>
          </p:cNvPicPr>
          <p:nvPr/>
        </p:nvPicPr>
        <p:blipFill>
          <a:blip r:embed="rId2" cstate="email"/>
          <a:srcRect/>
          <a:stretch>
            <a:fillRect/>
          </a:stretch>
        </p:blipFill>
        <p:spPr>
          <a:xfrm rot="21300000">
            <a:off x="-241935" y="-13335"/>
            <a:ext cx="2303145" cy="2301240"/>
          </a:xfrm>
          <a:prstGeom prst="ellipse">
            <a:avLst/>
          </a:prstGeom>
        </p:spPr>
      </p:pic>
      <p:sp>
        <p:nvSpPr>
          <p:cNvPr id="17" name="文本框 16"/>
          <p:cNvSpPr txBox="1"/>
          <p:nvPr/>
        </p:nvSpPr>
        <p:spPr>
          <a:xfrm>
            <a:off x="336550" y="2600325"/>
            <a:ext cx="609600" cy="3740785"/>
          </a:xfrm>
          <a:prstGeom prst="rect">
            <a:avLst/>
          </a:prstGeom>
          <a:noFill/>
        </p:spPr>
        <p:txBody>
          <a:bodyPr vert="eaVert" wrap="square" rtlCol="0">
            <a:spAutoFit/>
          </a:bodyPr>
          <a:lstStyle/>
          <a:p>
            <a:r>
              <a:rPr lang="zh-CN" altLang="en-US" sz="2800" spc="1200" dirty="0">
                <a:solidFill>
                  <a:schemeClr val="bg1"/>
                </a:solidFill>
                <a:uFillTx/>
                <a:latin typeface="+mn-lt"/>
                <a:ea typeface="+mn-ea"/>
              </a:rPr>
              <a:t>每晚一个好故事</a:t>
            </a:r>
          </a:p>
        </p:txBody>
      </p:sp>
      <p:sp>
        <p:nvSpPr>
          <p:cNvPr id="18" name="文本框 17"/>
          <p:cNvSpPr txBox="1"/>
          <p:nvPr/>
        </p:nvSpPr>
        <p:spPr>
          <a:xfrm>
            <a:off x="2120265" y="3748405"/>
            <a:ext cx="7418070" cy="2286000"/>
          </a:xfrm>
          <a:prstGeom prst="rect">
            <a:avLst/>
          </a:prstGeom>
          <a:noFill/>
        </p:spPr>
        <p:txBody>
          <a:bodyPr wrap="square" rtlCol="0" anchor="t">
            <a:spAutoFit/>
          </a:bodyPr>
          <a:lstStyle/>
          <a:p>
            <a:pPr algn="l">
              <a:lnSpc>
                <a:spcPct val="150000"/>
              </a:lnSpc>
            </a:pPr>
            <a:r>
              <a:rPr lang="zh-CN" altLang="en-US" sz="1600">
                <a:solidFill>
                  <a:schemeClr val="tx1"/>
                </a:solidFill>
                <a:latin typeface="+mn-ea"/>
                <a:ea typeface="+mn-ea"/>
              </a:rPr>
              <a:t>对于电商来说，尤其在移动化的趋势下，只要手里拿着手机，随时随地，都可以想淘就淘。淘宝正是抓住了这个拐点，利用“淘宝二楼”这个平台，切入夜间经济。仅在22点－7点开启的夜间淘宝。</a:t>
            </a:r>
          </a:p>
          <a:p>
            <a:pPr algn="l">
              <a:lnSpc>
                <a:spcPct val="150000"/>
              </a:lnSpc>
            </a:pPr>
            <a:r>
              <a:rPr lang="zh-CN" altLang="en-US" sz="1600">
                <a:solidFill>
                  <a:schemeClr val="tx1"/>
                </a:solidFill>
                <a:latin typeface="+mn-ea"/>
                <a:ea typeface="+mn-ea"/>
              </a:rPr>
              <a:t>去年《一年零一夜》系列第一集《鲅鱼水饺》，凭借短片的质感和格调，鲅鱼水饺的商家在活动开始1小时销量就开始猛增，相当于鲅鱼水饺top商家2个月的销售量。截止到第二天上午10点，其销量已经翻了150倍。，</a:t>
            </a:r>
          </a:p>
        </p:txBody>
      </p:sp>
      <p:sp>
        <p:nvSpPr>
          <p:cNvPr id="19" name="文本框 18"/>
          <p:cNvSpPr txBox="1"/>
          <p:nvPr/>
        </p:nvSpPr>
        <p:spPr>
          <a:xfrm>
            <a:off x="2129155" y="3148965"/>
            <a:ext cx="2959735" cy="701040"/>
          </a:xfrm>
          <a:prstGeom prst="rect">
            <a:avLst/>
          </a:prstGeom>
          <a:noFill/>
        </p:spPr>
        <p:txBody>
          <a:bodyPr wrap="square" rtlCol="0">
            <a:spAutoFit/>
          </a:bodyPr>
          <a:lstStyle/>
          <a:p>
            <a:r>
              <a:rPr lang="zh-CN" altLang="en-US" sz="4000" dirty="0">
                <a:solidFill>
                  <a:srgbClr val="FFC000"/>
                </a:solidFill>
                <a:latin typeface="汉仪大黑简" pitchFamily="49" charset="-122"/>
                <a:ea typeface="汉仪大黑简" pitchFamily="49" charset="-122"/>
              </a:rPr>
              <a:t>夜间传奇？</a:t>
            </a:r>
          </a:p>
        </p:txBody>
      </p:sp>
    </p:spTree>
  </p:cSld>
  <p:clrMapOvr>
    <a:masterClrMapping/>
  </p:clrMapOvr>
  <p:transition>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p:txBody>
          <a:bodyPr/>
          <a:lstStyle/>
          <a:p>
            <a:pPr>
              <a:defRPr/>
            </a:pPr>
            <a:r>
              <a:rPr lang="de-DE"/>
              <a:t>Author/Department</a:t>
            </a:r>
            <a:endParaRPr lang="de-DE" dirty="0"/>
          </a:p>
        </p:txBody>
      </p:sp>
      <p:sp>
        <p:nvSpPr>
          <p:cNvPr id="3" name="日期占位符 2"/>
          <p:cNvSpPr>
            <a:spLocks noGrp="1"/>
          </p:cNvSpPr>
          <p:nvPr>
            <p:ph type="dt" sz="half" idx="11"/>
          </p:nvPr>
        </p:nvSpPr>
        <p:spPr/>
        <p:txBody>
          <a:bodyPr/>
          <a:lstStyle/>
          <a:p>
            <a:pPr>
              <a:defRPr/>
            </a:pPr>
            <a:r>
              <a:rPr lang="en-US" altLang="zh-CN"/>
              <a:t>DD.MM.JJJJ</a:t>
            </a:r>
            <a:endParaRPr lang="de-DE" altLang="zh-CN" dirty="0">
              <a:ea typeface="宋体" panose="02010600030101010101" pitchFamily="2" charset="-122"/>
            </a:endParaRPr>
          </a:p>
        </p:txBody>
      </p:sp>
      <p:sp>
        <p:nvSpPr>
          <p:cNvPr id="4" name="灯片编号占位符 3"/>
          <p:cNvSpPr>
            <a:spLocks noGrp="1"/>
          </p:cNvSpPr>
          <p:nvPr>
            <p:ph type="sldNum" sz="quarter" idx="12"/>
          </p:nvPr>
        </p:nvSpPr>
        <p:spPr/>
        <p:txBody>
          <a:bodyPr/>
          <a:lstStyle/>
          <a:p>
            <a:pPr>
              <a:defRPr/>
            </a:pPr>
            <a:r>
              <a:rPr lang="de-DE" altLang="zh-CN"/>
              <a:t>Page </a:t>
            </a:r>
            <a:fld id="{56242ED6-E1C3-49EF-9960-C40F565DA73C}" type="slidenum">
              <a:rPr lang="de-DE" altLang="zh-CN"/>
              <a:t>43</a:t>
            </a:fld>
            <a:endParaRPr lang="de-DE" altLang="zh-CN"/>
          </a:p>
        </p:txBody>
      </p:sp>
      <p:sp>
        <p:nvSpPr>
          <p:cNvPr id="18" name="矩形 17"/>
          <p:cNvSpPr/>
          <p:nvPr/>
        </p:nvSpPr>
        <p:spPr>
          <a:xfrm>
            <a:off x="-464185" y="1530985"/>
            <a:ext cx="10369550" cy="4381500"/>
          </a:xfrm>
          <a:prstGeom prst="rect">
            <a:avLst/>
          </a:prstGeom>
          <a:solidFill>
            <a:srgbClr val="CFD7D9"/>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19" name="文本框 18"/>
          <p:cNvSpPr txBox="1"/>
          <p:nvPr/>
        </p:nvSpPr>
        <p:spPr>
          <a:xfrm>
            <a:off x="348048" y="0"/>
            <a:ext cx="1930695" cy="1508105"/>
          </a:xfrm>
          <a:prstGeom prst="rect">
            <a:avLst/>
          </a:prstGeom>
          <a:noFill/>
        </p:spPr>
        <p:txBody>
          <a:bodyPr wrap="square" rtlCol="0" anchor="t">
            <a:spAutoFit/>
          </a:bodyPr>
          <a:lstStyle/>
          <a:p>
            <a:r>
              <a:rPr lang="en-US" altLang="zh-CN" sz="4400" b="1" dirty="0" err="1">
                <a:solidFill>
                  <a:srgbClr val="FF871F"/>
                </a:solidFill>
                <a:latin typeface="+mn-ea"/>
                <a:ea typeface="+mn-ea"/>
                <a:sym typeface="+mn-ea"/>
              </a:rPr>
              <a:t>Lavida</a:t>
            </a:r>
            <a:endParaRPr lang="en-US" altLang="zh-CN" sz="4400" b="1" dirty="0">
              <a:solidFill>
                <a:srgbClr val="FF871F"/>
              </a:solidFill>
              <a:latin typeface="+mn-ea"/>
              <a:ea typeface="+mn-ea"/>
              <a:sym typeface="+mn-ea"/>
            </a:endParaRPr>
          </a:p>
          <a:p>
            <a:r>
              <a:rPr lang="zh-CN" altLang="en-US" sz="4800" b="1" dirty="0">
                <a:solidFill>
                  <a:srgbClr val="FF871F"/>
                </a:solidFill>
                <a:latin typeface="+mn-ea"/>
                <a:ea typeface="+mn-ea"/>
                <a:sym typeface="+mn-ea"/>
              </a:rPr>
              <a:t>二楼</a:t>
            </a:r>
            <a:endParaRPr lang="zh-CN" altLang="en-US" sz="4800" b="1" dirty="0">
              <a:solidFill>
                <a:srgbClr val="C00000"/>
              </a:solidFill>
              <a:latin typeface="+mn-ea"/>
              <a:ea typeface="+mn-ea"/>
              <a:sym typeface="+mn-ea"/>
            </a:endParaRPr>
          </a:p>
        </p:txBody>
      </p:sp>
      <p:pic>
        <p:nvPicPr>
          <p:cNvPr id="20" name="图片 19" descr="微信图片_20170421214251"/>
          <p:cNvPicPr>
            <a:picLocks noChangeAspect="1"/>
          </p:cNvPicPr>
          <p:nvPr/>
        </p:nvPicPr>
        <p:blipFill>
          <a:blip r:embed="rId2" cstate="email"/>
          <a:stretch>
            <a:fillRect/>
          </a:stretch>
        </p:blipFill>
        <p:spPr>
          <a:xfrm>
            <a:off x="73025" y="2319655"/>
            <a:ext cx="3274695" cy="2154555"/>
          </a:xfrm>
          <a:prstGeom prst="rect">
            <a:avLst/>
          </a:prstGeom>
        </p:spPr>
      </p:pic>
      <p:pic>
        <p:nvPicPr>
          <p:cNvPr id="21" name="图片 20" descr="微信图片_20170421214247"/>
          <p:cNvPicPr>
            <a:picLocks noChangeAspect="1"/>
          </p:cNvPicPr>
          <p:nvPr/>
        </p:nvPicPr>
        <p:blipFill>
          <a:blip r:embed="rId3" cstate="email"/>
          <a:stretch>
            <a:fillRect/>
          </a:stretch>
        </p:blipFill>
        <p:spPr>
          <a:xfrm>
            <a:off x="3387090" y="2319655"/>
            <a:ext cx="3147695" cy="2157730"/>
          </a:xfrm>
          <a:prstGeom prst="rect">
            <a:avLst/>
          </a:prstGeom>
        </p:spPr>
      </p:pic>
      <p:pic>
        <p:nvPicPr>
          <p:cNvPr id="22" name="图片 21" descr="微信图片_20170421214256"/>
          <p:cNvPicPr>
            <a:picLocks noChangeAspect="1"/>
          </p:cNvPicPr>
          <p:nvPr/>
        </p:nvPicPr>
        <p:blipFill>
          <a:blip r:embed="rId4" cstate="email"/>
          <a:stretch>
            <a:fillRect/>
          </a:stretch>
        </p:blipFill>
        <p:spPr>
          <a:xfrm>
            <a:off x="6587490" y="2333625"/>
            <a:ext cx="3258185" cy="2144395"/>
          </a:xfrm>
          <a:prstGeom prst="rect">
            <a:avLst/>
          </a:prstGeom>
        </p:spPr>
      </p:pic>
      <p:sp>
        <p:nvSpPr>
          <p:cNvPr id="23" name="标题 1"/>
          <p:cNvSpPr txBox="1"/>
          <p:nvPr/>
        </p:nvSpPr>
        <p:spPr bwMode="auto">
          <a:xfrm>
            <a:off x="234920" y="1862180"/>
            <a:ext cx="2558948" cy="558165"/>
          </a:xfrm>
          <a:prstGeom prst="rect">
            <a:avLst/>
          </a:prstGeom>
          <a:noFill/>
          <a:ln>
            <a:noFill/>
          </a:ln>
        </p:spPr>
        <p:txBody>
          <a:bodyPr vert="horz" wrap="square" lIns="0" tIns="0" rIns="0" bIns="0" numCol="1" anchor="t" anchorCtr="0" compatLnSpc="1"/>
          <a:lstStyle/>
          <a:p>
            <a:pPr marL="0" marR="0" lvl="0" indent="0" algn="l" defTabSz="914400" rtl="0" eaLnBrk="0" fontAlgn="base" latinLnBrk="0" hangingPunct="0">
              <a:lnSpc>
                <a:spcPct val="103000"/>
              </a:lnSpc>
              <a:spcBef>
                <a:spcPct val="0"/>
              </a:spcBef>
              <a:spcAft>
                <a:spcPct val="0"/>
              </a:spcAft>
              <a:buClrTx/>
              <a:buSzTx/>
              <a:buFontTx/>
              <a:buNone/>
              <a:defRPr/>
            </a:pPr>
            <a:r>
              <a:rPr kumimoji="0" lang="zh-CN" altLang="en-US" sz="2400" b="0" i="0" kern="0" spc="1000" baseline="0" noProof="0" dirty="0">
                <a:ln>
                  <a:noFill/>
                </a:ln>
                <a:solidFill>
                  <a:srgbClr val="1C2029"/>
                </a:solidFill>
                <a:effectLst/>
                <a:uLnTx/>
                <a:uFillTx/>
                <a:latin typeface="+mn-ea"/>
                <a:ea typeface="+mn-ea"/>
                <a:cs typeface="+mj-cs"/>
                <a:sym typeface="+mn-ea"/>
              </a:rPr>
              <a:t>保卫熊孩子</a:t>
            </a:r>
          </a:p>
        </p:txBody>
      </p:sp>
      <p:sp>
        <p:nvSpPr>
          <p:cNvPr id="24" name="标题 1"/>
          <p:cNvSpPr txBox="1"/>
          <p:nvPr/>
        </p:nvSpPr>
        <p:spPr bwMode="auto">
          <a:xfrm>
            <a:off x="3667730" y="1817095"/>
            <a:ext cx="2558948" cy="558165"/>
          </a:xfrm>
          <a:prstGeom prst="rect">
            <a:avLst/>
          </a:prstGeom>
          <a:noFill/>
          <a:ln>
            <a:noFill/>
          </a:ln>
        </p:spPr>
        <p:txBody>
          <a:bodyPr vert="horz" wrap="square" lIns="0" tIns="0" rIns="0" bIns="0" numCol="1" anchor="t" anchorCtr="0" compatLnSpc="1"/>
          <a:lstStyle/>
          <a:p>
            <a:pPr marL="0" marR="0" lvl="0" indent="0" algn="l" defTabSz="914400" rtl="0" eaLnBrk="0" fontAlgn="base" latinLnBrk="0" hangingPunct="0">
              <a:lnSpc>
                <a:spcPct val="103000"/>
              </a:lnSpc>
              <a:spcBef>
                <a:spcPct val="0"/>
              </a:spcBef>
              <a:spcAft>
                <a:spcPct val="0"/>
              </a:spcAft>
              <a:buClrTx/>
              <a:buSzTx/>
              <a:buFontTx/>
              <a:buNone/>
              <a:defRPr/>
            </a:pPr>
            <a:r>
              <a:rPr kumimoji="0" lang="zh-CN" altLang="en-US" sz="2400" b="0" i="0" kern="0" spc="1000" baseline="0" noProof="0" dirty="0">
                <a:ln>
                  <a:noFill/>
                </a:ln>
                <a:solidFill>
                  <a:srgbClr val="1C2029"/>
                </a:solidFill>
                <a:effectLst/>
                <a:uLnTx/>
                <a:uFillTx/>
                <a:latin typeface="+mn-ea"/>
                <a:ea typeface="+mn-ea"/>
                <a:cs typeface="+mj-cs"/>
                <a:sym typeface="+mn-ea"/>
              </a:rPr>
              <a:t>机场路分离</a:t>
            </a:r>
          </a:p>
        </p:txBody>
      </p:sp>
      <p:sp>
        <p:nvSpPr>
          <p:cNvPr id="25" name="标题 1"/>
          <p:cNvSpPr txBox="1"/>
          <p:nvPr/>
        </p:nvSpPr>
        <p:spPr bwMode="auto">
          <a:xfrm>
            <a:off x="6930995" y="1817095"/>
            <a:ext cx="2558948" cy="558165"/>
          </a:xfrm>
          <a:prstGeom prst="rect">
            <a:avLst/>
          </a:prstGeom>
          <a:noFill/>
          <a:ln>
            <a:noFill/>
          </a:ln>
        </p:spPr>
        <p:txBody>
          <a:bodyPr vert="horz" wrap="square" lIns="0" tIns="0" rIns="0" bIns="0" numCol="1" anchor="t" anchorCtr="0" compatLnSpc="1"/>
          <a:lstStyle/>
          <a:p>
            <a:pPr marL="0" marR="0" lvl="0" indent="0" algn="l" defTabSz="914400" rtl="0" eaLnBrk="0" fontAlgn="base" latinLnBrk="0" hangingPunct="0">
              <a:lnSpc>
                <a:spcPct val="103000"/>
              </a:lnSpc>
              <a:spcBef>
                <a:spcPct val="0"/>
              </a:spcBef>
              <a:spcAft>
                <a:spcPct val="0"/>
              </a:spcAft>
              <a:buClrTx/>
              <a:buSzTx/>
              <a:buFontTx/>
              <a:buNone/>
              <a:defRPr/>
            </a:pPr>
            <a:r>
              <a:rPr kumimoji="0" lang="zh-CN" altLang="en-US" sz="2400" b="0" i="0" kern="0" spc="1000" baseline="0" noProof="0" dirty="0">
                <a:ln>
                  <a:noFill/>
                </a:ln>
                <a:solidFill>
                  <a:srgbClr val="1C2029"/>
                </a:solidFill>
                <a:effectLst/>
                <a:uLnTx/>
                <a:uFillTx/>
                <a:latin typeface="+mn-ea"/>
                <a:ea typeface="+mn-ea"/>
                <a:cs typeface="+mj-cs"/>
                <a:sym typeface="+mn-ea"/>
              </a:rPr>
              <a:t>相中拼车男</a:t>
            </a:r>
          </a:p>
        </p:txBody>
      </p:sp>
      <p:sp>
        <p:nvSpPr>
          <p:cNvPr id="26" name="文本框 25"/>
          <p:cNvSpPr txBox="1"/>
          <p:nvPr/>
        </p:nvSpPr>
        <p:spPr>
          <a:xfrm>
            <a:off x="167005" y="4616450"/>
            <a:ext cx="3306445" cy="365760"/>
          </a:xfrm>
          <a:prstGeom prst="rect">
            <a:avLst/>
          </a:prstGeom>
          <a:noFill/>
        </p:spPr>
        <p:txBody>
          <a:bodyPr wrap="square" rtlCol="0">
            <a:spAutoFit/>
          </a:bodyPr>
          <a:lstStyle/>
          <a:p>
            <a:r>
              <a:rPr lang="zh-CN" altLang="en-US">
                <a:solidFill>
                  <a:srgbClr val="33434C"/>
                </a:solidFill>
                <a:latin typeface="+mn-ea"/>
                <a:ea typeface="+mn-ea"/>
              </a:rPr>
              <a:t>超级奶爸挺</a:t>
            </a:r>
            <a:r>
              <a:rPr lang="en-US" altLang="zh-CN">
                <a:solidFill>
                  <a:srgbClr val="33434C"/>
                </a:solidFill>
                <a:latin typeface="+mn-ea"/>
                <a:ea typeface="+mn-ea"/>
                <a:sym typeface="+mn-ea"/>
              </a:rPr>
              <a:t>“</a:t>
            </a:r>
            <a:r>
              <a:rPr lang="zh-CN" altLang="en-US">
                <a:solidFill>
                  <a:srgbClr val="33434C"/>
                </a:solidFill>
                <a:latin typeface="+mn-ea"/>
                <a:ea typeface="+mn-ea"/>
              </a:rPr>
              <a:t>肚</a:t>
            </a:r>
            <a:r>
              <a:rPr lang="en-US" altLang="zh-CN">
                <a:solidFill>
                  <a:srgbClr val="33434C"/>
                </a:solidFill>
                <a:latin typeface="+mn-ea"/>
                <a:ea typeface="+mn-ea"/>
              </a:rPr>
              <a:t>”</a:t>
            </a:r>
            <a:r>
              <a:rPr lang="zh-CN" altLang="en-US">
                <a:solidFill>
                  <a:srgbClr val="33434C"/>
                </a:solidFill>
                <a:latin typeface="+mn-ea"/>
                <a:ea typeface="+mn-ea"/>
              </a:rPr>
              <a:t>救子</a:t>
            </a:r>
          </a:p>
        </p:txBody>
      </p:sp>
      <p:sp>
        <p:nvSpPr>
          <p:cNvPr id="5" name="文本框 4"/>
          <p:cNvSpPr txBox="1"/>
          <p:nvPr/>
        </p:nvSpPr>
        <p:spPr>
          <a:xfrm>
            <a:off x="180975" y="5149850"/>
            <a:ext cx="3248025" cy="368935"/>
          </a:xfrm>
          <a:prstGeom prst="rect">
            <a:avLst/>
          </a:prstGeom>
          <a:noFill/>
        </p:spPr>
        <p:txBody>
          <a:bodyPr wrap="square" rtlCol="0">
            <a:spAutoFit/>
          </a:bodyPr>
          <a:lstStyle/>
          <a:p>
            <a:r>
              <a:rPr lang="zh-CN" altLang="en-US" dirty="0">
                <a:solidFill>
                  <a:schemeClr val="tx1"/>
                </a:solidFill>
                <a:latin typeface="+mn-lt"/>
                <a:ea typeface="+mn-ea"/>
              </a:rPr>
              <a:t>合作</a:t>
            </a:r>
            <a:r>
              <a:rPr lang="en-US" altLang="zh-CN" dirty="0">
                <a:solidFill>
                  <a:schemeClr val="tx1"/>
                </a:solidFill>
                <a:latin typeface="+mj-lt"/>
                <a:ea typeface="+mn-ea"/>
              </a:rPr>
              <a:t>APP</a:t>
            </a:r>
            <a:r>
              <a:rPr lang="zh-CN" altLang="en-US" dirty="0">
                <a:solidFill>
                  <a:schemeClr val="tx1"/>
                </a:solidFill>
                <a:latin typeface="+mn-lt"/>
                <a:ea typeface="+mn-ea"/>
              </a:rPr>
              <a:t>：淘宝</a:t>
            </a:r>
            <a:r>
              <a:rPr lang="en-US" altLang="zh-CN" dirty="0">
                <a:solidFill>
                  <a:schemeClr val="tx1"/>
                </a:solidFill>
                <a:latin typeface="+mn-lt"/>
                <a:ea typeface="+mn-ea"/>
              </a:rPr>
              <a:t>/</a:t>
            </a:r>
            <a:r>
              <a:rPr lang="zh-CN" altLang="en-US" dirty="0">
                <a:solidFill>
                  <a:schemeClr val="tx1"/>
                </a:solidFill>
                <a:latin typeface="+mn-lt"/>
                <a:ea typeface="+mn-ea"/>
              </a:rPr>
              <a:t>京东等</a:t>
            </a:r>
          </a:p>
        </p:txBody>
      </p:sp>
      <p:sp>
        <p:nvSpPr>
          <p:cNvPr id="6" name="文本框 5"/>
          <p:cNvSpPr txBox="1"/>
          <p:nvPr/>
        </p:nvSpPr>
        <p:spPr>
          <a:xfrm>
            <a:off x="3359150" y="4631690"/>
            <a:ext cx="3306445" cy="365760"/>
          </a:xfrm>
          <a:prstGeom prst="rect">
            <a:avLst/>
          </a:prstGeom>
          <a:noFill/>
        </p:spPr>
        <p:txBody>
          <a:bodyPr wrap="square" rtlCol="0">
            <a:spAutoFit/>
          </a:bodyPr>
          <a:lstStyle/>
          <a:p>
            <a:r>
              <a:rPr lang="zh-CN" altLang="en-US">
                <a:solidFill>
                  <a:srgbClr val="33434C"/>
                </a:solidFill>
                <a:latin typeface="+mn-ea"/>
                <a:ea typeface="+mn-ea"/>
              </a:rPr>
              <a:t>暖心司机一句话抚慰受伤的心</a:t>
            </a:r>
          </a:p>
        </p:txBody>
      </p:sp>
      <p:sp>
        <p:nvSpPr>
          <p:cNvPr id="7" name="文本框 6"/>
          <p:cNvSpPr txBox="1"/>
          <p:nvPr/>
        </p:nvSpPr>
        <p:spPr>
          <a:xfrm>
            <a:off x="6587490" y="4616450"/>
            <a:ext cx="3306445" cy="365760"/>
          </a:xfrm>
          <a:prstGeom prst="rect">
            <a:avLst/>
          </a:prstGeom>
          <a:noFill/>
        </p:spPr>
        <p:txBody>
          <a:bodyPr wrap="square" rtlCol="0">
            <a:spAutoFit/>
          </a:bodyPr>
          <a:lstStyle/>
          <a:p>
            <a:r>
              <a:rPr lang="zh-CN" altLang="en-US">
                <a:solidFill>
                  <a:srgbClr val="33434C"/>
                </a:solidFill>
                <a:latin typeface="+mn-ea"/>
                <a:ea typeface="+mn-ea"/>
              </a:rPr>
              <a:t>单身女青年收获暖心小哥一枚</a:t>
            </a:r>
          </a:p>
        </p:txBody>
      </p:sp>
      <p:sp>
        <p:nvSpPr>
          <p:cNvPr id="8" name="文本框 7"/>
          <p:cNvSpPr txBox="1"/>
          <p:nvPr/>
        </p:nvSpPr>
        <p:spPr>
          <a:xfrm>
            <a:off x="3369310" y="5121910"/>
            <a:ext cx="2988310" cy="368935"/>
          </a:xfrm>
          <a:prstGeom prst="rect">
            <a:avLst/>
          </a:prstGeom>
          <a:noFill/>
        </p:spPr>
        <p:txBody>
          <a:bodyPr wrap="square" rtlCol="0">
            <a:spAutoFit/>
          </a:bodyPr>
          <a:lstStyle/>
          <a:p>
            <a:r>
              <a:rPr lang="zh-CN" altLang="en-US" dirty="0">
                <a:solidFill>
                  <a:schemeClr val="tx1"/>
                </a:solidFill>
                <a:latin typeface="+mn-lt"/>
                <a:ea typeface="+mn-ea"/>
              </a:rPr>
              <a:t>滴滴</a:t>
            </a:r>
            <a:r>
              <a:rPr lang="en-US" altLang="zh-CN" dirty="0">
                <a:solidFill>
                  <a:schemeClr val="tx1"/>
                </a:solidFill>
                <a:latin typeface="+mn-lt"/>
                <a:ea typeface="+mn-ea"/>
              </a:rPr>
              <a:t>+</a:t>
            </a:r>
            <a:r>
              <a:rPr lang="zh-CN" altLang="en-US" dirty="0">
                <a:solidFill>
                  <a:schemeClr val="tx1"/>
                </a:solidFill>
                <a:latin typeface="+mn-lt"/>
                <a:ea typeface="+mn-ea"/>
              </a:rPr>
              <a:t>网易云音乐</a:t>
            </a:r>
            <a:r>
              <a:rPr lang="en-US" altLang="zh-CN" dirty="0">
                <a:solidFill>
                  <a:schemeClr val="tx1"/>
                </a:solidFill>
                <a:latin typeface="+mn-lt"/>
                <a:ea typeface="+mn-ea"/>
              </a:rPr>
              <a:t>/</a:t>
            </a:r>
            <a:r>
              <a:rPr lang="zh-CN" altLang="en-US" dirty="0">
                <a:solidFill>
                  <a:schemeClr val="tx1"/>
                </a:solidFill>
                <a:latin typeface="+mn-lt"/>
                <a:ea typeface="+mn-ea"/>
              </a:rPr>
              <a:t>虾米等</a:t>
            </a:r>
          </a:p>
        </p:txBody>
      </p:sp>
      <p:sp>
        <p:nvSpPr>
          <p:cNvPr id="9" name="文本框 8"/>
          <p:cNvSpPr txBox="1"/>
          <p:nvPr/>
        </p:nvSpPr>
        <p:spPr>
          <a:xfrm>
            <a:off x="6651625" y="5121910"/>
            <a:ext cx="2988310" cy="365760"/>
          </a:xfrm>
          <a:prstGeom prst="rect">
            <a:avLst/>
          </a:prstGeom>
          <a:noFill/>
        </p:spPr>
        <p:txBody>
          <a:bodyPr wrap="square" rtlCol="0">
            <a:spAutoFit/>
          </a:bodyPr>
          <a:lstStyle/>
          <a:p>
            <a:r>
              <a:rPr lang="zh-CN" altLang="en-US" dirty="0">
                <a:solidFill>
                  <a:schemeClr val="tx1"/>
                </a:solidFill>
                <a:latin typeface="+mn-lt"/>
                <a:ea typeface="+mn-ea"/>
              </a:rPr>
              <a:t>滴答拼车等</a:t>
            </a:r>
          </a:p>
        </p:txBody>
      </p:sp>
      <p:sp>
        <p:nvSpPr>
          <p:cNvPr id="27" name="文本框 18"/>
          <p:cNvSpPr txBox="1"/>
          <p:nvPr/>
        </p:nvSpPr>
        <p:spPr>
          <a:xfrm>
            <a:off x="6021888" y="191072"/>
            <a:ext cx="3570208" cy="461665"/>
          </a:xfrm>
          <a:prstGeom prst="rect">
            <a:avLst/>
          </a:prstGeom>
          <a:noFill/>
        </p:spPr>
        <p:txBody>
          <a:bodyPr wrap="none" rtlCol="0" anchor="t">
            <a:spAutoFit/>
          </a:bodyPr>
          <a:lstStyle/>
          <a:p>
            <a:r>
              <a:rPr lang="zh-CN" altLang="en-US" sz="2400" dirty="0">
                <a:solidFill>
                  <a:schemeClr val="tx1"/>
                </a:solidFill>
                <a:latin typeface="+mn-ea"/>
                <a:ea typeface="+mn-ea"/>
                <a:sym typeface="+mn-ea"/>
              </a:rPr>
              <a:t>打造生活场景营销全链路</a:t>
            </a:r>
          </a:p>
        </p:txBody>
      </p:sp>
      <p:sp>
        <p:nvSpPr>
          <p:cNvPr id="28" name="矩形 27"/>
          <p:cNvSpPr/>
          <p:nvPr/>
        </p:nvSpPr>
        <p:spPr>
          <a:xfrm>
            <a:off x="2169986" y="191072"/>
            <a:ext cx="5382218" cy="461665"/>
          </a:xfrm>
          <a:prstGeom prst="rect">
            <a:avLst/>
          </a:prstGeom>
        </p:spPr>
        <p:txBody>
          <a:bodyPr wrap="square">
            <a:spAutoFit/>
          </a:bodyPr>
          <a:lstStyle/>
          <a:p>
            <a:pPr lvl="0"/>
            <a:r>
              <a:rPr lang="zh-CN" altLang="en-US" sz="2400" dirty="0">
                <a:solidFill>
                  <a:schemeClr val="tx1"/>
                </a:solidFill>
                <a:latin typeface="汉仪中黑简"/>
                <a:ea typeface="汉仪中黑简"/>
                <a:sym typeface="+mn-ea"/>
              </a:rPr>
              <a:t>汽车界</a:t>
            </a:r>
            <a:r>
              <a:rPr lang="zh-CN" altLang="en-US" sz="2400" dirty="0">
                <a:solidFill>
                  <a:srgbClr val="FF0000"/>
                </a:solidFill>
                <a:latin typeface="汉仪中黑简"/>
                <a:ea typeface="汉仪中黑简"/>
                <a:sym typeface="+mn-ea"/>
              </a:rPr>
              <a:t>首个</a:t>
            </a:r>
            <a:r>
              <a:rPr lang="zh-CN" altLang="en-US" sz="2400" dirty="0">
                <a:solidFill>
                  <a:schemeClr val="tx1"/>
                </a:solidFill>
                <a:latin typeface="汉仪中黑简"/>
                <a:ea typeface="汉仪中黑简"/>
                <a:sym typeface="+mn-ea"/>
              </a:rPr>
              <a:t>霸占二楼的品牌</a:t>
            </a:r>
          </a:p>
        </p:txBody>
      </p:sp>
      <p:sp>
        <p:nvSpPr>
          <p:cNvPr id="30" name="文本框 18"/>
          <p:cNvSpPr txBox="1"/>
          <p:nvPr/>
        </p:nvSpPr>
        <p:spPr>
          <a:xfrm>
            <a:off x="2060812" y="711960"/>
            <a:ext cx="8611737" cy="732508"/>
          </a:xfrm>
          <a:prstGeom prst="rect">
            <a:avLst/>
          </a:prstGeom>
          <a:noFill/>
        </p:spPr>
        <p:txBody>
          <a:bodyPr wrap="square" rtlCol="0" anchor="t">
            <a:spAutoFit/>
          </a:bodyPr>
          <a:lstStyle/>
          <a:p>
            <a:pPr>
              <a:lnSpc>
                <a:spcPct val="130000"/>
              </a:lnSpc>
            </a:pPr>
            <a:r>
              <a:rPr lang="zh-CN" altLang="en-US" sz="1600" dirty="0">
                <a:solidFill>
                  <a:schemeClr val="bg1">
                    <a:lumMod val="50000"/>
                  </a:schemeClr>
                </a:solidFill>
                <a:latin typeface="+mn-ea"/>
                <a:ea typeface="+mn-ea"/>
                <a:sym typeface="+mn-ea"/>
              </a:rPr>
              <a:t>生活离不开</a:t>
            </a:r>
            <a:r>
              <a:rPr lang="en-US" altLang="zh-CN" sz="1600" dirty="0">
                <a:solidFill>
                  <a:schemeClr val="bg1">
                    <a:lumMod val="50000"/>
                  </a:schemeClr>
                </a:solidFill>
                <a:latin typeface="+mn-ea"/>
                <a:ea typeface="+mn-ea"/>
                <a:sym typeface="+mn-ea"/>
              </a:rPr>
              <a:t>app</a:t>
            </a:r>
            <a:r>
              <a:rPr lang="zh-CN" altLang="en-US" sz="1600" dirty="0">
                <a:solidFill>
                  <a:schemeClr val="bg1">
                    <a:lumMod val="50000"/>
                  </a:schemeClr>
                </a:solidFill>
                <a:latin typeface="+mn-ea"/>
                <a:ea typeface="+mn-ea"/>
                <a:sym typeface="+mn-ea"/>
              </a:rPr>
              <a:t>，朗逸离不开生活，朗逸和</a:t>
            </a:r>
            <a:r>
              <a:rPr lang="en-US" altLang="zh-CN" sz="1600" dirty="0">
                <a:solidFill>
                  <a:schemeClr val="bg1">
                    <a:lumMod val="50000"/>
                  </a:schemeClr>
                </a:solidFill>
                <a:latin typeface="+mn-ea"/>
                <a:ea typeface="+mn-ea"/>
                <a:sym typeface="+mn-ea"/>
              </a:rPr>
              <a:t>app</a:t>
            </a:r>
            <a:r>
              <a:rPr lang="zh-CN" altLang="en-US" sz="1600" dirty="0">
                <a:solidFill>
                  <a:schemeClr val="bg1">
                    <a:lumMod val="50000"/>
                  </a:schemeClr>
                </a:solidFill>
                <a:latin typeface="+mn-ea"/>
                <a:ea typeface="+mn-ea"/>
                <a:sym typeface="+mn-ea"/>
              </a:rPr>
              <a:t>联手营销场景。截取生活故事，</a:t>
            </a:r>
            <a:endParaRPr lang="en-US" altLang="zh-CN" sz="1600" dirty="0">
              <a:solidFill>
                <a:schemeClr val="bg1">
                  <a:lumMod val="50000"/>
                </a:schemeClr>
              </a:solidFill>
              <a:latin typeface="+mn-ea"/>
              <a:ea typeface="+mn-ea"/>
              <a:sym typeface="+mn-ea"/>
            </a:endParaRPr>
          </a:p>
          <a:p>
            <a:pPr>
              <a:lnSpc>
                <a:spcPct val="130000"/>
              </a:lnSpc>
            </a:pPr>
            <a:r>
              <a:rPr lang="zh-CN" altLang="en-US" sz="1600" dirty="0">
                <a:solidFill>
                  <a:schemeClr val="bg1">
                    <a:lumMod val="50000"/>
                  </a:schemeClr>
                </a:solidFill>
                <a:latin typeface="+mn-ea"/>
                <a:ea typeface="+mn-ea"/>
                <a:sym typeface="+mn-ea"/>
              </a:rPr>
              <a:t>拍摄生活放映室系列，运用新颖竖视频占据各类</a:t>
            </a:r>
            <a:r>
              <a:rPr lang="en-US" altLang="zh-CN" sz="1600" dirty="0">
                <a:solidFill>
                  <a:schemeClr val="bg1">
                    <a:lumMod val="50000"/>
                  </a:schemeClr>
                </a:solidFill>
                <a:latin typeface="+mn-ea"/>
                <a:ea typeface="+mn-ea"/>
                <a:sym typeface="+mn-ea"/>
              </a:rPr>
              <a:t>APP</a:t>
            </a:r>
            <a:r>
              <a:rPr lang="zh-CN" altLang="en-US" sz="1600" dirty="0">
                <a:solidFill>
                  <a:schemeClr val="bg1">
                    <a:lumMod val="50000"/>
                  </a:schemeClr>
                </a:solidFill>
                <a:latin typeface="+mn-ea"/>
                <a:ea typeface="+mn-ea"/>
                <a:sym typeface="+mn-ea"/>
              </a:rPr>
              <a:t>二楼，打造独一无二的</a:t>
            </a:r>
            <a:r>
              <a:rPr lang="zh-CN" altLang="en-US" sz="1600" dirty="0">
                <a:solidFill>
                  <a:srgbClr val="FF0000"/>
                </a:solidFill>
                <a:latin typeface="+mn-ea"/>
                <a:ea typeface="+mn-ea"/>
                <a:sym typeface="+mn-ea"/>
              </a:rPr>
              <a:t>朗逸二楼</a:t>
            </a:r>
            <a:r>
              <a:rPr lang="zh-CN" altLang="en-US" sz="1600" dirty="0">
                <a:solidFill>
                  <a:schemeClr val="bg1">
                    <a:lumMod val="50000"/>
                  </a:schemeClr>
                </a:solidFill>
                <a:latin typeface="+mn-ea"/>
                <a:ea typeface="+mn-ea"/>
                <a:sym typeface="+mn-ea"/>
              </a:rPr>
              <a:t>。</a:t>
            </a:r>
          </a:p>
        </p:txBody>
      </p:sp>
    </p:spTree>
  </p:cSld>
  <p:clrMapOvr>
    <a:masterClrMapping/>
  </p:clrMapOvr>
  <p:transition>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bwMode="auto">
          <a:xfrm>
            <a:off x="294610" y="771250"/>
            <a:ext cx="2558948" cy="558165"/>
          </a:xfrm>
          <a:prstGeom prst="rect">
            <a:avLst/>
          </a:prstGeom>
          <a:noFill/>
          <a:ln>
            <a:noFill/>
          </a:ln>
        </p:spPr>
        <p:txBody>
          <a:bodyPr vert="horz" wrap="square" lIns="0" tIns="0" rIns="0" bIns="0" numCol="1" anchor="t" anchorCtr="0" compatLnSpc="1"/>
          <a:lstStyle/>
          <a:p>
            <a:pPr marL="0" marR="0" lvl="0" indent="0" algn="l" defTabSz="914400" rtl="0" eaLnBrk="0" fontAlgn="base" latinLnBrk="0" hangingPunct="0">
              <a:lnSpc>
                <a:spcPct val="103000"/>
              </a:lnSpc>
              <a:spcBef>
                <a:spcPct val="0"/>
              </a:spcBef>
              <a:spcAft>
                <a:spcPct val="0"/>
              </a:spcAft>
              <a:buClrTx/>
              <a:buSzTx/>
              <a:buFontTx/>
              <a:buNone/>
              <a:defRPr/>
            </a:pPr>
            <a:r>
              <a:rPr kumimoji="0" lang="zh-CN" altLang="en-US" sz="3600" b="0" i="0" u="none" strike="noStrike" kern="0" cap="none" spc="0" normalizeH="0" baseline="0" noProof="0" dirty="0">
                <a:ln>
                  <a:noFill/>
                </a:ln>
                <a:solidFill>
                  <a:srgbClr val="FF871F"/>
                </a:solidFill>
                <a:effectLst/>
                <a:uLnTx/>
                <a:uFillTx/>
                <a:latin typeface="+mj-lt"/>
                <a:ea typeface="+mj-ea"/>
                <a:cs typeface="+mj-cs"/>
                <a:sym typeface="+mn-ea"/>
              </a:rPr>
              <a:t>保卫熊孩子</a:t>
            </a:r>
            <a:endParaRPr kumimoji="0" lang="zh-CN" altLang="en-US" sz="3600" b="1" i="0" u="none" strike="noStrike" kern="0" cap="none" spc="0" normalizeH="0" baseline="0" noProof="0" dirty="0">
              <a:ln>
                <a:noFill/>
              </a:ln>
              <a:solidFill>
                <a:srgbClr val="FF871F"/>
              </a:solidFill>
              <a:effectLst/>
              <a:uLnTx/>
              <a:uFillTx/>
              <a:latin typeface="+mj-lt"/>
              <a:ea typeface="+mj-ea"/>
              <a:cs typeface="+mj-cs"/>
            </a:endParaRPr>
          </a:p>
        </p:txBody>
      </p:sp>
      <p:sp>
        <p:nvSpPr>
          <p:cNvPr id="3" name="内容占位符 2"/>
          <p:cNvSpPr>
            <a:spLocks noGrp="1"/>
          </p:cNvSpPr>
          <p:nvPr>
            <p:ph idx="1"/>
          </p:nvPr>
        </p:nvSpPr>
        <p:spPr>
          <a:xfrm>
            <a:off x="220717" y="1640425"/>
            <a:ext cx="2652592" cy="393328"/>
          </a:xfrm>
        </p:spPr>
        <p:txBody>
          <a:bodyPr/>
          <a:lstStyle/>
          <a:p>
            <a:pPr algn="l">
              <a:defRPr/>
            </a:pPr>
            <a:r>
              <a:rPr lang="zh-CN" altLang="en-US" sz="1600" dirty="0">
                <a:latin typeface="+mn-ea"/>
              </a:rPr>
              <a:t>故事梗概</a:t>
            </a:r>
          </a:p>
        </p:txBody>
      </p:sp>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noFill/>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44</a:t>
            </a:fld>
            <a:endParaRPr lang="de-DE" altLang="zh-CN">
              <a:solidFill>
                <a:schemeClr val="tx1"/>
              </a:solidFill>
              <a:latin typeface="VW Text Office" pitchFamily="34" charset="0"/>
            </a:endParaRPr>
          </a:p>
        </p:txBody>
      </p:sp>
      <p:sp>
        <p:nvSpPr>
          <p:cNvPr id="8" name="标题 1"/>
          <p:cNvSpPr txBox="1"/>
          <p:nvPr/>
        </p:nvSpPr>
        <p:spPr bwMode="auto">
          <a:xfrm>
            <a:off x="299544" y="441434"/>
            <a:ext cx="4073458" cy="299545"/>
          </a:xfrm>
          <a:prstGeom prst="rect">
            <a:avLst/>
          </a:prstGeom>
          <a:noFill/>
          <a:ln>
            <a:noFill/>
          </a:ln>
        </p:spPr>
        <p:txBody>
          <a:bodyPr vert="horz" wrap="square" lIns="0" tIns="0" rIns="0" bIns="0" numCol="1" anchor="t" anchorCtr="0" compatLnSpc="1"/>
          <a:lstStyle/>
          <a:p>
            <a:pPr marL="0" marR="0" lvl="0" indent="0" algn="l" defTabSz="914400" rtl="0" eaLnBrk="0" fontAlgn="base" latinLnBrk="0" hangingPunct="0">
              <a:lnSpc>
                <a:spcPct val="103000"/>
              </a:lnSpc>
              <a:spcBef>
                <a:spcPct val="0"/>
              </a:spcBef>
              <a:spcAft>
                <a:spcPct val="0"/>
              </a:spcAft>
              <a:buClrTx/>
              <a:buSzTx/>
              <a:buFontTx/>
              <a:buNone/>
              <a:defRPr/>
            </a:pPr>
            <a:r>
              <a:rPr kumimoji="0" lang="zh-CN" altLang="en-US" sz="1600" i="0" u="none" strike="noStrike" kern="0" cap="none" spc="0" normalizeH="0" baseline="0" noProof="0" dirty="0">
                <a:ln>
                  <a:noFill/>
                </a:ln>
                <a:solidFill>
                  <a:schemeClr val="tx1"/>
                </a:solidFill>
                <a:effectLst/>
                <a:uLnTx/>
                <a:uFillTx/>
                <a:latin typeface="+mj-lt"/>
                <a:ea typeface="+mj-ea"/>
                <a:cs typeface="+mj-cs"/>
              </a:rPr>
              <a:t>生活放映室竖视频系列一</a:t>
            </a:r>
          </a:p>
        </p:txBody>
      </p:sp>
      <p:sp>
        <p:nvSpPr>
          <p:cNvPr id="9" name="内容占位符 2"/>
          <p:cNvSpPr txBox="1"/>
          <p:nvPr/>
        </p:nvSpPr>
        <p:spPr bwMode="auto">
          <a:xfrm>
            <a:off x="319295" y="4504500"/>
            <a:ext cx="2594787" cy="351285"/>
          </a:xfrm>
          <a:prstGeom prst="rect">
            <a:avLst/>
          </a:prstGeom>
          <a:noFill/>
          <a:ln>
            <a:noFill/>
          </a:ln>
        </p:spPr>
        <p:txBody>
          <a:bodyPr vert="horz" wrap="square" lIns="0" tIns="0" rIns="0" bIns="0" numCol="1" anchor="t" anchorCtr="0" compatLnSpc="1"/>
          <a:lstStyle/>
          <a:p>
            <a:pPr marL="342900" marR="0" lvl="0" indent="-342900" algn="l" defTabSz="914400" rtl="0" eaLnBrk="0" fontAlgn="base" latinLnBrk="0" hangingPunct="0">
              <a:lnSpc>
                <a:spcPct val="103000"/>
              </a:lnSpc>
              <a:spcBef>
                <a:spcPct val="50000"/>
              </a:spcBef>
              <a:spcAft>
                <a:spcPct val="0"/>
              </a:spcAft>
              <a:buClrTx/>
              <a:buSzTx/>
              <a:buFontTx/>
              <a:buNone/>
              <a:defRPr/>
            </a:pPr>
            <a:r>
              <a:rPr kumimoji="0" lang="zh-CN" altLang="en-US" sz="1600" b="0" i="0" u="none" strike="noStrike" kern="0" cap="none" spc="0" normalizeH="0" baseline="0" noProof="0" dirty="0">
                <a:ln>
                  <a:noFill/>
                </a:ln>
                <a:solidFill>
                  <a:schemeClr val="tx1"/>
                </a:solidFill>
                <a:effectLst/>
                <a:uLnTx/>
                <a:uFillTx/>
                <a:latin typeface="+mn-ea"/>
                <a:ea typeface="+mn-ea"/>
                <a:cs typeface="+mn-cs"/>
              </a:rPr>
              <a:t>人物特性</a:t>
            </a:r>
          </a:p>
          <a:p>
            <a:pPr marL="342900" lvl="0" indent="-342900">
              <a:lnSpc>
                <a:spcPct val="103000"/>
              </a:lnSpc>
              <a:spcBef>
                <a:spcPct val="50000"/>
              </a:spcBef>
              <a:defRPr/>
            </a:pPr>
            <a:endParaRPr kumimoji="0" lang="zh-CN" altLang="en-US" sz="1600" b="0" i="0" u="none" strike="noStrike" kern="0" cap="none" spc="0" normalizeH="0" baseline="0" noProof="0" dirty="0">
              <a:ln>
                <a:noFill/>
              </a:ln>
              <a:solidFill>
                <a:schemeClr val="bg1">
                  <a:lumMod val="50000"/>
                </a:schemeClr>
              </a:solidFill>
              <a:effectLst/>
              <a:uLnTx/>
              <a:uFillTx/>
              <a:latin typeface="+mn-ea"/>
              <a:ea typeface="+mn-ea"/>
              <a:cs typeface="+mn-cs"/>
            </a:endParaRPr>
          </a:p>
        </p:txBody>
      </p:sp>
      <p:sp>
        <p:nvSpPr>
          <p:cNvPr id="11" name="TextBox 10"/>
          <p:cNvSpPr txBox="1"/>
          <p:nvPr/>
        </p:nvSpPr>
        <p:spPr>
          <a:xfrm>
            <a:off x="533488" y="4776952"/>
            <a:ext cx="2513241" cy="1323439"/>
          </a:xfrm>
          <a:prstGeom prst="rect">
            <a:avLst/>
          </a:prstGeom>
          <a:noFill/>
        </p:spPr>
        <p:txBody>
          <a:bodyPr wrap="square" rtlCol="0">
            <a:spAutoFit/>
          </a:bodyPr>
          <a:lstStyle/>
          <a:p>
            <a:r>
              <a:rPr lang="zh-CN" altLang="en-US" sz="1600" dirty="0">
                <a:solidFill>
                  <a:schemeClr val="bg1">
                    <a:lumMod val="50000"/>
                  </a:schemeClr>
                </a:solidFill>
                <a:latin typeface="+mn-lt"/>
                <a:ea typeface="+mn-ea"/>
              </a:rPr>
              <a:t>孩子：顽皮捣蛋、天真活泼、天不怕地不怕</a:t>
            </a:r>
          </a:p>
          <a:p>
            <a:r>
              <a:rPr lang="zh-CN" altLang="en-US" sz="1600" dirty="0">
                <a:solidFill>
                  <a:schemeClr val="bg1">
                    <a:lumMod val="50000"/>
                  </a:schemeClr>
                </a:solidFill>
                <a:latin typeface="+mn-lt"/>
                <a:ea typeface="+mn-ea"/>
              </a:rPr>
              <a:t>父亲：谨慎小心靠谱、给人安全感</a:t>
            </a:r>
          </a:p>
          <a:p>
            <a:endParaRPr lang="zh-CN" altLang="en-US" sz="1600" dirty="0">
              <a:solidFill>
                <a:schemeClr val="bg1">
                  <a:lumMod val="50000"/>
                </a:schemeClr>
              </a:solidFill>
              <a:latin typeface="+mn-lt"/>
              <a:ea typeface="+mn-ea"/>
            </a:endParaRPr>
          </a:p>
        </p:txBody>
      </p:sp>
      <p:sp>
        <p:nvSpPr>
          <p:cNvPr id="12" name="TextBox 11"/>
          <p:cNvSpPr txBox="1"/>
          <p:nvPr/>
        </p:nvSpPr>
        <p:spPr>
          <a:xfrm>
            <a:off x="408634" y="1918139"/>
            <a:ext cx="2764219" cy="2308324"/>
          </a:xfrm>
          <a:prstGeom prst="rect">
            <a:avLst/>
          </a:prstGeom>
          <a:noFill/>
        </p:spPr>
        <p:txBody>
          <a:bodyPr wrap="square" rtlCol="0">
            <a:spAutoFit/>
          </a:bodyPr>
          <a:lstStyle/>
          <a:p>
            <a:r>
              <a:rPr lang="zh-CN" altLang="en-US" sz="1600" dirty="0">
                <a:solidFill>
                  <a:schemeClr val="bg1">
                    <a:lumMod val="50000"/>
                  </a:schemeClr>
                </a:solidFill>
                <a:latin typeface="+mn-lt"/>
                <a:ea typeface="+mn-ea"/>
              </a:rPr>
              <a:t>孩子正在公园里玩滑板，父亲在一旁目不转睛地看着。邻居恰好路过，便凑上来与父亲攀谈了几句。一不留神，孩子眼看着就要撞上墙了，父亲立即开启“瞬间移动”技能，挡在了孩子与墙之间，鼓鼓的啤酒肚分散了冲撞力，救下了孩子。</a:t>
            </a:r>
          </a:p>
        </p:txBody>
      </p:sp>
      <p:pic>
        <p:nvPicPr>
          <p:cNvPr id="13" name="图片 12" descr="微信图片_20170421214251"/>
          <p:cNvPicPr>
            <a:picLocks noChangeAspect="1"/>
          </p:cNvPicPr>
          <p:nvPr/>
        </p:nvPicPr>
        <p:blipFill>
          <a:blip r:embed="rId2" cstate="email"/>
          <a:stretch>
            <a:fillRect/>
          </a:stretch>
        </p:blipFill>
        <p:spPr>
          <a:xfrm>
            <a:off x="4047490" y="0"/>
            <a:ext cx="5858510" cy="3855085"/>
          </a:xfrm>
          <a:prstGeom prst="rect">
            <a:avLst/>
          </a:prstGeom>
        </p:spPr>
      </p:pic>
      <p:sp>
        <p:nvSpPr>
          <p:cNvPr id="14" name="内容占位符 2"/>
          <p:cNvSpPr txBox="1"/>
          <p:nvPr/>
        </p:nvSpPr>
        <p:spPr bwMode="auto">
          <a:xfrm>
            <a:off x="4089794" y="3716219"/>
            <a:ext cx="1018234" cy="393328"/>
          </a:xfrm>
          <a:prstGeom prst="rect">
            <a:avLst/>
          </a:prstGeom>
          <a:noFill/>
          <a:ln>
            <a:noFill/>
          </a:ln>
        </p:spPr>
        <p:txBody>
          <a:bodyPr vert="horz" wrap="square" lIns="0" tIns="0" rIns="0" bIns="0" numCol="1" anchor="t" anchorCtr="0" compatLnSpc="1"/>
          <a:lstStyle/>
          <a:p>
            <a:pPr marL="342900" marR="0" lvl="0" indent="-342900" algn="l" defTabSz="914400" rtl="0" eaLnBrk="0" fontAlgn="base" latinLnBrk="0" hangingPunct="0">
              <a:lnSpc>
                <a:spcPct val="103000"/>
              </a:lnSpc>
              <a:spcBef>
                <a:spcPct val="50000"/>
              </a:spcBef>
              <a:spcAft>
                <a:spcPct val="0"/>
              </a:spcAft>
              <a:buClrTx/>
              <a:buSzTx/>
              <a:buFontTx/>
              <a:buNone/>
              <a:defRPr/>
            </a:pPr>
            <a:r>
              <a:rPr kumimoji="0" lang="zh-CN" altLang="en-US" sz="1600" b="0" i="0" u="none" strike="noStrike" kern="0" cap="none" spc="0" normalizeH="0" baseline="0" noProof="0" dirty="0">
                <a:ln>
                  <a:noFill/>
                </a:ln>
                <a:solidFill>
                  <a:schemeClr val="tx1"/>
                </a:solidFill>
                <a:effectLst/>
                <a:uLnTx/>
                <a:uFillTx/>
                <a:latin typeface="+mn-ea"/>
                <a:ea typeface="+mn-ea"/>
                <a:cs typeface="+mn-cs"/>
              </a:rPr>
              <a:t>画面内容</a:t>
            </a:r>
          </a:p>
        </p:txBody>
      </p:sp>
      <p:sp>
        <p:nvSpPr>
          <p:cNvPr id="15" name="TextBox 14"/>
          <p:cNvSpPr txBox="1"/>
          <p:nvPr/>
        </p:nvSpPr>
        <p:spPr>
          <a:xfrm>
            <a:off x="4560220" y="3999187"/>
            <a:ext cx="4914856" cy="1077218"/>
          </a:xfrm>
          <a:prstGeom prst="rect">
            <a:avLst/>
          </a:prstGeom>
          <a:noFill/>
        </p:spPr>
        <p:txBody>
          <a:bodyPr wrap="square" rtlCol="0">
            <a:spAutoFit/>
          </a:bodyPr>
          <a:lstStyle/>
          <a:p>
            <a:r>
              <a:rPr lang="zh-CN" altLang="en-US" sz="1600" dirty="0">
                <a:solidFill>
                  <a:schemeClr val="bg1">
                    <a:lumMod val="50000"/>
                  </a:schemeClr>
                </a:solidFill>
                <a:latin typeface="+mn-lt"/>
                <a:ea typeface="+mn-ea"/>
              </a:rPr>
              <a:t>小孩滑滑板摔向墙体的瞬间，父亲瞬间移动挡住小孩，啤酒肚起到了缓冲作用救下了小孩。以啤酒肚的外形比喻安全气囊，凸显关键时刻有我呢。</a:t>
            </a:r>
          </a:p>
          <a:p>
            <a:endParaRPr lang="zh-CN" altLang="en-US" sz="1600" dirty="0">
              <a:solidFill>
                <a:schemeClr val="bg1">
                  <a:lumMod val="50000"/>
                </a:schemeClr>
              </a:solidFill>
              <a:latin typeface="+mn-lt"/>
              <a:ea typeface="+mn-ea"/>
            </a:endParaRPr>
          </a:p>
        </p:txBody>
      </p:sp>
      <p:sp>
        <p:nvSpPr>
          <p:cNvPr id="16" name="内容占位符 2"/>
          <p:cNvSpPr txBox="1"/>
          <p:nvPr/>
        </p:nvSpPr>
        <p:spPr bwMode="auto">
          <a:xfrm>
            <a:off x="4037242" y="5035267"/>
            <a:ext cx="1018234" cy="393328"/>
          </a:xfrm>
          <a:prstGeom prst="rect">
            <a:avLst/>
          </a:prstGeom>
          <a:noFill/>
          <a:ln>
            <a:noFill/>
          </a:ln>
        </p:spPr>
        <p:txBody>
          <a:bodyPr vert="horz" wrap="square" lIns="0" tIns="0" rIns="0" bIns="0" numCol="1" anchor="t" anchorCtr="0" compatLnSpc="1"/>
          <a:lstStyle/>
          <a:p>
            <a:pPr marL="342900" marR="0" lvl="0" indent="-342900" algn="l" defTabSz="914400" rtl="0" eaLnBrk="0" fontAlgn="base" latinLnBrk="0" hangingPunct="0">
              <a:lnSpc>
                <a:spcPct val="103000"/>
              </a:lnSpc>
              <a:spcBef>
                <a:spcPct val="50000"/>
              </a:spcBef>
              <a:spcAft>
                <a:spcPct val="0"/>
              </a:spcAft>
              <a:buClrTx/>
              <a:buSzTx/>
              <a:buFontTx/>
              <a:buNone/>
              <a:defRPr/>
            </a:pPr>
            <a:r>
              <a:rPr kumimoji="0" lang="zh-CN" altLang="en-US" sz="1600" b="0" i="0" u="none" strike="noStrike" kern="0" cap="none" spc="0" normalizeH="0" baseline="0" noProof="0" dirty="0">
                <a:ln>
                  <a:noFill/>
                </a:ln>
                <a:solidFill>
                  <a:schemeClr val="tx1"/>
                </a:solidFill>
                <a:effectLst/>
                <a:uLnTx/>
                <a:uFillTx/>
                <a:latin typeface="+mn-ea"/>
                <a:ea typeface="+mn-ea"/>
                <a:cs typeface="+mn-cs"/>
              </a:rPr>
              <a:t>广告诉求</a:t>
            </a:r>
          </a:p>
        </p:txBody>
      </p:sp>
      <p:sp>
        <p:nvSpPr>
          <p:cNvPr id="17" name="TextBox 16"/>
          <p:cNvSpPr txBox="1"/>
          <p:nvPr/>
        </p:nvSpPr>
        <p:spPr>
          <a:xfrm>
            <a:off x="3941380" y="5302469"/>
            <a:ext cx="5528441" cy="461665"/>
          </a:xfrm>
          <a:prstGeom prst="rect">
            <a:avLst/>
          </a:prstGeom>
          <a:noFill/>
        </p:spPr>
        <p:txBody>
          <a:bodyPr wrap="square" rtlCol="0">
            <a:spAutoFit/>
          </a:bodyPr>
          <a:lstStyle/>
          <a:p>
            <a:r>
              <a:rPr lang="zh-CN" altLang="en-US" sz="2400" dirty="0">
                <a:solidFill>
                  <a:srgbClr val="C00000"/>
                </a:solidFill>
                <a:latin typeface="+mn-lt"/>
                <a:ea typeface="+mn-ea"/>
              </a:rPr>
              <a:t>为你的安全保驾护航   别受伤 有我呢</a:t>
            </a:r>
          </a:p>
        </p:txBody>
      </p:sp>
      <p:sp>
        <p:nvSpPr>
          <p:cNvPr id="18" name="副标题 7"/>
          <p:cNvSpPr txBox="1"/>
          <p:nvPr/>
        </p:nvSpPr>
        <p:spPr bwMode="auto">
          <a:xfrm>
            <a:off x="4055938" y="5776573"/>
            <a:ext cx="5450667" cy="419275"/>
          </a:xfrm>
          <a:prstGeom prst="rect">
            <a:avLst/>
          </a:prstGeom>
          <a:noFill/>
          <a:ln>
            <a:noFill/>
          </a:ln>
        </p:spPr>
        <p:txBody>
          <a:bodyPr vert="horz" wrap="square" lIns="0" tIns="0" rIns="0" bIns="0" numCol="1" anchor="t" anchorCtr="0" compatLnSpc="1"/>
          <a:lstStyle/>
          <a:p>
            <a:pPr marL="342900" marR="0" lvl="0" indent="-342900" algn="l" defTabSz="914400" rtl="0" eaLnBrk="0" fontAlgn="base" latinLnBrk="0" hangingPunct="0">
              <a:lnSpc>
                <a:spcPct val="103000"/>
              </a:lnSpc>
              <a:spcBef>
                <a:spcPct val="50000"/>
              </a:spcBef>
              <a:spcAft>
                <a:spcPct val="0"/>
              </a:spcAft>
              <a:buClrTx/>
              <a:buSzTx/>
              <a:buFontTx/>
              <a:buNone/>
              <a:defRPr/>
            </a:pPr>
            <a:r>
              <a:rPr kumimoji="0" lang="zh-CN" altLang="en-US" sz="2000" b="0" i="0" u="none" strike="noStrike" kern="0" cap="none" spc="0" normalizeH="0" baseline="0" noProof="0" dirty="0">
                <a:ln>
                  <a:noFill/>
                </a:ln>
                <a:solidFill>
                  <a:schemeClr val="tx1"/>
                </a:solidFill>
                <a:effectLst/>
                <a:uLnTx/>
                <a:uFillTx/>
                <a:latin typeface="VW Text Office" pitchFamily="34" charset="0"/>
                <a:ea typeface="+mn-ea"/>
                <a:cs typeface="+mn-cs"/>
              </a:rPr>
              <a:t>朗逸全方位</a:t>
            </a:r>
            <a:r>
              <a:rPr kumimoji="0" lang="en-US" altLang="zh-CN" sz="2000" b="0" i="0" u="none" strike="noStrike" kern="0" cap="none" spc="0" normalizeH="0" baseline="0" noProof="0" dirty="0">
                <a:ln>
                  <a:noFill/>
                </a:ln>
                <a:solidFill>
                  <a:schemeClr val="tx1"/>
                </a:solidFill>
                <a:effectLst/>
                <a:uLnTx/>
                <a:uFillTx/>
                <a:latin typeface="VW Text Office" pitchFamily="34" charset="0"/>
                <a:ea typeface="+mn-ea"/>
                <a:cs typeface="+mn-cs"/>
              </a:rPr>
              <a:t>6</a:t>
            </a:r>
            <a:r>
              <a:rPr kumimoji="0" lang="zh-CN" altLang="en-US" sz="2000" b="0" i="0" u="none" strike="noStrike" kern="0" cap="none" spc="0" normalizeH="0" baseline="0" noProof="0" dirty="0">
                <a:ln>
                  <a:noFill/>
                </a:ln>
                <a:solidFill>
                  <a:schemeClr val="tx1"/>
                </a:solidFill>
                <a:effectLst/>
                <a:uLnTx/>
                <a:uFillTx/>
                <a:latin typeface="VW Text Office" pitchFamily="34" charset="0"/>
                <a:ea typeface="+mn-ea"/>
                <a:cs typeface="+mn-cs"/>
              </a:rPr>
              <a:t>安全气囊    随时随地给你安全感</a:t>
            </a:r>
          </a:p>
        </p:txBody>
      </p:sp>
    </p:spTree>
  </p:cSld>
  <p:clrMapOvr>
    <a:masterClrMapping/>
  </p:clrMapOvr>
  <p:transition>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bwMode="auto">
          <a:xfrm>
            <a:off x="294610" y="771250"/>
            <a:ext cx="2558948" cy="558165"/>
          </a:xfrm>
          <a:prstGeom prst="rect">
            <a:avLst/>
          </a:prstGeom>
          <a:noFill/>
          <a:ln>
            <a:noFill/>
          </a:ln>
        </p:spPr>
        <p:txBody>
          <a:bodyPr vert="horz" wrap="square" lIns="0" tIns="0" rIns="0" bIns="0" numCol="1" anchor="t" anchorCtr="0" compatLnSpc="1"/>
          <a:lstStyle/>
          <a:p>
            <a:pPr marL="0" marR="0" lvl="0" algn="l" defTabSz="914400" rtl="0" eaLnBrk="0" fontAlgn="base" latinLnBrk="0" hangingPunct="0">
              <a:lnSpc>
                <a:spcPct val="103000"/>
              </a:lnSpc>
              <a:buClrTx/>
              <a:buSzTx/>
              <a:buFontTx/>
              <a:buNone/>
              <a:defRPr/>
            </a:pPr>
            <a:r>
              <a:rPr lang="zh-CN" altLang="en-US" sz="3600" kern="0" noProof="0" dirty="0">
                <a:ln>
                  <a:noFill/>
                </a:ln>
                <a:solidFill>
                  <a:srgbClr val="FF871F"/>
                </a:solidFill>
                <a:effectLst/>
                <a:uLnTx/>
                <a:uFillTx/>
                <a:latin typeface="+mj-lt"/>
                <a:ea typeface="+mj-ea"/>
                <a:cs typeface="+mj-cs"/>
                <a:sym typeface="+mn-ea"/>
              </a:rPr>
              <a:t>机场路分离</a:t>
            </a:r>
            <a:endParaRPr kumimoji="0" lang="zh-CN" altLang="en-US" sz="3600" i="0" u="none" strike="noStrike" kern="0" cap="none" spc="0" normalizeH="0" baseline="0" noProof="0" dirty="0">
              <a:ln>
                <a:noFill/>
              </a:ln>
              <a:solidFill>
                <a:srgbClr val="FF871F"/>
              </a:solidFill>
              <a:effectLst/>
              <a:uLnTx/>
              <a:uFillTx/>
              <a:latin typeface="+mj-lt"/>
              <a:ea typeface="+mj-ea"/>
              <a:cs typeface="+mj-cs"/>
            </a:endParaRPr>
          </a:p>
        </p:txBody>
      </p:sp>
      <p:sp>
        <p:nvSpPr>
          <p:cNvPr id="3" name="内容占位符 2"/>
          <p:cNvSpPr>
            <a:spLocks noGrp="1"/>
          </p:cNvSpPr>
          <p:nvPr>
            <p:ph idx="1"/>
          </p:nvPr>
        </p:nvSpPr>
        <p:spPr>
          <a:xfrm>
            <a:off x="220717" y="1640425"/>
            <a:ext cx="2652592" cy="393328"/>
          </a:xfrm>
        </p:spPr>
        <p:txBody>
          <a:bodyPr/>
          <a:lstStyle/>
          <a:p>
            <a:pPr algn="l">
              <a:defRPr/>
            </a:pPr>
            <a:r>
              <a:rPr lang="zh-CN" altLang="en-US" sz="1600" dirty="0">
                <a:latin typeface="+mn-ea"/>
              </a:rPr>
              <a:t>故事梗概</a:t>
            </a:r>
          </a:p>
        </p:txBody>
      </p:sp>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noFill/>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45</a:t>
            </a:fld>
            <a:endParaRPr lang="de-DE" altLang="zh-CN">
              <a:solidFill>
                <a:schemeClr val="tx1"/>
              </a:solidFill>
              <a:latin typeface="VW Text Office" pitchFamily="34" charset="0"/>
            </a:endParaRPr>
          </a:p>
        </p:txBody>
      </p:sp>
      <p:sp>
        <p:nvSpPr>
          <p:cNvPr id="8" name="标题 1"/>
          <p:cNvSpPr txBox="1"/>
          <p:nvPr/>
        </p:nvSpPr>
        <p:spPr bwMode="auto">
          <a:xfrm>
            <a:off x="299544" y="441434"/>
            <a:ext cx="4073458" cy="299545"/>
          </a:xfrm>
          <a:prstGeom prst="rect">
            <a:avLst/>
          </a:prstGeom>
          <a:noFill/>
          <a:ln>
            <a:noFill/>
          </a:ln>
        </p:spPr>
        <p:txBody>
          <a:bodyPr vert="horz" wrap="square" lIns="0" tIns="0" rIns="0" bIns="0" numCol="1" anchor="t" anchorCtr="0" compatLnSpc="1"/>
          <a:lstStyle/>
          <a:p>
            <a:pPr marL="0" marR="0" lvl="0" indent="0" algn="l" defTabSz="914400" rtl="0" eaLnBrk="0" fontAlgn="base" latinLnBrk="0" hangingPunct="0">
              <a:lnSpc>
                <a:spcPct val="103000"/>
              </a:lnSpc>
              <a:spcBef>
                <a:spcPct val="0"/>
              </a:spcBef>
              <a:spcAft>
                <a:spcPct val="0"/>
              </a:spcAft>
              <a:buClrTx/>
              <a:buSzTx/>
              <a:buFontTx/>
              <a:buNone/>
              <a:defRPr/>
            </a:pPr>
            <a:r>
              <a:rPr kumimoji="0" lang="zh-CN" altLang="en-US" sz="1600" i="0" u="none" strike="noStrike" kern="0" cap="none" spc="0" normalizeH="0" baseline="0" noProof="0" dirty="0">
                <a:ln>
                  <a:noFill/>
                </a:ln>
                <a:solidFill>
                  <a:schemeClr val="tx1"/>
                </a:solidFill>
                <a:effectLst/>
                <a:uLnTx/>
                <a:uFillTx/>
                <a:latin typeface="+mj-lt"/>
                <a:ea typeface="+mj-ea"/>
                <a:cs typeface="+mj-cs"/>
              </a:rPr>
              <a:t>生活放映室竖视频系列二</a:t>
            </a:r>
          </a:p>
        </p:txBody>
      </p:sp>
      <p:sp>
        <p:nvSpPr>
          <p:cNvPr id="9" name="内容占位符 2"/>
          <p:cNvSpPr txBox="1"/>
          <p:nvPr/>
        </p:nvSpPr>
        <p:spPr bwMode="auto">
          <a:xfrm>
            <a:off x="319295" y="4504500"/>
            <a:ext cx="2594787" cy="351285"/>
          </a:xfrm>
          <a:prstGeom prst="rect">
            <a:avLst/>
          </a:prstGeom>
          <a:noFill/>
          <a:ln>
            <a:noFill/>
          </a:ln>
        </p:spPr>
        <p:txBody>
          <a:bodyPr vert="horz" wrap="square" lIns="0" tIns="0" rIns="0" bIns="0" numCol="1" anchor="t" anchorCtr="0" compatLnSpc="1"/>
          <a:lstStyle/>
          <a:p>
            <a:pPr marL="342900" marR="0" lvl="0" indent="-342900" algn="l" defTabSz="914400" rtl="0" eaLnBrk="0" fontAlgn="base" latinLnBrk="0" hangingPunct="0">
              <a:lnSpc>
                <a:spcPct val="103000"/>
              </a:lnSpc>
              <a:spcBef>
                <a:spcPct val="50000"/>
              </a:spcBef>
              <a:spcAft>
                <a:spcPct val="0"/>
              </a:spcAft>
              <a:buClrTx/>
              <a:buSzTx/>
              <a:buFontTx/>
              <a:buNone/>
              <a:defRPr/>
            </a:pPr>
            <a:r>
              <a:rPr kumimoji="0" lang="zh-CN" altLang="en-US" sz="1600" b="0" i="0" u="none" strike="noStrike" kern="0" cap="none" spc="0" normalizeH="0" baseline="0" noProof="0" dirty="0">
                <a:ln>
                  <a:noFill/>
                </a:ln>
                <a:solidFill>
                  <a:schemeClr val="tx1"/>
                </a:solidFill>
                <a:effectLst/>
                <a:uLnTx/>
                <a:uFillTx/>
                <a:latin typeface="+mn-ea"/>
                <a:ea typeface="+mn-ea"/>
                <a:cs typeface="+mn-cs"/>
              </a:rPr>
              <a:t>人物特性</a:t>
            </a:r>
          </a:p>
          <a:p>
            <a:pPr marL="342900" lvl="0" indent="-342900">
              <a:lnSpc>
                <a:spcPct val="103000"/>
              </a:lnSpc>
              <a:spcBef>
                <a:spcPct val="50000"/>
              </a:spcBef>
              <a:defRPr/>
            </a:pPr>
            <a:endParaRPr kumimoji="0" lang="zh-CN" altLang="en-US" sz="1600" b="0" i="0" u="none" strike="noStrike" kern="0" cap="none" spc="0" normalizeH="0" baseline="0" noProof="0" dirty="0">
              <a:ln>
                <a:noFill/>
              </a:ln>
              <a:solidFill>
                <a:schemeClr val="bg1">
                  <a:lumMod val="50000"/>
                </a:schemeClr>
              </a:solidFill>
              <a:effectLst/>
              <a:uLnTx/>
              <a:uFillTx/>
              <a:latin typeface="+mn-ea"/>
              <a:ea typeface="+mn-ea"/>
              <a:cs typeface="+mn-cs"/>
            </a:endParaRPr>
          </a:p>
        </p:txBody>
      </p:sp>
      <p:sp>
        <p:nvSpPr>
          <p:cNvPr id="11" name="TextBox 10"/>
          <p:cNvSpPr txBox="1"/>
          <p:nvPr/>
        </p:nvSpPr>
        <p:spPr>
          <a:xfrm>
            <a:off x="533488" y="4776952"/>
            <a:ext cx="2513241" cy="1295400"/>
          </a:xfrm>
          <a:prstGeom prst="rect">
            <a:avLst/>
          </a:prstGeom>
          <a:noFill/>
        </p:spPr>
        <p:txBody>
          <a:bodyPr wrap="square" rtlCol="0">
            <a:spAutoFit/>
          </a:bodyPr>
          <a:lstStyle/>
          <a:p>
            <a:pPr marR="0" algn="l" rtl="0" eaLnBrk="0" fontAlgn="base" latinLnBrk="0" hangingPunct="0">
              <a:lnSpc>
                <a:spcPct val="100000"/>
              </a:lnSpc>
              <a:spcBef>
                <a:spcPct val="50000"/>
              </a:spcBef>
              <a:buFontTx/>
              <a:buNone/>
            </a:pPr>
            <a:r>
              <a:rPr lang="zh-CN" altLang="en-US" sz="1400" dirty="0">
                <a:solidFill>
                  <a:schemeClr val="bg1">
                    <a:lumMod val="50000"/>
                  </a:schemeClr>
                </a:solidFill>
                <a:latin typeface="+mn-lt"/>
                <a:ea typeface="+mn-ea"/>
                <a:sym typeface="+mn-ea"/>
              </a:rPr>
              <a:t>女乘客人物特点：敏感、极度缺乏安全感、焦虑、患得患失</a:t>
            </a:r>
            <a:endParaRPr kumimoji="0" lang="zh-CN" altLang="en-US" sz="1200" b="0" i="0" u="none" strike="noStrike" cap="none" normalizeH="0" baseline="0" dirty="0">
              <a:solidFill>
                <a:schemeClr val="bg1">
                  <a:lumMod val="50000"/>
                </a:schemeClr>
              </a:solidFill>
              <a:latin typeface="+mn-lt"/>
              <a:ea typeface="+mn-ea"/>
              <a:sym typeface="+mn-ea"/>
            </a:endParaRPr>
          </a:p>
          <a:p>
            <a:pPr marR="0" algn="l" rtl="0" eaLnBrk="0" fontAlgn="base" latinLnBrk="0" hangingPunct="0">
              <a:lnSpc>
                <a:spcPct val="100000"/>
              </a:lnSpc>
              <a:spcBef>
                <a:spcPct val="50000"/>
              </a:spcBef>
              <a:buFontTx/>
              <a:buNone/>
            </a:pPr>
            <a:r>
              <a:rPr lang="zh-CN" altLang="en-US" sz="1400" dirty="0">
                <a:solidFill>
                  <a:schemeClr val="bg1">
                    <a:lumMod val="50000"/>
                  </a:schemeClr>
                </a:solidFill>
                <a:latin typeface="+mn-lt"/>
                <a:ea typeface="+mn-ea"/>
                <a:sym typeface="+mn-ea"/>
              </a:rPr>
              <a:t>快车司机人物特点：大叔、老好人、认真、细心</a:t>
            </a:r>
            <a:endParaRPr lang="zh-CN" altLang="en-US" sz="1600" dirty="0">
              <a:solidFill>
                <a:schemeClr val="bg1">
                  <a:lumMod val="50000"/>
                </a:schemeClr>
              </a:solidFill>
              <a:latin typeface="+mn-lt"/>
              <a:ea typeface="+mn-ea"/>
            </a:endParaRPr>
          </a:p>
          <a:p>
            <a:endParaRPr lang="zh-CN" altLang="en-US" sz="1600" dirty="0">
              <a:solidFill>
                <a:schemeClr val="bg1">
                  <a:lumMod val="50000"/>
                </a:schemeClr>
              </a:solidFill>
              <a:latin typeface="+mn-lt"/>
              <a:ea typeface="+mn-ea"/>
            </a:endParaRPr>
          </a:p>
        </p:txBody>
      </p:sp>
      <p:sp>
        <p:nvSpPr>
          <p:cNvPr id="12" name="TextBox 11"/>
          <p:cNvSpPr txBox="1"/>
          <p:nvPr/>
        </p:nvSpPr>
        <p:spPr>
          <a:xfrm>
            <a:off x="408634" y="1918139"/>
            <a:ext cx="2764219" cy="2529840"/>
          </a:xfrm>
          <a:prstGeom prst="rect">
            <a:avLst/>
          </a:prstGeom>
          <a:noFill/>
        </p:spPr>
        <p:txBody>
          <a:bodyPr wrap="square" rtlCol="0">
            <a:spAutoFit/>
          </a:bodyPr>
          <a:lstStyle/>
          <a:p>
            <a:r>
              <a:rPr lang="zh-CN" altLang="en-US" sz="1600" dirty="0">
                <a:solidFill>
                  <a:schemeClr val="bg1">
                    <a:lumMod val="50000"/>
                  </a:schemeClr>
                </a:solidFill>
                <a:latin typeface="+mn-lt"/>
                <a:ea typeface="+mn-ea"/>
                <a:sym typeface="+mn-ea"/>
              </a:rPr>
              <a:t>快车司机深夜接女乘客去机场。车中，女乘客与异地恋男友在电话中爆发争吵，并因此沉默流泪。就在此时，快车司机的一席话令女乘客感受到了温暖，稳定的驾驶也让情绪得到了显著舒缓，最终，女乘客安稳地来到了机场。</a:t>
            </a:r>
            <a:endParaRPr lang="en-US" altLang="zh-CN" sz="1600" dirty="0">
              <a:latin typeface="+mn-ea"/>
            </a:endParaRPr>
          </a:p>
          <a:p>
            <a:endParaRPr lang="zh-CN" altLang="en-US" sz="1600" dirty="0">
              <a:solidFill>
                <a:schemeClr val="bg1">
                  <a:lumMod val="50000"/>
                </a:schemeClr>
              </a:solidFill>
              <a:latin typeface="+mn-lt"/>
              <a:ea typeface="+mn-ea"/>
            </a:endParaRPr>
          </a:p>
        </p:txBody>
      </p:sp>
      <p:sp>
        <p:nvSpPr>
          <p:cNvPr id="14" name="内容占位符 2"/>
          <p:cNvSpPr txBox="1"/>
          <p:nvPr/>
        </p:nvSpPr>
        <p:spPr bwMode="auto">
          <a:xfrm>
            <a:off x="4089794" y="3716219"/>
            <a:ext cx="1018234" cy="393328"/>
          </a:xfrm>
          <a:prstGeom prst="rect">
            <a:avLst/>
          </a:prstGeom>
          <a:noFill/>
          <a:ln>
            <a:noFill/>
          </a:ln>
        </p:spPr>
        <p:txBody>
          <a:bodyPr vert="horz" wrap="square" lIns="0" tIns="0" rIns="0" bIns="0" numCol="1" anchor="t" anchorCtr="0" compatLnSpc="1"/>
          <a:lstStyle/>
          <a:p>
            <a:pPr marL="342900" marR="0" lvl="0" indent="-342900" algn="l" defTabSz="914400" rtl="0" eaLnBrk="0" fontAlgn="base" latinLnBrk="0" hangingPunct="0">
              <a:lnSpc>
                <a:spcPct val="103000"/>
              </a:lnSpc>
              <a:spcBef>
                <a:spcPct val="50000"/>
              </a:spcBef>
              <a:spcAft>
                <a:spcPct val="0"/>
              </a:spcAft>
              <a:buClrTx/>
              <a:buSzTx/>
              <a:buFontTx/>
              <a:buNone/>
              <a:defRPr/>
            </a:pPr>
            <a:r>
              <a:rPr kumimoji="0" lang="zh-CN" altLang="en-US" sz="1600" b="0" i="0" u="none" strike="noStrike" kern="0" cap="none" spc="0" normalizeH="0" baseline="0" noProof="0" dirty="0">
                <a:ln>
                  <a:noFill/>
                </a:ln>
                <a:solidFill>
                  <a:schemeClr val="tx1"/>
                </a:solidFill>
                <a:effectLst/>
                <a:uLnTx/>
                <a:uFillTx/>
                <a:latin typeface="+mn-ea"/>
                <a:ea typeface="+mn-ea"/>
                <a:cs typeface="+mn-cs"/>
              </a:rPr>
              <a:t>画面内容</a:t>
            </a:r>
          </a:p>
        </p:txBody>
      </p:sp>
      <p:sp>
        <p:nvSpPr>
          <p:cNvPr id="15" name="TextBox 14"/>
          <p:cNvSpPr txBox="1"/>
          <p:nvPr/>
        </p:nvSpPr>
        <p:spPr>
          <a:xfrm>
            <a:off x="4560220" y="3999187"/>
            <a:ext cx="4914856" cy="1371600"/>
          </a:xfrm>
          <a:prstGeom prst="rect">
            <a:avLst/>
          </a:prstGeom>
          <a:noFill/>
        </p:spPr>
        <p:txBody>
          <a:bodyPr wrap="square" rtlCol="0">
            <a:spAutoFit/>
          </a:bodyPr>
          <a:lstStyle/>
          <a:p>
            <a:r>
              <a:rPr lang="zh-CN" altLang="en-US" sz="1600" kern="0" dirty="0">
                <a:solidFill>
                  <a:schemeClr val="tx1"/>
                </a:solidFill>
                <a:latin typeface="+mn-ea"/>
                <a:ea typeface="+mn-ea"/>
                <a:sym typeface="+mn-ea"/>
              </a:rPr>
              <a:t>高架过弯处，女乘客根据过往经验，闭眼并死死抓住把手。然而，这次却感觉平稳舒适，没有以前的紧张感，慢慢睁开眼睛，送了紧抓把手的手，展露笑容。</a:t>
            </a:r>
            <a:endParaRPr kumimoji="0" lang="zh-CN" altLang="en-US" sz="1600" b="0" i="0" u="none" strike="noStrike" kern="0" cap="none" normalizeH="0" baseline="0" dirty="0">
              <a:solidFill>
                <a:schemeClr val="tx1"/>
              </a:solidFill>
              <a:latin typeface="+mn-ea"/>
              <a:ea typeface="+mn-ea"/>
            </a:endParaRPr>
          </a:p>
          <a:p>
            <a:endParaRPr lang="zh-CN" altLang="en-US" sz="2000" kern="0" noProof="0" dirty="0">
              <a:ln>
                <a:noFill/>
              </a:ln>
              <a:solidFill>
                <a:schemeClr val="tx1"/>
              </a:solidFill>
              <a:effectLst/>
              <a:uLnTx/>
              <a:uFillTx/>
              <a:latin typeface="+mn-ea"/>
              <a:ea typeface="+mn-ea"/>
            </a:endParaRPr>
          </a:p>
          <a:p>
            <a:endParaRPr lang="zh-CN" altLang="en-US" sz="1600" dirty="0">
              <a:solidFill>
                <a:schemeClr val="bg1">
                  <a:lumMod val="50000"/>
                </a:schemeClr>
              </a:solidFill>
              <a:latin typeface="+mn-ea"/>
              <a:ea typeface="+mn-ea"/>
            </a:endParaRPr>
          </a:p>
        </p:txBody>
      </p:sp>
      <p:sp>
        <p:nvSpPr>
          <p:cNvPr id="16" name="内容占位符 2"/>
          <p:cNvSpPr txBox="1"/>
          <p:nvPr/>
        </p:nvSpPr>
        <p:spPr bwMode="auto">
          <a:xfrm>
            <a:off x="4037242" y="5035267"/>
            <a:ext cx="1018234" cy="393328"/>
          </a:xfrm>
          <a:prstGeom prst="rect">
            <a:avLst/>
          </a:prstGeom>
          <a:noFill/>
          <a:ln>
            <a:noFill/>
          </a:ln>
        </p:spPr>
        <p:txBody>
          <a:bodyPr vert="horz" wrap="square" lIns="0" tIns="0" rIns="0" bIns="0" numCol="1" anchor="t" anchorCtr="0" compatLnSpc="1"/>
          <a:lstStyle/>
          <a:p>
            <a:pPr marL="342900" marR="0" lvl="0" indent="-342900" algn="l" defTabSz="914400" rtl="0" eaLnBrk="0" fontAlgn="base" latinLnBrk="0" hangingPunct="0">
              <a:lnSpc>
                <a:spcPct val="103000"/>
              </a:lnSpc>
              <a:spcBef>
                <a:spcPct val="50000"/>
              </a:spcBef>
              <a:spcAft>
                <a:spcPct val="0"/>
              </a:spcAft>
              <a:buClrTx/>
              <a:buSzTx/>
              <a:buFontTx/>
              <a:buNone/>
              <a:defRPr/>
            </a:pPr>
            <a:r>
              <a:rPr kumimoji="0" lang="zh-CN" altLang="en-US" sz="1600" b="0" i="0" u="none" strike="noStrike" kern="0" cap="none" spc="0" normalizeH="0" baseline="0" noProof="0" dirty="0">
                <a:ln>
                  <a:noFill/>
                </a:ln>
                <a:solidFill>
                  <a:schemeClr val="tx1"/>
                </a:solidFill>
                <a:effectLst/>
                <a:uLnTx/>
                <a:uFillTx/>
                <a:latin typeface="+mn-ea"/>
                <a:ea typeface="+mn-ea"/>
                <a:cs typeface="+mn-cs"/>
              </a:rPr>
              <a:t>广告诉求</a:t>
            </a:r>
          </a:p>
        </p:txBody>
      </p:sp>
      <p:sp>
        <p:nvSpPr>
          <p:cNvPr id="17" name="TextBox 16"/>
          <p:cNvSpPr txBox="1"/>
          <p:nvPr/>
        </p:nvSpPr>
        <p:spPr>
          <a:xfrm>
            <a:off x="3941380" y="5302469"/>
            <a:ext cx="5528441" cy="457200"/>
          </a:xfrm>
          <a:prstGeom prst="rect">
            <a:avLst/>
          </a:prstGeom>
          <a:noFill/>
        </p:spPr>
        <p:txBody>
          <a:bodyPr wrap="square" rtlCol="0">
            <a:spAutoFit/>
          </a:bodyPr>
          <a:lstStyle/>
          <a:p>
            <a:r>
              <a:rPr lang="zh-CN" altLang="en-US" sz="2400" dirty="0">
                <a:solidFill>
                  <a:srgbClr val="C00000"/>
                </a:solidFill>
                <a:latin typeface="汉仪大黑简" pitchFamily="49" charset="-122"/>
                <a:ea typeface="汉仪大黑简" pitchFamily="49" charset="-122"/>
                <a:sym typeface="+mn-ea"/>
              </a:rPr>
              <a:t>不安只是暂时的，别害怕，有我呢</a:t>
            </a:r>
          </a:p>
        </p:txBody>
      </p:sp>
      <p:sp>
        <p:nvSpPr>
          <p:cNvPr id="18" name="副标题 7"/>
          <p:cNvSpPr txBox="1"/>
          <p:nvPr/>
        </p:nvSpPr>
        <p:spPr bwMode="auto">
          <a:xfrm>
            <a:off x="4090228" y="5824833"/>
            <a:ext cx="5450667" cy="419275"/>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2000" kern="0" noProof="0" dirty="0">
                <a:ln>
                  <a:noFill/>
                </a:ln>
                <a:solidFill>
                  <a:schemeClr val="tx1"/>
                </a:solidFill>
                <a:effectLst/>
                <a:uLnTx/>
                <a:uFillTx/>
                <a:latin typeface="VW Text Office" pitchFamily="34" charset="0"/>
                <a:ea typeface="+mn-ea"/>
                <a:sym typeface="+mn-ea"/>
              </a:rPr>
              <a:t>1.2T动力充足</a:t>
            </a:r>
            <a:r>
              <a:rPr lang="zh-CN" altLang="en-US" sz="2000" kern="0" dirty="0">
                <a:solidFill>
                  <a:schemeClr val="tx1"/>
                </a:solidFill>
                <a:latin typeface="VW Text Office" pitchFamily="34" charset="0"/>
                <a:ea typeface="+mn-ea"/>
                <a:sym typeface="+mn-ea"/>
              </a:rPr>
              <a:t>，ESP安</a:t>
            </a:r>
            <a:r>
              <a:rPr lang="zh-CN" altLang="en-US" sz="2000" kern="0" noProof="0" dirty="0">
                <a:ln>
                  <a:noFill/>
                </a:ln>
                <a:solidFill>
                  <a:schemeClr val="tx1"/>
                </a:solidFill>
                <a:effectLst/>
                <a:uLnTx/>
                <a:uFillTx/>
                <a:latin typeface="VW Text Office" pitchFamily="34" charset="0"/>
                <a:ea typeface="+mn-ea"/>
                <a:sym typeface="+mn-ea"/>
              </a:rPr>
              <a:t>全稳定</a:t>
            </a:r>
            <a:endParaRPr kumimoji="0" lang="zh-CN" altLang="en-US" sz="2000" b="0" i="0" u="none" strike="noStrike" kern="0" cap="none" spc="0" normalizeH="0" baseline="0" noProof="0" dirty="0">
              <a:ln>
                <a:noFill/>
              </a:ln>
              <a:solidFill>
                <a:schemeClr val="tx1"/>
              </a:solidFill>
              <a:effectLst/>
              <a:uLnTx/>
              <a:uFillTx/>
              <a:latin typeface="VW Text Office" pitchFamily="34" charset="0"/>
              <a:ea typeface="+mn-ea"/>
              <a:cs typeface="+mn-cs"/>
            </a:endParaRPr>
          </a:p>
        </p:txBody>
      </p:sp>
      <p:pic>
        <p:nvPicPr>
          <p:cNvPr id="6" name="图片 5" descr="微信图片_20170421214247"/>
          <p:cNvPicPr>
            <a:picLocks noChangeAspect="1"/>
          </p:cNvPicPr>
          <p:nvPr/>
        </p:nvPicPr>
        <p:blipFill>
          <a:blip r:embed="rId2" cstate="email"/>
          <a:stretch>
            <a:fillRect/>
          </a:stretch>
        </p:blipFill>
        <p:spPr>
          <a:xfrm>
            <a:off x="4201795" y="-37465"/>
            <a:ext cx="5631815" cy="3747770"/>
          </a:xfrm>
          <a:prstGeom prst="rect">
            <a:avLst/>
          </a:prstGeom>
        </p:spPr>
      </p:pic>
    </p:spTree>
  </p:cSld>
  <p:clrMapOvr>
    <a:masterClrMapping/>
  </p:clrMapOvr>
  <p:transition>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bwMode="auto">
          <a:xfrm>
            <a:off x="294610" y="771250"/>
            <a:ext cx="2558948" cy="558165"/>
          </a:xfrm>
          <a:prstGeom prst="rect">
            <a:avLst/>
          </a:prstGeom>
          <a:noFill/>
          <a:ln>
            <a:noFill/>
          </a:ln>
        </p:spPr>
        <p:txBody>
          <a:bodyPr vert="horz" wrap="square" lIns="0" tIns="0" rIns="0" bIns="0" numCol="1" anchor="t" anchorCtr="0" compatLnSpc="1"/>
          <a:lstStyle/>
          <a:p>
            <a:pPr marL="0" marR="0" lvl="0" indent="0" algn="l" defTabSz="914400" rtl="0" eaLnBrk="0" fontAlgn="base" latinLnBrk="0" hangingPunct="0">
              <a:lnSpc>
                <a:spcPct val="103000"/>
              </a:lnSpc>
              <a:spcBef>
                <a:spcPct val="0"/>
              </a:spcBef>
              <a:spcAft>
                <a:spcPct val="0"/>
              </a:spcAft>
              <a:buClrTx/>
              <a:buSzTx/>
              <a:buFontTx/>
              <a:buNone/>
              <a:defRPr/>
            </a:pPr>
            <a:r>
              <a:rPr lang="zh-CN" altLang="en-US" sz="3600" kern="0" noProof="0" dirty="0">
                <a:ln>
                  <a:noFill/>
                </a:ln>
                <a:solidFill>
                  <a:srgbClr val="FF871F"/>
                </a:solidFill>
                <a:effectLst/>
                <a:uLnTx/>
                <a:uFillTx/>
                <a:latin typeface="+mj-lt"/>
                <a:ea typeface="+mj-ea"/>
                <a:cs typeface="+mj-cs"/>
                <a:sym typeface="+mn-ea"/>
              </a:rPr>
              <a:t>相中拼车男</a:t>
            </a:r>
            <a:endParaRPr kumimoji="0" lang="zh-CN" altLang="en-US" sz="3600" b="1" i="0" u="none" strike="noStrike" kern="0" cap="none" spc="0" normalizeH="0" baseline="0" noProof="0" dirty="0">
              <a:ln>
                <a:noFill/>
              </a:ln>
              <a:solidFill>
                <a:schemeClr val="tx1"/>
              </a:solidFill>
              <a:effectLst/>
              <a:uLnTx/>
              <a:uFillTx/>
              <a:latin typeface="+mj-lt"/>
              <a:ea typeface="+mj-ea"/>
              <a:cs typeface="+mj-cs"/>
            </a:endParaRPr>
          </a:p>
          <a:p>
            <a:pPr marL="0" marR="0" lvl="0" indent="0" algn="l" defTabSz="914400" rtl="0" eaLnBrk="0" fontAlgn="base" latinLnBrk="0" hangingPunct="0">
              <a:lnSpc>
                <a:spcPct val="103000"/>
              </a:lnSpc>
              <a:spcBef>
                <a:spcPct val="0"/>
              </a:spcBef>
              <a:spcAft>
                <a:spcPct val="0"/>
              </a:spcAft>
              <a:buClrTx/>
              <a:buSzTx/>
              <a:buFontTx/>
              <a:buNone/>
              <a:defRPr/>
            </a:pPr>
            <a:endParaRPr kumimoji="0" lang="zh-CN" altLang="en-US" sz="3600" b="1" i="0" u="none" strike="noStrike" kern="0" cap="none" spc="0" normalizeH="0" baseline="0" noProof="0" dirty="0">
              <a:ln>
                <a:noFill/>
              </a:ln>
              <a:solidFill>
                <a:srgbClr val="FF871F"/>
              </a:solidFill>
              <a:effectLst/>
              <a:uLnTx/>
              <a:uFillTx/>
              <a:latin typeface="+mj-lt"/>
              <a:ea typeface="+mj-ea"/>
              <a:cs typeface="+mj-cs"/>
            </a:endParaRPr>
          </a:p>
        </p:txBody>
      </p:sp>
      <p:sp>
        <p:nvSpPr>
          <p:cNvPr id="3" name="内容占位符 2"/>
          <p:cNvSpPr>
            <a:spLocks noGrp="1"/>
          </p:cNvSpPr>
          <p:nvPr>
            <p:ph idx="1"/>
          </p:nvPr>
        </p:nvSpPr>
        <p:spPr>
          <a:xfrm>
            <a:off x="220717" y="1640425"/>
            <a:ext cx="2652592" cy="393328"/>
          </a:xfrm>
        </p:spPr>
        <p:txBody>
          <a:bodyPr/>
          <a:lstStyle/>
          <a:p>
            <a:pPr algn="l">
              <a:defRPr/>
            </a:pPr>
            <a:r>
              <a:rPr lang="zh-CN" altLang="en-US" sz="1600" dirty="0">
                <a:latin typeface="+mn-ea"/>
              </a:rPr>
              <a:t>故事梗概</a:t>
            </a:r>
          </a:p>
        </p:txBody>
      </p:sp>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noFill/>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46</a:t>
            </a:fld>
            <a:endParaRPr lang="de-DE" altLang="zh-CN">
              <a:solidFill>
                <a:schemeClr val="tx1"/>
              </a:solidFill>
              <a:latin typeface="VW Text Office" pitchFamily="34" charset="0"/>
            </a:endParaRPr>
          </a:p>
        </p:txBody>
      </p:sp>
      <p:sp>
        <p:nvSpPr>
          <p:cNvPr id="8" name="标题 1"/>
          <p:cNvSpPr txBox="1"/>
          <p:nvPr/>
        </p:nvSpPr>
        <p:spPr bwMode="auto">
          <a:xfrm>
            <a:off x="299544" y="441434"/>
            <a:ext cx="4073458" cy="299545"/>
          </a:xfrm>
          <a:prstGeom prst="rect">
            <a:avLst/>
          </a:prstGeom>
          <a:noFill/>
          <a:ln>
            <a:noFill/>
          </a:ln>
        </p:spPr>
        <p:txBody>
          <a:bodyPr vert="horz" wrap="square" lIns="0" tIns="0" rIns="0" bIns="0" numCol="1" anchor="t" anchorCtr="0" compatLnSpc="1"/>
          <a:lstStyle/>
          <a:p>
            <a:pPr marL="0" marR="0" lvl="0" indent="0" algn="l" defTabSz="914400" rtl="0" eaLnBrk="0" fontAlgn="base" latinLnBrk="0" hangingPunct="0">
              <a:lnSpc>
                <a:spcPct val="103000"/>
              </a:lnSpc>
              <a:spcBef>
                <a:spcPct val="0"/>
              </a:spcBef>
              <a:spcAft>
                <a:spcPct val="0"/>
              </a:spcAft>
              <a:buClrTx/>
              <a:buSzTx/>
              <a:buFontTx/>
              <a:buNone/>
              <a:defRPr/>
            </a:pPr>
            <a:r>
              <a:rPr kumimoji="0" lang="zh-CN" altLang="en-US" sz="1600" i="0" u="none" strike="noStrike" kern="0" cap="none" spc="0" normalizeH="0" baseline="0" noProof="0" dirty="0">
                <a:ln>
                  <a:noFill/>
                </a:ln>
                <a:solidFill>
                  <a:schemeClr val="tx1"/>
                </a:solidFill>
                <a:effectLst/>
                <a:uLnTx/>
                <a:uFillTx/>
                <a:latin typeface="+mj-lt"/>
                <a:ea typeface="+mj-ea"/>
                <a:cs typeface="+mj-cs"/>
              </a:rPr>
              <a:t>生活放映室竖视频系列三</a:t>
            </a:r>
          </a:p>
        </p:txBody>
      </p:sp>
      <p:sp>
        <p:nvSpPr>
          <p:cNvPr id="9" name="内容占位符 2"/>
          <p:cNvSpPr txBox="1"/>
          <p:nvPr/>
        </p:nvSpPr>
        <p:spPr bwMode="auto">
          <a:xfrm>
            <a:off x="319295" y="4504500"/>
            <a:ext cx="2594787" cy="351285"/>
          </a:xfrm>
          <a:prstGeom prst="rect">
            <a:avLst/>
          </a:prstGeom>
          <a:noFill/>
          <a:ln>
            <a:noFill/>
          </a:ln>
        </p:spPr>
        <p:txBody>
          <a:bodyPr vert="horz" wrap="square" lIns="0" tIns="0" rIns="0" bIns="0" numCol="1" anchor="t" anchorCtr="0" compatLnSpc="1"/>
          <a:lstStyle/>
          <a:p>
            <a:pPr marL="342900" marR="0" lvl="0" indent="-342900" algn="l" defTabSz="914400" rtl="0" eaLnBrk="0" fontAlgn="base" latinLnBrk="0" hangingPunct="0">
              <a:lnSpc>
                <a:spcPct val="103000"/>
              </a:lnSpc>
              <a:spcBef>
                <a:spcPct val="50000"/>
              </a:spcBef>
              <a:spcAft>
                <a:spcPct val="0"/>
              </a:spcAft>
              <a:buClrTx/>
              <a:buSzTx/>
              <a:buFontTx/>
              <a:buNone/>
              <a:defRPr/>
            </a:pPr>
            <a:r>
              <a:rPr kumimoji="0" lang="zh-CN" altLang="en-US" sz="1600" b="0" i="0" u="none" strike="noStrike" kern="0" cap="none" spc="0" normalizeH="0" baseline="0" noProof="0" dirty="0">
                <a:ln>
                  <a:noFill/>
                </a:ln>
                <a:solidFill>
                  <a:schemeClr val="tx1"/>
                </a:solidFill>
                <a:effectLst/>
                <a:uLnTx/>
                <a:uFillTx/>
                <a:latin typeface="+mn-ea"/>
                <a:ea typeface="+mn-ea"/>
                <a:cs typeface="+mn-cs"/>
              </a:rPr>
              <a:t>人物特性</a:t>
            </a:r>
          </a:p>
          <a:p>
            <a:pPr marL="342900" lvl="0" indent="-342900">
              <a:lnSpc>
                <a:spcPct val="103000"/>
              </a:lnSpc>
              <a:spcBef>
                <a:spcPct val="50000"/>
              </a:spcBef>
              <a:defRPr/>
            </a:pPr>
            <a:endParaRPr kumimoji="0" lang="zh-CN" altLang="en-US" sz="1600" b="0" i="0" u="none" strike="noStrike" kern="0" cap="none" spc="0" normalizeH="0" baseline="0" noProof="0" dirty="0">
              <a:ln>
                <a:noFill/>
              </a:ln>
              <a:solidFill>
                <a:schemeClr val="bg1">
                  <a:lumMod val="50000"/>
                </a:schemeClr>
              </a:solidFill>
              <a:effectLst/>
              <a:uLnTx/>
              <a:uFillTx/>
              <a:latin typeface="+mn-ea"/>
              <a:ea typeface="+mn-ea"/>
              <a:cs typeface="+mn-cs"/>
            </a:endParaRPr>
          </a:p>
        </p:txBody>
      </p:sp>
      <p:sp>
        <p:nvSpPr>
          <p:cNvPr id="11" name="TextBox 10"/>
          <p:cNvSpPr txBox="1"/>
          <p:nvPr/>
        </p:nvSpPr>
        <p:spPr>
          <a:xfrm>
            <a:off x="533488" y="4776952"/>
            <a:ext cx="2513241" cy="1955165"/>
          </a:xfrm>
          <a:prstGeom prst="rect">
            <a:avLst/>
          </a:prstGeom>
          <a:noFill/>
        </p:spPr>
        <p:txBody>
          <a:bodyPr wrap="square" rtlCol="0">
            <a:spAutoFit/>
          </a:bodyPr>
          <a:lstStyle/>
          <a:p>
            <a:pPr marL="5080" marR="0" indent="0" algn="l" defTabSz="914400" rtl="0" eaLnBrk="0" fontAlgn="base" latinLnBrk="0" hangingPunct="0">
              <a:lnSpc>
                <a:spcPct val="103000"/>
              </a:lnSpc>
              <a:spcBef>
                <a:spcPct val="50000"/>
              </a:spcBef>
              <a:spcAft>
                <a:spcPct val="0"/>
              </a:spcAft>
              <a:buClrTx/>
              <a:buSzTx/>
              <a:buFontTx/>
              <a:buNone/>
            </a:pPr>
            <a:r>
              <a:rPr lang="zh-CN" altLang="en-US" sz="1600" dirty="0">
                <a:solidFill>
                  <a:schemeClr val="bg1">
                    <a:lumMod val="50000"/>
                  </a:schemeClr>
                </a:solidFill>
                <a:latin typeface="+mn-lt"/>
                <a:ea typeface="+mn-ea"/>
                <a:sym typeface="+mn-ea"/>
              </a:rPr>
              <a:t>女主人物特点：宅女、工作狂、恨嫁</a:t>
            </a:r>
            <a:endParaRPr kumimoji="0" lang="zh-CN" altLang="en-US" sz="1600" b="0" i="0" u="none" strike="noStrike" cap="none" normalizeH="0" baseline="0" dirty="0">
              <a:solidFill>
                <a:schemeClr val="bg1">
                  <a:lumMod val="50000"/>
                </a:schemeClr>
              </a:solidFill>
              <a:latin typeface="+mn-lt"/>
              <a:ea typeface="+mn-ea"/>
            </a:endParaRPr>
          </a:p>
          <a:p>
            <a:pPr marL="5080" marR="0" indent="0" algn="l" defTabSz="914400" rtl="0" eaLnBrk="0" fontAlgn="base" latinLnBrk="0" hangingPunct="0">
              <a:lnSpc>
                <a:spcPct val="103000"/>
              </a:lnSpc>
              <a:spcBef>
                <a:spcPct val="50000"/>
              </a:spcBef>
              <a:spcAft>
                <a:spcPct val="0"/>
              </a:spcAft>
              <a:buClrTx/>
              <a:buSzTx/>
              <a:buFontTx/>
              <a:buNone/>
            </a:pPr>
            <a:r>
              <a:rPr lang="zh-CN" altLang="en-US" sz="1600" dirty="0">
                <a:solidFill>
                  <a:schemeClr val="bg1">
                    <a:lumMod val="50000"/>
                  </a:schemeClr>
                </a:solidFill>
                <a:latin typeface="+mn-lt"/>
                <a:ea typeface="+mn-ea"/>
                <a:sym typeface="+mn-ea"/>
              </a:rPr>
              <a:t>男主人物特点：细心、耐心、贴心、暖心、令人倍感安心</a:t>
            </a:r>
            <a:endParaRPr kumimoji="0" lang="zh-CN" altLang="en-US" sz="1600" b="0" i="0" u="none" strike="noStrike" cap="none" normalizeH="0" baseline="0" dirty="0">
              <a:solidFill>
                <a:schemeClr val="bg1">
                  <a:lumMod val="50000"/>
                </a:schemeClr>
              </a:solidFill>
              <a:latin typeface="+mn-lt"/>
              <a:ea typeface="+mn-ea"/>
            </a:endParaRPr>
          </a:p>
          <a:p>
            <a:endParaRPr lang="zh-CN" altLang="en-US" sz="1600" dirty="0">
              <a:solidFill>
                <a:schemeClr val="bg1">
                  <a:lumMod val="50000"/>
                </a:schemeClr>
              </a:solidFill>
              <a:latin typeface="+mn-lt"/>
              <a:ea typeface="+mn-ea"/>
            </a:endParaRPr>
          </a:p>
          <a:p>
            <a:endParaRPr lang="zh-CN" altLang="en-US" sz="1600" dirty="0">
              <a:solidFill>
                <a:schemeClr val="bg1">
                  <a:lumMod val="50000"/>
                </a:schemeClr>
              </a:solidFill>
              <a:latin typeface="+mn-lt"/>
              <a:ea typeface="+mn-ea"/>
            </a:endParaRPr>
          </a:p>
        </p:txBody>
      </p:sp>
      <p:sp>
        <p:nvSpPr>
          <p:cNvPr id="12" name="TextBox 11"/>
          <p:cNvSpPr txBox="1"/>
          <p:nvPr/>
        </p:nvSpPr>
        <p:spPr>
          <a:xfrm>
            <a:off x="408634" y="1918139"/>
            <a:ext cx="2764219" cy="1558290"/>
          </a:xfrm>
          <a:prstGeom prst="rect">
            <a:avLst/>
          </a:prstGeom>
          <a:noFill/>
        </p:spPr>
        <p:txBody>
          <a:bodyPr wrap="square" rtlCol="0">
            <a:spAutoFit/>
          </a:bodyPr>
          <a:lstStyle/>
          <a:p>
            <a:pPr algn="l">
              <a:defRPr/>
            </a:pPr>
            <a:r>
              <a:rPr lang="zh-CN" altLang="en-US" sz="1600" dirty="0">
                <a:solidFill>
                  <a:schemeClr val="bg1">
                    <a:lumMod val="50000"/>
                  </a:schemeClr>
                </a:solidFill>
                <a:latin typeface="+mn-lt"/>
                <a:ea typeface="+mn-ea"/>
                <a:sym typeface="+mn-ea"/>
              </a:rPr>
              <a:t>女主是个相亲已超过100次的30岁剩斗士。在某个下着瓢泼大雨的日子，她因拼车邂逅了朗逸车上的男主。一次又一次的相遇后，他们最终因车走到一起。</a:t>
            </a:r>
            <a:endParaRPr lang="zh-CN" altLang="en-US" sz="1600" dirty="0">
              <a:solidFill>
                <a:schemeClr val="bg1">
                  <a:lumMod val="50000"/>
                </a:schemeClr>
              </a:solidFill>
              <a:latin typeface="+mn-lt"/>
              <a:ea typeface="+mn-ea"/>
            </a:endParaRPr>
          </a:p>
        </p:txBody>
      </p:sp>
      <p:sp>
        <p:nvSpPr>
          <p:cNvPr id="14" name="内容占位符 2"/>
          <p:cNvSpPr txBox="1"/>
          <p:nvPr/>
        </p:nvSpPr>
        <p:spPr bwMode="auto">
          <a:xfrm>
            <a:off x="4089794" y="3810834"/>
            <a:ext cx="1018234" cy="393328"/>
          </a:xfrm>
          <a:prstGeom prst="rect">
            <a:avLst/>
          </a:prstGeom>
          <a:noFill/>
          <a:ln>
            <a:noFill/>
          </a:ln>
        </p:spPr>
        <p:txBody>
          <a:bodyPr vert="horz" wrap="square" lIns="0" tIns="0" rIns="0" bIns="0" numCol="1" anchor="t" anchorCtr="0" compatLnSpc="1"/>
          <a:lstStyle/>
          <a:p>
            <a:pPr marL="342900" marR="0" lvl="0" indent="-342900" algn="l" defTabSz="914400" rtl="0" eaLnBrk="0" fontAlgn="base" latinLnBrk="0" hangingPunct="0">
              <a:lnSpc>
                <a:spcPct val="103000"/>
              </a:lnSpc>
              <a:spcBef>
                <a:spcPct val="50000"/>
              </a:spcBef>
              <a:spcAft>
                <a:spcPct val="0"/>
              </a:spcAft>
              <a:buClrTx/>
              <a:buSzTx/>
              <a:buFontTx/>
              <a:buNone/>
              <a:defRPr/>
            </a:pPr>
            <a:r>
              <a:rPr kumimoji="0" lang="zh-CN" altLang="en-US" sz="1600" b="0" i="0" u="none" strike="noStrike" kern="0" cap="none" spc="0" normalizeH="0" baseline="0" noProof="0" dirty="0">
                <a:ln>
                  <a:noFill/>
                </a:ln>
                <a:solidFill>
                  <a:schemeClr val="tx1"/>
                </a:solidFill>
                <a:effectLst/>
                <a:uLnTx/>
                <a:uFillTx/>
                <a:latin typeface="+mn-ea"/>
                <a:ea typeface="+mn-ea"/>
                <a:cs typeface="+mn-cs"/>
              </a:rPr>
              <a:t>画面内容</a:t>
            </a:r>
          </a:p>
        </p:txBody>
      </p:sp>
      <p:sp>
        <p:nvSpPr>
          <p:cNvPr id="15" name="TextBox 14"/>
          <p:cNvSpPr txBox="1"/>
          <p:nvPr/>
        </p:nvSpPr>
        <p:spPr>
          <a:xfrm>
            <a:off x="4632610" y="4212547"/>
            <a:ext cx="4914856" cy="822960"/>
          </a:xfrm>
          <a:prstGeom prst="rect">
            <a:avLst/>
          </a:prstGeom>
          <a:noFill/>
        </p:spPr>
        <p:txBody>
          <a:bodyPr wrap="square" rtlCol="0">
            <a:spAutoFit/>
          </a:bodyPr>
          <a:lstStyle/>
          <a:p>
            <a:r>
              <a:rPr lang="zh-CN" altLang="en-US" sz="1600" kern="0" dirty="0">
                <a:solidFill>
                  <a:schemeClr val="tx1"/>
                </a:solidFill>
                <a:latin typeface="+mn-ea"/>
                <a:ea typeface="+mn-ea"/>
                <a:sym typeface="+mn-ea"/>
              </a:rPr>
              <a:t>交谈中，男主发现女主怕黑，女主下车时，男主主动跟女主一起下车护送女主回家</a:t>
            </a:r>
            <a:endParaRPr lang="zh-CN" altLang="en-US" sz="1600" dirty="0">
              <a:solidFill>
                <a:schemeClr val="bg1">
                  <a:lumMod val="50000"/>
                </a:schemeClr>
              </a:solidFill>
              <a:latin typeface="+mn-ea"/>
              <a:ea typeface="+mn-ea"/>
            </a:endParaRPr>
          </a:p>
          <a:p>
            <a:endParaRPr lang="zh-CN" altLang="en-US" sz="1600" dirty="0">
              <a:solidFill>
                <a:schemeClr val="bg1">
                  <a:lumMod val="50000"/>
                </a:schemeClr>
              </a:solidFill>
              <a:latin typeface="+mn-ea"/>
              <a:ea typeface="+mn-ea"/>
            </a:endParaRPr>
          </a:p>
        </p:txBody>
      </p:sp>
      <p:sp>
        <p:nvSpPr>
          <p:cNvPr id="16" name="内容占位符 2"/>
          <p:cNvSpPr txBox="1"/>
          <p:nvPr/>
        </p:nvSpPr>
        <p:spPr bwMode="auto">
          <a:xfrm>
            <a:off x="4037242" y="5035267"/>
            <a:ext cx="1018234" cy="393328"/>
          </a:xfrm>
          <a:prstGeom prst="rect">
            <a:avLst/>
          </a:prstGeom>
          <a:noFill/>
          <a:ln>
            <a:noFill/>
          </a:ln>
        </p:spPr>
        <p:txBody>
          <a:bodyPr vert="horz" wrap="square" lIns="0" tIns="0" rIns="0" bIns="0" numCol="1" anchor="t" anchorCtr="0" compatLnSpc="1"/>
          <a:lstStyle/>
          <a:p>
            <a:pPr marL="342900" marR="0" lvl="0" indent="-342900" algn="l" defTabSz="914400" rtl="0" eaLnBrk="0" fontAlgn="base" latinLnBrk="0" hangingPunct="0">
              <a:lnSpc>
                <a:spcPct val="103000"/>
              </a:lnSpc>
              <a:spcBef>
                <a:spcPct val="50000"/>
              </a:spcBef>
              <a:spcAft>
                <a:spcPct val="0"/>
              </a:spcAft>
              <a:buClrTx/>
              <a:buSzTx/>
              <a:buFontTx/>
              <a:buNone/>
              <a:defRPr/>
            </a:pPr>
            <a:r>
              <a:rPr kumimoji="0" lang="zh-CN" altLang="en-US" sz="1600" b="0" i="0" u="none" strike="noStrike" kern="0" cap="none" spc="0" normalizeH="0" baseline="0" noProof="0" dirty="0">
                <a:ln>
                  <a:noFill/>
                </a:ln>
                <a:solidFill>
                  <a:schemeClr val="tx1"/>
                </a:solidFill>
                <a:effectLst/>
                <a:uLnTx/>
                <a:uFillTx/>
                <a:latin typeface="+mn-ea"/>
                <a:ea typeface="+mn-ea"/>
                <a:cs typeface="+mn-cs"/>
              </a:rPr>
              <a:t>广告诉求</a:t>
            </a:r>
          </a:p>
        </p:txBody>
      </p:sp>
      <p:sp>
        <p:nvSpPr>
          <p:cNvPr id="17" name="TextBox 16"/>
          <p:cNvSpPr txBox="1"/>
          <p:nvPr/>
        </p:nvSpPr>
        <p:spPr>
          <a:xfrm>
            <a:off x="3941380" y="5302469"/>
            <a:ext cx="5528441" cy="457200"/>
          </a:xfrm>
          <a:prstGeom prst="rect">
            <a:avLst/>
          </a:prstGeom>
          <a:noFill/>
        </p:spPr>
        <p:txBody>
          <a:bodyPr wrap="square" rtlCol="0">
            <a:spAutoFit/>
          </a:bodyPr>
          <a:lstStyle/>
          <a:p>
            <a:r>
              <a:rPr lang="zh-CN" altLang="en-US" sz="2400" dirty="0">
                <a:solidFill>
                  <a:srgbClr val="C00000"/>
                </a:solidFill>
                <a:latin typeface="汉仪大黑简" pitchFamily="49" charset="-122"/>
                <a:ea typeface="汉仪大黑简" pitchFamily="49" charset="-122"/>
                <a:sym typeface="+mn-ea"/>
              </a:rPr>
              <a:t>孤单只因还未遇见，别担心，有我呢</a:t>
            </a:r>
          </a:p>
        </p:txBody>
      </p:sp>
      <p:sp>
        <p:nvSpPr>
          <p:cNvPr id="18" name="副标题 7"/>
          <p:cNvSpPr txBox="1"/>
          <p:nvPr/>
        </p:nvSpPr>
        <p:spPr bwMode="auto">
          <a:xfrm>
            <a:off x="4055938" y="5776573"/>
            <a:ext cx="5450667" cy="419275"/>
          </a:xfrm>
          <a:prstGeom prst="rect">
            <a:avLst/>
          </a:prstGeom>
          <a:noFill/>
          <a:ln>
            <a:noFill/>
          </a:ln>
        </p:spPr>
        <p:txBody>
          <a:bodyPr vert="horz" wrap="square" lIns="0" tIns="0" rIns="0" bIns="0" numCol="1" anchor="t" anchorCtr="0" compatLnSpc="1"/>
          <a:lstStyle/>
          <a:p>
            <a:pPr marL="342900" marR="0" lvl="0" indent="-342900" algn="l" defTabSz="914400" rtl="0" eaLnBrk="0" fontAlgn="base" latinLnBrk="0" hangingPunct="0">
              <a:lnSpc>
                <a:spcPct val="103000"/>
              </a:lnSpc>
              <a:spcBef>
                <a:spcPct val="50000"/>
              </a:spcBef>
              <a:spcAft>
                <a:spcPct val="0"/>
              </a:spcAft>
              <a:buClrTx/>
              <a:buSzTx/>
              <a:buFontTx/>
              <a:buNone/>
              <a:defRPr/>
            </a:pPr>
            <a:r>
              <a:rPr lang="zh-CN" altLang="en-US" sz="2000" kern="0" noProof="0" dirty="0">
                <a:ln>
                  <a:noFill/>
                </a:ln>
                <a:solidFill>
                  <a:schemeClr val="tx1"/>
                </a:solidFill>
                <a:effectLst/>
                <a:uLnTx/>
                <a:uFillTx/>
                <a:latin typeface="VW Text Office" pitchFamily="34" charset="0"/>
                <a:ea typeface="+mn-ea"/>
                <a:sym typeface="+mn-ea"/>
              </a:rPr>
              <a:t>给你爱的人，加上一份坚定的承诺</a:t>
            </a:r>
            <a:endParaRPr sz="2000" dirty="0">
              <a:solidFill>
                <a:srgbClr val="002060"/>
              </a:solidFill>
              <a:sym typeface="+mn-ea"/>
            </a:endParaRPr>
          </a:p>
          <a:p>
            <a:pPr marL="342900" marR="0" lvl="0" indent="-342900" algn="l" defTabSz="914400" rtl="0" eaLnBrk="0" fontAlgn="base" latinLnBrk="0" hangingPunct="0">
              <a:lnSpc>
                <a:spcPct val="103000"/>
              </a:lnSpc>
              <a:spcBef>
                <a:spcPct val="50000"/>
              </a:spcBef>
              <a:spcAft>
                <a:spcPct val="0"/>
              </a:spcAft>
              <a:buClrTx/>
              <a:buSzTx/>
              <a:buFontTx/>
              <a:buNone/>
              <a:defRPr/>
            </a:pPr>
            <a:endParaRPr kumimoji="0" lang="zh-CN" altLang="en-US" sz="2000" b="0" i="0" u="none" strike="noStrike" kern="0" cap="none" spc="0" normalizeH="0" baseline="0" noProof="0" dirty="0">
              <a:ln>
                <a:noFill/>
              </a:ln>
              <a:solidFill>
                <a:srgbClr val="002060"/>
              </a:solidFill>
              <a:effectLst/>
              <a:uLnTx/>
              <a:uFillTx/>
              <a:latin typeface="VW Text Office" pitchFamily="34" charset="0"/>
              <a:ea typeface="+mn-ea"/>
              <a:cs typeface="+mn-cs"/>
              <a:sym typeface="+mn-ea"/>
            </a:endParaRPr>
          </a:p>
        </p:txBody>
      </p:sp>
      <p:pic>
        <p:nvPicPr>
          <p:cNvPr id="6" name="图片 5" descr="微信图片_20170421214256"/>
          <p:cNvPicPr>
            <a:picLocks noChangeAspect="1"/>
          </p:cNvPicPr>
          <p:nvPr/>
        </p:nvPicPr>
        <p:blipFill>
          <a:blip r:embed="rId2" cstate="email"/>
          <a:stretch>
            <a:fillRect/>
          </a:stretch>
        </p:blipFill>
        <p:spPr>
          <a:xfrm>
            <a:off x="4076700" y="0"/>
            <a:ext cx="5829300" cy="3836035"/>
          </a:xfrm>
          <a:prstGeom prst="rect">
            <a:avLst/>
          </a:prstGeom>
        </p:spPr>
      </p:pic>
    </p:spTree>
  </p:cSld>
  <p:clrMapOvr>
    <a:masterClrMapping/>
  </p:clrMapOvr>
  <p:transition>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页脚占位符 1"/>
          <p:cNvSpPr>
            <a:spLocks noGrp="1"/>
          </p:cNvSpPr>
          <p:nvPr>
            <p:ph type="ftr" sz="quarter" idx="10"/>
          </p:nvPr>
        </p:nvSpPr>
        <p:spPr>
          <a:xfrm>
            <a:off x="5655623" y="6189048"/>
            <a:ext cx="1354138" cy="284162"/>
          </a:xfrm>
        </p:spPr>
        <p:txBody>
          <a:bodyPr/>
          <a:lstStyle/>
          <a:p>
            <a:pPr>
              <a:defRPr/>
            </a:pPr>
            <a:r>
              <a:rPr lang="de-DE" dirty="0"/>
              <a:t>Author/Department</a:t>
            </a:r>
          </a:p>
        </p:txBody>
      </p:sp>
      <p:sp>
        <p:nvSpPr>
          <p:cNvPr id="3" name="日期占位符 2"/>
          <p:cNvSpPr>
            <a:spLocks noGrp="1"/>
          </p:cNvSpPr>
          <p:nvPr>
            <p:ph type="dt" sz="half" idx="11"/>
          </p:nvPr>
        </p:nvSpPr>
        <p:spPr>
          <a:xfrm>
            <a:off x="3034661" y="6189048"/>
            <a:ext cx="1611312" cy="284162"/>
          </a:xfrm>
        </p:spPr>
        <p:txBody>
          <a:bodyPr/>
          <a:lstStyle/>
          <a:p>
            <a:pPr>
              <a:defRPr/>
            </a:pPr>
            <a:r>
              <a:rPr lang="en-US" altLang="zh-CN"/>
              <a:t>DD.MM.JJJJ</a:t>
            </a:r>
            <a:endParaRPr lang="de-DE" altLang="zh-CN" dirty="0">
              <a:ea typeface="宋体" panose="02010600030101010101" pitchFamily="2" charset="-122"/>
            </a:endParaRPr>
          </a:p>
        </p:txBody>
      </p:sp>
      <p:sp>
        <p:nvSpPr>
          <p:cNvPr id="4" name="灯片编号占位符 3"/>
          <p:cNvSpPr>
            <a:spLocks noGrp="1"/>
          </p:cNvSpPr>
          <p:nvPr>
            <p:ph type="sldNum" sz="quarter" idx="12"/>
          </p:nvPr>
        </p:nvSpPr>
        <p:spPr>
          <a:xfrm>
            <a:off x="4693598" y="6189048"/>
            <a:ext cx="900113" cy="285750"/>
          </a:xfrm>
        </p:spPr>
        <p:txBody>
          <a:bodyPr/>
          <a:lstStyle/>
          <a:p>
            <a:pPr>
              <a:defRPr/>
            </a:pPr>
            <a:r>
              <a:rPr lang="de-DE" altLang="zh-CN"/>
              <a:t>Page </a:t>
            </a:r>
            <a:fld id="{56242ED6-E1C3-49EF-9960-C40F565DA73C}" type="slidenum">
              <a:rPr lang="de-DE" altLang="zh-CN"/>
              <a:t>47</a:t>
            </a:fld>
            <a:endParaRPr lang="de-DE" altLang="zh-CN"/>
          </a:p>
        </p:txBody>
      </p:sp>
      <p:sp>
        <p:nvSpPr>
          <p:cNvPr id="19" name="文本框 18"/>
          <p:cNvSpPr txBox="1"/>
          <p:nvPr/>
        </p:nvSpPr>
        <p:spPr>
          <a:xfrm>
            <a:off x="348048" y="0"/>
            <a:ext cx="1862881" cy="1261884"/>
          </a:xfrm>
          <a:prstGeom prst="rect">
            <a:avLst/>
          </a:prstGeom>
          <a:noFill/>
        </p:spPr>
        <p:txBody>
          <a:bodyPr wrap="square" rtlCol="0" anchor="t">
            <a:spAutoFit/>
          </a:bodyPr>
          <a:lstStyle/>
          <a:p>
            <a:r>
              <a:rPr lang="en-US" altLang="zh-CN" sz="3600" b="1" dirty="0" err="1">
                <a:solidFill>
                  <a:srgbClr val="FF871F"/>
                </a:solidFill>
                <a:latin typeface="+mn-ea"/>
                <a:ea typeface="+mn-ea"/>
                <a:sym typeface="+mn-ea"/>
              </a:rPr>
              <a:t>Lavida</a:t>
            </a:r>
            <a:endParaRPr lang="en-US" altLang="zh-CN" sz="3600" b="1" dirty="0">
              <a:solidFill>
                <a:srgbClr val="FF871F"/>
              </a:solidFill>
              <a:latin typeface="+mn-ea"/>
              <a:ea typeface="+mn-ea"/>
              <a:sym typeface="+mn-ea"/>
            </a:endParaRPr>
          </a:p>
          <a:p>
            <a:r>
              <a:rPr lang="zh-CN" altLang="en-US" sz="4000" b="1" dirty="0">
                <a:solidFill>
                  <a:srgbClr val="FF871F"/>
                </a:solidFill>
                <a:latin typeface="+mn-ea"/>
                <a:ea typeface="+mn-ea"/>
                <a:sym typeface="+mn-ea"/>
              </a:rPr>
              <a:t>二楼</a:t>
            </a:r>
            <a:endParaRPr lang="zh-CN" altLang="en-US" sz="4000" b="1" dirty="0">
              <a:solidFill>
                <a:srgbClr val="C00000"/>
              </a:solidFill>
              <a:latin typeface="+mn-ea"/>
              <a:ea typeface="+mn-ea"/>
              <a:sym typeface="+mn-ea"/>
            </a:endParaRPr>
          </a:p>
        </p:txBody>
      </p:sp>
      <p:sp>
        <p:nvSpPr>
          <p:cNvPr id="27" name="文本框 18"/>
          <p:cNvSpPr txBox="1"/>
          <p:nvPr/>
        </p:nvSpPr>
        <p:spPr>
          <a:xfrm>
            <a:off x="6021888" y="191072"/>
            <a:ext cx="3570208" cy="461665"/>
          </a:xfrm>
          <a:prstGeom prst="rect">
            <a:avLst/>
          </a:prstGeom>
          <a:noFill/>
        </p:spPr>
        <p:txBody>
          <a:bodyPr wrap="none" rtlCol="0" anchor="t">
            <a:spAutoFit/>
          </a:bodyPr>
          <a:lstStyle/>
          <a:p>
            <a:r>
              <a:rPr lang="zh-CN" altLang="en-US" sz="2400" dirty="0">
                <a:solidFill>
                  <a:schemeClr val="tx1"/>
                </a:solidFill>
                <a:latin typeface="+mn-ea"/>
                <a:ea typeface="+mn-ea"/>
                <a:sym typeface="+mn-ea"/>
              </a:rPr>
              <a:t>打造生活场景营销全链路</a:t>
            </a:r>
          </a:p>
        </p:txBody>
      </p:sp>
      <p:sp>
        <p:nvSpPr>
          <p:cNvPr id="28" name="矩形 27"/>
          <p:cNvSpPr/>
          <p:nvPr/>
        </p:nvSpPr>
        <p:spPr>
          <a:xfrm>
            <a:off x="2169986" y="191072"/>
            <a:ext cx="5382218" cy="461665"/>
          </a:xfrm>
          <a:prstGeom prst="rect">
            <a:avLst/>
          </a:prstGeom>
        </p:spPr>
        <p:txBody>
          <a:bodyPr wrap="square">
            <a:spAutoFit/>
          </a:bodyPr>
          <a:lstStyle/>
          <a:p>
            <a:pPr lvl="0"/>
            <a:r>
              <a:rPr lang="zh-CN" altLang="en-US" sz="2400" dirty="0">
                <a:solidFill>
                  <a:schemeClr val="tx1"/>
                </a:solidFill>
                <a:latin typeface="汉仪中黑简"/>
                <a:ea typeface="汉仪中黑简"/>
                <a:sym typeface="+mn-ea"/>
              </a:rPr>
              <a:t>汽车界</a:t>
            </a:r>
            <a:r>
              <a:rPr lang="zh-CN" altLang="en-US" sz="2400" dirty="0">
                <a:solidFill>
                  <a:srgbClr val="FF0000"/>
                </a:solidFill>
                <a:latin typeface="汉仪中黑简"/>
                <a:ea typeface="汉仪中黑简"/>
                <a:sym typeface="+mn-ea"/>
              </a:rPr>
              <a:t>首个</a:t>
            </a:r>
            <a:r>
              <a:rPr lang="zh-CN" altLang="en-US" sz="2400" dirty="0">
                <a:solidFill>
                  <a:schemeClr val="tx1"/>
                </a:solidFill>
                <a:latin typeface="汉仪中黑简"/>
                <a:ea typeface="汉仪中黑简"/>
                <a:sym typeface="+mn-ea"/>
              </a:rPr>
              <a:t>霸占二楼的品牌</a:t>
            </a:r>
          </a:p>
        </p:txBody>
      </p:sp>
      <p:sp>
        <p:nvSpPr>
          <p:cNvPr id="30" name="文本框 18"/>
          <p:cNvSpPr txBox="1"/>
          <p:nvPr/>
        </p:nvSpPr>
        <p:spPr>
          <a:xfrm>
            <a:off x="2060813" y="711960"/>
            <a:ext cx="6509982" cy="412421"/>
          </a:xfrm>
          <a:prstGeom prst="rect">
            <a:avLst/>
          </a:prstGeom>
          <a:noFill/>
        </p:spPr>
        <p:txBody>
          <a:bodyPr wrap="square" rtlCol="0" anchor="t">
            <a:spAutoFit/>
          </a:bodyPr>
          <a:lstStyle/>
          <a:p>
            <a:pPr>
              <a:lnSpc>
                <a:spcPct val="130000"/>
              </a:lnSpc>
            </a:pPr>
            <a:r>
              <a:rPr lang="zh-CN" altLang="en-US" sz="1600" dirty="0">
                <a:solidFill>
                  <a:schemeClr val="tx1">
                    <a:lumMod val="50000"/>
                  </a:schemeClr>
                </a:solidFill>
                <a:latin typeface="+mn-ea"/>
                <a:ea typeface="+mn-ea"/>
                <a:sym typeface="+mn-ea"/>
              </a:rPr>
              <a:t>“你的生活二楼由朗逸承包，敬请期待生活放映室！”</a:t>
            </a:r>
          </a:p>
        </p:txBody>
      </p:sp>
      <p:grpSp>
        <p:nvGrpSpPr>
          <p:cNvPr id="51" name="组合 50"/>
          <p:cNvGrpSpPr/>
          <p:nvPr/>
        </p:nvGrpSpPr>
        <p:grpSpPr>
          <a:xfrm>
            <a:off x="166048" y="1503527"/>
            <a:ext cx="1924335" cy="4558352"/>
            <a:chOff x="152400" y="1721893"/>
            <a:chExt cx="1924335" cy="4558352"/>
          </a:xfrm>
        </p:grpSpPr>
        <p:pic>
          <p:nvPicPr>
            <p:cNvPr id="35" name="Picture 2"/>
            <p:cNvPicPr>
              <a:picLocks noChangeAspect="1" noChangeArrowheads="1"/>
            </p:cNvPicPr>
            <p:nvPr/>
          </p:nvPicPr>
          <p:blipFill>
            <a:blip r:embed="rId2" cstate="email"/>
            <a:srcRect/>
            <a:stretch>
              <a:fillRect/>
            </a:stretch>
          </p:blipFill>
          <p:spPr bwMode="auto">
            <a:xfrm>
              <a:off x="616424" y="1748578"/>
              <a:ext cx="1364776" cy="2429643"/>
            </a:xfrm>
            <a:prstGeom prst="rect">
              <a:avLst/>
            </a:prstGeom>
            <a:noFill/>
            <a:ln w="9525">
              <a:noFill/>
              <a:miter lim="800000"/>
              <a:headEnd/>
              <a:tailEnd/>
            </a:ln>
          </p:spPr>
        </p:pic>
        <p:pic>
          <p:nvPicPr>
            <p:cNvPr id="36" name="Picture 3"/>
            <p:cNvPicPr>
              <a:picLocks noChangeAspect="1" noChangeArrowheads="1"/>
            </p:cNvPicPr>
            <p:nvPr/>
          </p:nvPicPr>
          <p:blipFill>
            <a:blip r:embed="rId3" cstate="email"/>
            <a:srcRect/>
            <a:stretch>
              <a:fillRect/>
            </a:stretch>
          </p:blipFill>
          <p:spPr bwMode="auto">
            <a:xfrm>
              <a:off x="152400" y="2936543"/>
              <a:ext cx="1878220" cy="3343702"/>
            </a:xfrm>
            <a:prstGeom prst="rect">
              <a:avLst/>
            </a:prstGeom>
            <a:noFill/>
            <a:ln w="9525">
              <a:noFill/>
              <a:miter lim="800000"/>
              <a:headEnd/>
              <a:tailEnd/>
            </a:ln>
          </p:spPr>
        </p:pic>
        <p:sp>
          <p:nvSpPr>
            <p:cNvPr id="37" name="圆角矩形 36"/>
            <p:cNvSpPr/>
            <p:nvPr/>
          </p:nvSpPr>
          <p:spPr>
            <a:xfrm>
              <a:off x="152400" y="1721893"/>
              <a:ext cx="454656" cy="1160059"/>
            </a:xfrm>
            <a:prstGeom prst="roundRect">
              <a:avLst/>
            </a:prstGeom>
            <a:solidFill>
              <a:srgbClr val="00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mj-ea"/>
                  <a:ea typeface="+mj-ea"/>
                </a:rPr>
                <a:t>网易云音乐</a:t>
              </a:r>
              <a:endParaRPr lang="en-US" altLang="zh-CN" sz="1400" b="1" dirty="0">
                <a:latin typeface="+mj-ea"/>
                <a:ea typeface="+mj-ea"/>
              </a:endParaRPr>
            </a:p>
          </p:txBody>
        </p:sp>
        <p:sp>
          <p:nvSpPr>
            <p:cNvPr id="38" name="下箭头 37"/>
            <p:cNvSpPr/>
            <p:nvPr/>
          </p:nvSpPr>
          <p:spPr bwMode="auto">
            <a:xfrm>
              <a:off x="1530824" y="2704531"/>
              <a:ext cx="545911" cy="1364777"/>
            </a:xfrm>
            <a:prstGeom prst="downArrow">
              <a:avLst/>
            </a:prstGeom>
            <a:solidFill>
              <a:srgbClr val="73B1DD"/>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39" name="矩形 38"/>
            <p:cNvSpPr/>
            <p:nvPr/>
          </p:nvSpPr>
          <p:spPr bwMode="auto">
            <a:xfrm>
              <a:off x="616424" y="1899313"/>
              <a:ext cx="1364776" cy="791571"/>
            </a:xfrm>
            <a:prstGeom prst="rect">
              <a:avLst/>
            </a:prstGeom>
            <a:noFill/>
            <a:ln w="57150">
              <a:solidFill>
                <a:srgbClr val="73B1DD"/>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grpSp>
      <p:grpSp>
        <p:nvGrpSpPr>
          <p:cNvPr id="52" name="组合 51"/>
          <p:cNvGrpSpPr/>
          <p:nvPr/>
        </p:nvGrpSpPr>
        <p:grpSpPr>
          <a:xfrm>
            <a:off x="2074675" y="1449662"/>
            <a:ext cx="1983260" cy="4623325"/>
            <a:chOff x="2061027" y="1668028"/>
            <a:chExt cx="1983260" cy="4623325"/>
          </a:xfrm>
        </p:grpSpPr>
        <p:pic>
          <p:nvPicPr>
            <p:cNvPr id="1028" name="Picture 4"/>
            <p:cNvPicPr>
              <a:picLocks noChangeAspect="1" noChangeArrowheads="1"/>
            </p:cNvPicPr>
            <p:nvPr/>
          </p:nvPicPr>
          <p:blipFill>
            <a:blip r:embed="rId4" cstate="email"/>
            <a:srcRect/>
            <a:stretch>
              <a:fillRect/>
            </a:stretch>
          </p:blipFill>
          <p:spPr bwMode="auto">
            <a:xfrm>
              <a:off x="2550639" y="1668028"/>
              <a:ext cx="1393564" cy="2480892"/>
            </a:xfrm>
            <a:prstGeom prst="rect">
              <a:avLst/>
            </a:prstGeom>
            <a:noFill/>
            <a:ln w="9525">
              <a:noFill/>
              <a:miter lim="800000"/>
              <a:headEnd/>
              <a:tailEnd/>
            </a:ln>
          </p:spPr>
        </p:pic>
        <p:pic>
          <p:nvPicPr>
            <p:cNvPr id="1029" name="Picture 5"/>
            <p:cNvPicPr>
              <a:picLocks noChangeAspect="1" noChangeArrowheads="1"/>
            </p:cNvPicPr>
            <p:nvPr/>
          </p:nvPicPr>
          <p:blipFill>
            <a:blip r:embed="rId5" cstate="email"/>
            <a:srcRect/>
            <a:stretch>
              <a:fillRect/>
            </a:stretch>
          </p:blipFill>
          <p:spPr bwMode="auto">
            <a:xfrm>
              <a:off x="2061027" y="2914531"/>
              <a:ext cx="1896824" cy="3376822"/>
            </a:xfrm>
            <a:prstGeom prst="rect">
              <a:avLst/>
            </a:prstGeom>
            <a:noFill/>
            <a:ln w="9525">
              <a:noFill/>
              <a:miter lim="800000"/>
              <a:headEnd/>
              <a:tailEnd/>
            </a:ln>
          </p:spPr>
        </p:pic>
        <p:sp>
          <p:nvSpPr>
            <p:cNvPr id="40" name="圆角矩形 39"/>
            <p:cNvSpPr/>
            <p:nvPr/>
          </p:nvSpPr>
          <p:spPr>
            <a:xfrm>
              <a:off x="2065361" y="1710520"/>
              <a:ext cx="454656" cy="1160059"/>
            </a:xfrm>
            <a:prstGeom prst="roundRect">
              <a:avLst/>
            </a:prstGeom>
            <a:solidFill>
              <a:srgbClr val="00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mj-ea"/>
                  <a:ea typeface="+mj-ea"/>
                </a:rPr>
                <a:t>携程</a:t>
              </a:r>
              <a:endParaRPr lang="en-US" altLang="zh-CN" sz="1400" b="1" dirty="0">
                <a:latin typeface="+mj-ea"/>
                <a:ea typeface="+mj-ea"/>
              </a:endParaRPr>
            </a:p>
          </p:txBody>
        </p:sp>
        <p:sp>
          <p:nvSpPr>
            <p:cNvPr id="41" name="下箭头 40"/>
            <p:cNvSpPr/>
            <p:nvPr/>
          </p:nvSpPr>
          <p:spPr bwMode="auto">
            <a:xfrm>
              <a:off x="3498376" y="2597623"/>
              <a:ext cx="545911" cy="1364777"/>
            </a:xfrm>
            <a:prstGeom prst="downArrow">
              <a:avLst/>
            </a:prstGeom>
            <a:solidFill>
              <a:srgbClr val="73B1DD"/>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42" name="矩形 41"/>
            <p:cNvSpPr/>
            <p:nvPr/>
          </p:nvSpPr>
          <p:spPr bwMode="auto">
            <a:xfrm>
              <a:off x="2583976" y="1792405"/>
              <a:ext cx="1364776" cy="791571"/>
            </a:xfrm>
            <a:prstGeom prst="rect">
              <a:avLst/>
            </a:prstGeom>
            <a:noFill/>
            <a:ln w="57150">
              <a:solidFill>
                <a:srgbClr val="73B1DD"/>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grpSp>
      <p:grpSp>
        <p:nvGrpSpPr>
          <p:cNvPr id="53" name="组合 52"/>
          <p:cNvGrpSpPr/>
          <p:nvPr/>
        </p:nvGrpSpPr>
        <p:grpSpPr>
          <a:xfrm>
            <a:off x="3999009" y="1508076"/>
            <a:ext cx="2012830" cy="4546703"/>
            <a:chOff x="3985361" y="1726442"/>
            <a:chExt cx="2012830" cy="4546703"/>
          </a:xfrm>
        </p:grpSpPr>
        <p:pic>
          <p:nvPicPr>
            <p:cNvPr id="1030" name="Picture 6"/>
            <p:cNvPicPr>
              <a:picLocks noChangeAspect="1" noChangeArrowheads="1"/>
            </p:cNvPicPr>
            <p:nvPr/>
          </p:nvPicPr>
          <p:blipFill>
            <a:blip r:embed="rId6" cstate="email"/>
            <a:srcRect/>
            <a:stretch>
              <a:fillRect/>
            </a:stretch>
          </p:blipFill>
          <p:spPr bwMode="auto">
            <a:xfrm>
              <a:off x="4849074" y="1746913"/>
              <a:ext cx="1057936" cy="1883392"/>
            </a:xfrm>
            <a:prstGeom prst="rect">
              <a:avLst/>
            </a:prstGeom>
            <a:noFill/>
            <a:ln w="9525">
              <a:noFill/>
              <a:miter lim="800000"/>
              <a:headEnd/>
              <a:tailEnd/>
            </a:ln>
          </p:spPr>
        </p:pic>
        <p:pic>
          <p:nvPicPr>
            <p:cNvPr id="1031" name="Picture 7"/>
            <p:cNvPicPr>
              <a:picLocks noChangeAspect="1" noChangeArrowheads="1"/>
            </p:cNvPicPr>
            <p:nvPr/>
          </p:nvPicPr>
          <p:blipFill>
            <a:blip r:embed="rId7" cstate="email"/>
            <a:srcRect/>
            <a:stretch>
              <a:fillRect/>
            </a:stretch>
          </p:blipFill>
          <p:spPr bwMode="auto">
            <a:xfrm>
              <a:off x="3985361" y="2920620"/>
              <a:ext cx="1883176" cy="3352525"/>
            </a:xfrm>
            <a:prstGeom prst="rect">
              <a:avLst/>
            </a:prstGeom>
            <a:noFill/>
            <a:ln w="9525">
              <a:noFill/>
              <a:miter lim="800000"/>
              <a:headEnd/>
              <a:tailEnd/>
            </a:ln>
          </p:spPr>
        </p:pic>
        <p:sp>
          <p:nvSpPr>
            <p:cNvPr id="43" name="下箭头 42"/>
            <p:cNvSpPr/>
            <p:nvPr/>
          </p:nvSpPr>
          <p:spPr bwMode="auto">
            <a:xfrm>
              <a:off x="5179326" y="2695432"/>
              <a:ext cx="545911" cy="1364777"/>
            </a:xfrm>
            <a:prstGeom prst="downArrow">
              <a:avLst/>
            </a:prstGeom>
            <a:solidFill>
              <a:srgbClr val="73B1DD"/>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44" name="矩形 43"/>
            <p:cNvSpPr/>
            <p:nvPr/>
          </p:nvSpPr>
          <p:spPr bwMode="auto">
            <a:xfrm>
              <a:off x="4633415" y="1890214"/>
              <a:ext cx="1364776" cy="791571"/>
            </a:xfrm>
            <a:prstGeom prst="rect">
              <a:avLst/>
            </a:prstGeom>
            <a:noFill/>
            <a:ln w="57150">
              <a:solidFill>
                <a:srgbClr val="73B1DD"/>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45" name="圆角矩形 44"/>
            <p:cNvSpPr/>
            <p:nvPr/>
          </p:nvSpPr>
          <p:spPr>
            <a:xfrm>
              <a:off x="3991970" y="1726442"/>
              <a:ext cx="454656" cy="1160059"/>
            </a:xfrm>
            <a:prstGeom prst="roundRect">
              <a:avLst/>
            </a:prstGeom>
            <a:solidFill>
              <a:srgbClr val="00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mj-ea"/>
                  <a:ea typeface="+mj-ea"/>
                </a:rPr>
                <a:t>京东</a:t>
              </a:r>
              <a:endParaRPr lang="en-US" altLang="zh-CN" sz="1400" b="1" dirty="0">
                <a:latin typeface="+mj-ea"/>
                <a:ea typeface="+mj-ea"/>
              </a:endParaRPr>
            </a:p>
          </p:txBody>
        </p:sp>
      </p:grpSp>
      <p:grpSp>
        <p:nvGrpSpPr>
          <p:cNvPr id="54" name="组合 53"/>
          <p:cNvGrpSpPr/>
          <p:nvPr/>
        </p:nvGrpSpPr>
        <p:grpSpPr>
          <a:xfrm>
            <a:off x="6073253" y="1446661"/>
            <a:ext cx="3764507" cy="4558352"/>
            <a:chOff x="6141493" y="1665027"/>
            <a:chExt cx="3764507" cy="4558352"/>
          </a:xfrm>
        </p:grpSpPr>
        <p:pic>
          <p:nvPicPr>
            <p:cNvPr id="1032" name="Picture 8"/>
            <p:cNvPicPr>
              <a:picLocks noChangeAspect="1" noChangeArrowheads="1"/>
            </p:cNvPicPr>
            <p:nvPr/>
          </p:nvPicPr>
          <p:blipFill>
            <a:blip r:embed="rId8" cstate="email"/>
            <a:srcRect/>
            <a:stretch>
              <a:fillRect/>
            </a:stretch>
          </p:blipFill>
          <p:spPr bwMode="auto">
            <a:xfrm>
              <a:off x="6166973" y="1678674"/>
              <a:ext cx="2513876" cy="4475328"/>
            </a:xfrm>
            <a:prstGeom prst="rect">
              <a:avLst/>
            </a:prstGeom>
            <a:noFill/>
            <a:ln w="9525">
              <a:noFill/>
              <a:miter lim="800000"/>
              <a:headEnd/>
              <a:tailEnd/>
            </a:ln>
          </p:spPr>
        </p:pic>
        <p:sp>
          <p:nvSpPr>
            <p:cNvPr id="47" name="矩形 46"/>
            <p:cNvSpPr/>
            <p:nvPr/>
          </p:nvSpPr>
          <p:spPr bwMode="auto">
            <a:xfrm>
              <a:off x="6141493" y="2110853"/>
              <a:ext cx="2674960" cy="1178257"/>
            </a:xfrm>
            <a:prstGeom prst="rect">
              <a:avLst/>
            </a:prstGeom>
            <a:noFill/>
            <a:ln w="57150">
              <a:solidFill>
                <a:srgbClr val="73B1DD"/>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pic>
          <p:nvPicPr>
            <p:cNvPr id="1034" name="Picture 10"/>
            <p:cNvPicPr>
              <a:picLocks noChangeAspect="1" noChangeArrowheads="1"/>
            </p:cNvPicPr>
            <p:nvPr/>
          </p:nvPicPr>
          <p:blipFill>
            <a:blip r:embed="rId9" cstate="email"/>
            <a:srcRect/>
            <a:stretch>
              <a:fillRect/>
            </a:stretch>
          </p:blipFill>
          <p:spPr bwMode="auto">
            <a:xfrm>
              <a:off x="7767770" y="2546446"/>
              <a:ext cx="2065402" cy="3676933"/>
            </a:xfrm>
            <a:prstGeom prst="rect">
              <a:avLst/>
            </a:prstGeom>
            <a:noFill/>
            <a:ln w="9525">
              <a:noFill/>
              <a:miter lim="800000"/>
              <a:headEnd/>
              <a:tailEnd/>
            </a:ln>
          </p:spPr>
        </p:pic>
        <p:sp>
          <p:nvSpPr>
            <p:cNvPr id="48" name="矩形 47"/>
            <p:cNvSpPr/>
            <p:nvPr/>
          </p:nvSpPr>
          <p:spPr bwMode="auto">
            <a:xfrm>
              <a:off x="7842914" y="2629468"/>
              <a:ext cx="2063086" cy="791571"/>
            </a:xfrm>
            <a:prstGeom prst="rect">
              <a:avLst/>
            </a:prstGeom>
            <a:noFill/>
            <a:ln w="57150">
              <a:solidFill>
                <a:srgbClr val="73B1DD"/>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49" name="圆角矩形 48"/>
            <p:cNvSpPr/>
            <p:nvPr/>
          </p:nvSpPr>
          <p:spPr>
            <a:xfrm>
              <a:off x="8689074" y="1665027"/>
              <a:ext cx="998561" cy="395786"/>
            </a:xfrm>
            <a:prstGeom prst="roundRect">
              <a:avLst/>
            </a:prstGeom>
            <a:solidFill>
              <a:srgbClr val="00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mj-ea"/>
                  <a:ea typeface="+mj-ea"/>
                </a:rPr>
                <a:t>淘宝</a:t>
              </a:r>
              <a:endParaRPr lang="en-US" altLang="zh-CN" sz="1400" b="1" dirty="0">
                <a:latin typeface="+mj-ea"/>
                <a:ea typeface="+mj-ea"/>
              </a:endParaRPr>
            </a:p>
          </p:txBody>
        </p:sp>
        <p:sp>
          <p:nvSpPr>
            <p:cNvPr id="50" name="圆角矩形 49"/>
            <p:cNvSpPr/>
            <p:nvPr/>
          </p:nvSpPr>
          <p:spPr>
            <a:xfrm>
              <a:off x="8907439" y="2240507"/>
              <a:ext cx="998561" cy="395786"/>
            </a:xfrm>
            <a:prstGeom prst="roundRect">
              <a:avLst/>
            </a:prstGeom>
            <a:solidFill>
              <a:srgbClr val="003C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latin typeface="+mj-ea"/>
                  <a:ea typeface="+mj-ea"/>
                </a:rPr>
                <a:t>嘀嗒拼车</a:t>
              </a:r>
              <a:endParaRPr lang="en-US" altLang="zh-CN" sz="1400" b="1" dirty="0">
                <a:latin typeface="+mj-ea"/>
                <a:ea typeface="+mj-ea"/>
              </a:endParaRPr>
            </a:p>
          </p:txBody>
        </p:sp>
      </p:grpSp>
      <p:sp>
        <p:nvSpPr>
          <p:cNvPr id="55" name="矩形 54"/>
          <p:cNvSpPr/>
          <p:nvPr/>
        </p:nvSpPr>
        <p:spPr bwMode="auto">
          <a:xfrm>
            <a:off x="0" y="3916910"/>
            <a:ext cx="9906000" cy="2129048"/>
          </a:xfrm>
          <a:prstGeom prst="rect">
            <a:avLst/>
          </a:prstGeom>
          <a:solidFill>
            <a:srgbClr val="000000">
              <a:alpha val="69804"/>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56" name="文本框 18"/>
          <p:cNvSpPr txBox="1"/>
          <p:nvPr/>
        </p:nvSpPr>
        <p:spPr>
          <a:xfrm>
            <a:off x="27296" y="4644793"/>
            <a:ext cx="10181229" cy="732508"/>
          </a:xfrm>
          <a:prstGeom prst="rect">
            <a:avLst/>
          </a:prstGeom>
          <a:noFill/>
        </p:spPr>
        <p:txBody>
          <a:bodyPr wrap="square" rtlCol="0" anchor="t">
            <a:spAutoFit/>
          </a:bodyPr>
          <a:lstStyle/>
          <a:p>
            <a:pPr>
              <a:lnSpc>
                <a:spcPct val="130000"/>
              </a:lnSpc>
            </a:pPr>
            <a:r>
              <a:rPr lang="zh-CN" altLang="en-US" sz="3200" dirty="0">
                <a:latin typeface="+mn-ea"/>
                <a:ea typeface="+mn-ea"/>
                <a:sym typeface="+mn-ea"/>
              </a:rPr>
              <a:t>“你的生活二楼由朗逸承包，敬请期待生活放映室！”</a:t>
            </a:r>
          </a:p>
        </p:txBody>
      </p:sp>
    </p:spTree>
  </p:cSld>
  <p:clrMapOvr>
    <a:masterClrMapping/>
  </p:clrMapOvr>
  <p:transition>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3" name="页脚占位符 3"/>
          <p:cNvSpPr/>
          <p:nvPr/>
        </p:nvSpPr>
        <p:spPr>
          <a:xfrm>
            <a:off x="5641975" y="6309518"/>
            <a:ext cx="1354138" cy="152401"/>
          </a:xfrm>
          <a:prstGeom prst="rect">
            <a:avLst/>
          </a:prstGeom>
          <a:ln w="12700">
            <a:miter lim="400000"/>
          </a:ln>
        </p:spPr>
        <p:txBody>
          <a:bodyPr lIns="0" tIns="0" rIns="0" bIns="0" anchor="ctr">
            <a:spAutoFit/>
          </a:bodyPr>
          <a:lstStyle>
            <a:lvl1pPr>
              <a:tabLst>
                <a:tab pos="1003300" algn="l"/>
                <a:tab pos="2743200" algn="l"/>
              </a:tabLst>
              <a:defRPr sz="1000"/>
            </a:lvl1pPr>
          </a:lstStyle>
          <a:p>
            <a:r>
              <a:rPr>
                <a:latin typeface="+mj-ea"/>
                <a:ea typeface="+mj-ea"/>
              </a:rPr>
              <a:t>Author/Department</a:t>
            </a:r>
          </a:p>
        </p:txBody>
      </p:sp>
      <p:sp>
        <p:nvSpPr>
          <p:cNvPr id="1354" name="日期占位符 4"/>
          <p:cNvSpPr/>
          <p:nvPr/>
        </p:nvSpPr>
        <p:spPr>
          <a:xfrm>
            <a:off x="3021013" y="6309518"/>
            <a:ext cx="1611313" cy="152401"/>
          </a:xfrm>
          <a:prstGeom prst="rect">
            <a:avLst/>
          </a:prstGeom>
          <a:ln w="12700">
            <a:miter lim="400000"/>
          </a:ln>
        </p:spPr>
        <p:txBody>
          <a:bodyPr lIns="0" tIns="0" rIns="0" bIns="0" anchor="ctr">
            <a:spAutoFit/>
          </a:bodyPr>
          <a:lstStyle>
            <a:lvl1pPr>
              <a:defRPr sz="1000"/>
            </a:lvl1pPr>
          </a:lstStyle>
          <a:p>
            <a:r>
              <a:rPr>
                <a:latin typeface="+mj-ea"/>
                <a:ea typeface="+mj-ea"/>
              </a:rPr>
              <a:t>DD.MM.JJJJ</a:t>
            </a:r>
          </a:p>
        </p:txBody>
      </p:sp>
      <p:sp>
        <p:nvSpPr>
          <p:cNvPr id="1355" name="幻灯片编号占位符 5"/>
          <p:cNvSpPr>
            <a:spLocks noGrp="1"/>
          </p:cNvSpPr>
          <p:nvPr>
            <p:ph type="sldNum" sz="quarter" idx="4294967295"/>
          </p:nvPr>
        </p:nvSpPr>
        <p:spPr>
          <a:xfrm>
            <a:off x="4679950" y="6310312"/>
            <a:ext cx="127000" cy="152401"/>
          </a:xfrm>
          <a:prstGeom prst="rect">
            <a:avLst/>
          </a:prstGeom>
        </p:spPr>
        <p:txBody>
          <a:bodyPr/>
          <a:lstStyle/>
          <a:p>
            <a:fld id="{86CB4B4D-7CA3-9044-876B-883B54F8677D}" type="slidenum">
              <a:rPr>
                <a:latin typeface="+mj-ea"/>
                <a:ea typeface="+mj-ea"/>
              </a:rPr>
              <a:t>48</a:t>
            </a:fld>
            <a:endParaRPr>
              <a:latin typeface="+mj-ea"/>
              <a:ea typeface="+mj-ea"/>
            </a:endParaRPr>
          </a:p>
        </p:txBody>
      </p:sp>
      <p:sp>
        <p:nvSpPr>
          <p:cNvPr id="1357" name="TextBox 7"/>
          <p:cNvSpPr/>
          <p:nvPr/>
        </p:nvSpPr>
        <p:spPr>
          <a:xfrm>
            <a:off x="0" y="1959961"/>
            <a:ext cx="9906000" cy="892552"/>
          </a:xfrm>
          <a:prstGeom prst="rect">
            <a:avLst/>
          </a:prstGeom>
          <a:ln w="12700">
            <a:miter lim="400000"/>
          </a:ln>
        </p:spPr>
        <p:txBody>
          <a:bodyPr lIns="45719" rIns="45719">
            <a:spAutoFit/>
          </a:bodyPr>
          <a:lstStyle/>
          <a:p>
            <a:pPr algn="ctr">
              <a:defRPr sz="36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sz="3600" b="1" dirty="0">
                <a:solidFill>
                  <a:schemeClr val="tx1"/>
                </a:solidFill>
                <a:latin typeface="+mj-ea"/>
                <a:ea typeface="+mj-ea"/>
              </a:rPr>
              <a:t>路无界</a:t>
            </a:r>
            <a:endParaRPr sz="3600" b="1" dirty="0">
              <a:solidFill>
                <a:schemeClr val="tx1"/>
              </a:solidFill>
              <a:latin typeface="+mj-ea"/>
              <a:ea typeface="+mj-ea"/>
            </a:endParaRPr>
          </a:p>
          <a:p>
            <a:pPr algn="ctr">
              <a:defRPr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b="1" dirty="0">
                <a:solidFill>
                  <a:schemeClr val="tx2">
                    <a:lumMod val="75000"/>
                  </a:schemeClr>
                </a:solidFill>
                <a:latin typeface="+mj-ea"/>
                <a:ea typeface="+mj-ea"/>
              </a:rPr>
              <a:t>为生活让路</a:t>
            </a:r>
            <a:endParaRPr b="1" dirty="0">
              <a:solidFill>
                <a:schemeClr val="tx2">
                  <a:lumMod val="75000"/>
                </a:schemeClr>
              </a:solidFill>
              <a:latin typeface="+mj-ea"/>
              <a:ea typeface="+mj-ea"/>
            </a:endParaRPr>
          </a:p>
        </p:txBody>
      </p:sp>
      <p:sp>
        <p:nvSpPr>
          <p:cNvPr id="1358" name="TextBox 8"/>
          <p:cNvSpPr/>
          <p:nvPr/>
        </p:nvSpPr>
        <p:spPr>
          <a:xfrm>
            <a:off x="0" y="3391195"/>
            <a:ext cx="9906000" cy="1138773"/>
          </a:xfrm>
          <a:prstGeom prst="rect">
            <a:avLst/>
          </a:prstGeom>
          <a:ln w="12700">
            <a:miter lim="400000"/>
          </a:ln>
        </p:spPr>
        <p:txBody>
          <a:bodyPr lIns="45719" rIns="45719">
            <a:spAutoFit/>
          </a:bodyPr>
          <a:lstStyle/>
          <a:p>
            <a:pPr algn="ctr">
              <a:defRPr sz="3600" b="1">
                <a:solidFill>
                  <a:srgbClr val="D9D9D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dirty="0">
                <a:latin typeface="+mj-ea"/>
                <a:ea typeface="+mj-ea"/>
              </a:rPr>
              <a:t>人无界</a:t>
            </a:r>
            <a:endParaRPr dirty="0">
              <a:latin typeface="+mj-ea"/>
              <a:ea typeface="+mj-ea"/>
            </a:endParaRPr>
          </a:p>
          <a:p>
            <a:pPr algn="ctr">
              <a:defRPr sz="1600">
                <a:solidFill>
                  <a:srgbClr val="D9D9D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b="1" dirty="0">
                <a:latin typeface="+mj-ea"/>
                <a:ea typeface="+mj-ea"/>
              </a:rPr>
              <a:t>感谢生活有你</a:t>
            </a:r>
            <a:endParaRPr lang="en-US" altLang="zh-CN" b="1" dirty="0">
              <a:latin typeface="+mj-ea"/>
              <a:ea typeface="+mj-ea"/>
            </a:endParaRPr>
          </a:p>
          <a:p>
            <a:pPr algn="ctr">
              <a:defRPr sz="1600">
                <a:solidFill>
                  <a:srgbClr val="D9D9D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b="1" dirty="0">
                <a:latin typeface="+mj-ea"/>
                <a:ea typeface="+mj-ea"/>
              </a:rPr>
              <a:t>每个人身边总有一个开朗逸的朋友</a:t>
            </a:r>
            <a:endParaRPr b="1" dirty="0">
              <a:latin typeface="+mj-ea"/>
              <a:ea typeface="+mj-ea"/>
            </a:endParaRPr>
          </a:p>
        </p:txBody>
      </p:sp>
      <p:sp>
        <p:nvSpPr>
          <p:cNvPr id="1359" name="圆角矩形 9"/>
          <p:cNvSpPr/>
          <p:nvPr/>
        </p:nvSpPr>
        <p:spPr>
          <a:xfrm>
            <a:off x="3016484" y="1807468"/>
            <a:ext cx="3856383" cy="1139688"/>
          </a:xfrm>
          <a:prstGeom prst="roundRect">
            <a:avLst>
              <a:gd name="adj" fmla="val 16667"/>
            </a:avLst>
          </a:prstGeom>
          <a:ln w="25400">
            <a:solidFill>
              <a:srgbClr val="33434C"/>
            </a:solidFill>
          </a:ln>
        </p:spPr>
        <p:txBody>
          <a:bodyPr lIns="89999" tIns="89999" rIns="89999" bIns="89999" anchor="ctr"/>
          <a:lstStyle/>
          <a:p>
            <a:pPr algn="ctr">
              <a:defRPr>
                <a:solidFill>
                  <a:schemeClr val="accent3">
                    <a:lumOff val="44000"/>
                  </a:schemeClr>
                </a:solidFill>
              </a:defRPr>
            </a:pPr>
            <a:endParaRPr>
              <a:latin typeface="+mj-ea"/>
              <a:ea typeface="+mj-ea"/>
            </a:endParaRPr>
          </a:p>
        </p:txBody>
      </p:sp>
      <p:sp>
        <p:nvSpPr>
          <p:cNvPr id="9" name="TextBox 8"/>
          <p:cNvSpPr/>
          <p:nvPr/>
        </p:nvSpPr>
        <p:spPr>
          <a:xfrm>
            <a:off x="0" y="4822429"/>
            <a:ext cx="9906000" cy="646331"/>
          </a:xfrm>
          <a:prstGeom prst="rect">
            <a:avLst/>
          </a:prstGeom>
          <a:ln w="12700">
            <a:miter lim="400000"/>
          </a:ln>
        </p:spPr>
        <p:txBody>
          <a:bodyPr lIns="45719" rIns="45719">
            <a:spAutoFit/>
          </a:bodyPr>
          <a:lstStyle/>
          <a:p>
            <a:pPr algn="ctr">
              <a:defRPr sz="3600" b="1">
                <a:solidFill>
                  <a:srgbClr val="D9D9D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dirty="0">
                <a:latin typeface="+mj-ea"/>
                <a:ea typeface="+mj-ea"/>
              </a:rPr>
              <a:t>日常传播</a:t>
            </a:r>
            <a:endParaRPr dirty="0">
              <a:latin typeface="+mj-ea"/>
              <a:ea typeface="+mj-ea"/>
            </a:endParaRPr>
          </a:p>
        </p:txBody>
      </p:sp>
      <p:sp>
        <p:nvSpPr>
          <p:cNvPr id="11" name="TextBox 7"/>
          <p:cNvSpPr/>
          <p:nvPr/>
        </p:nvSpPr>
        <p:spPr>
          <a:xfrm>
            <a:off x="3468805" y="570164"/>
            <a:ext cx="2972938" cy="892552"/>
          </a:xfrm>
          <a:prstGeom prst="rect">
            <a:avLst/>
          </a:prstGeom>
          <a:ln w="12700">
            <a:miter lim="400000"/>
          </a:ln>
        </p:spPr>
        <p:txBody>
          <a:bodyPr wrap="square" lIns="45719" rIns="45719">
            <a:spAutoFit/>
          </a:bodyPr>
          <a:lstStyle/>
          <a:p>
            <a:pPr algn="ctr">
              <a:defRPr sz="36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sz="3600" b="1" dirty="0">
                <a:solidFill>
                  <a:schemeClr val="bg1">
                    <a:lumMod val="85000"/>
                  </a:schemeClr>
                </a:solidFill>
                <a:latin typeface="+mj-ea"/>
                <a:ea typeface="+mj-ea"/>
              </a:rPr>
              <a:t>情无界</a:t>
            </a:r>
            <a:endParaRPr sz="3600" b="1" dirty="0">
              <a:solidFill>
                <a:schemeClr val="bg1">
                  <a:lumMod val="85000"/>
                </a:schemeClr>
              </a:solidFill>
              <a:latin typeface="+mj-ea"/>
              <a:ea typeface="+mj-ea"/>
            </a:endParaRPr>
          </a:p>
          <a:p>
            <a:pPr algn="ctr">
              <a:defRPr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b="1" dirty="0">
                <a:solidFill>
                  <a:schemeClr val="bg1">
                    <a:lumMod val="85000"/>
                  </a:schemeClr>
                </a:solidFill>
                <a:latin typeface="+mj-ea"/>
                <a:ea typeface="+mj-ea"/>
              </a:rPr>
              <a:t>生活有我有温度</a:t>
            </a:r>
            <a:endParaRPr b="1" dirty="0">
              <a:solidFill>
                <a:schemeClr val="bg1">
                  <a:lumMod val="85000"/>
                </a:schemeClr>
              </a:solidFill>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stretch>
            <a:fillRect/>
          </a:stretch>
        </p:blipFill>
        <p:spPr>
          <a:xfrm>
            <a:off x="0" y="0"/>
            <a:ext cx="9906000" cy="6858000"/>
          </a:xfrm>
          <a:prstGeom prst="rect">
            <a:avLst/>
          </a:prstGeom>
        </p:spPr>
      </p:pic>
      <p:sp>
        <p:nvSpPr>
          <p:cNvPr id="7" name="矩形 6"/>
          <p:cNvSpPr/>
          <p:nvPr/>
        </p:nvSpPr>
        <p:spPr>
          <a:xfrm>
            <a:off x="0" y="149563"/>
            <a:ext cx="9905999" cy="1436355"/>
          </a:xfrm>
          <a:prstGeom prst="rect">
            <a:avLst/>
          </a:prstGeom>
        </p:spPr>
        <p:txBody>
          <a:bodyPr wrap="square">
            <a:spAutoFit/>
          </a:bodyPr>
          <a:lstStyle/>
          <a:p>
            <a:pPr>
              <a:lnSpc>
                <a:spcPct val="150000"/>
              </a:lnSpc>
              <a:defRPr/>
            </a:pPr>
            <a:r>
              <a:rPr lang="zh-CN" altLang="en-US" sz="6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全新</a:t>
            </a:r>
            <a:r>
              <a:rPr lang="zh-CN" altLang="en-US" sz="6600" b="1">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朗行</a:t>
            </a:r>
            <a:r>
              <a:rPr lang="en-US" altLang="zh-CN" sz="6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1.2T</a:t>
            </a:r>
            <a:r>
              <a:rPr lang="zh-CN" altLang="en-US" sz="660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上市</a:t>
            </a:r>
            <a:endParaRPr lang="en-US" altLang="zh-CN" sz="7200" dirty="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Tree>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title"/>
          </p:nvPr>
        </p:nvSpPr>
        <p:spPr>
          <a:xfrm>
            <a:off x="445969" y="314633"/>
            <a:ext cx="7953375" cy="545175"/>
          </a:xfrm>
        </p:spPr>
        <p:txBody>
          <a:bodyPr/>
          <a:lstStyle/>
          <a:p>
            <a:r>
              <a:rPr lang="zh-CN" altLang="en-US" dirty="0"/>
              <a:t>得</a:t>
            </a:r>
            <a:r>
              <a:rPr lang="en-US" altLang="zh-CN" dirty="0"/>
              <a:t>A</a:t>
            </a:r>
            <a:r>
              <a:rPr lang="zh-CN" altLang="en-US" dirty="0"/>
              <a:t>级紧凑车者仍得天下 </a:t>
            </a:r>
            <a:endParaRPr lang="zh-CN" altLang="en-US" b="1" dirty="0"/>
          </a:p>
        </p:txBody>
      </p:sp>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noFill/>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5</a:t>
            </a:fld>
            <a:endParaRPr lang="de-DE" altLang="zh-CN">
              <a:solidFill>
                <a:schemeClr val="tx1"/>
              </a:solidFill>
              <a:latin typeface="VW Text Office" pitchFamily="34" charset="0"/>
            </a:endParaRPr>
          </a:p>
        </p:txBody>
      </p:sp>
      <p:sp>
        <p:nvSpPr>
          <p:cNvPr id="7" name="副标题 7"/>
          <p:cNvSpPr txBox="1"/>
          <p:nvPr/>
        </p:nvSpPr>
        <p:spPr bwMode="auto">
          <a:xfrm>
            <a:off x="512236" y="5937654"/>
            <a:ext cx="4822067" cy="232010"/>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pPr>
            <a:r>
              <a:rPr kumimoji="0" lang="zh-CN" altLang="en-US" sz="1200" b="0" i="0" u="none" strike="noStrike" kern="0" cap="none" spc="0" normalizeH="0" baseline="0" noProof="0" dirty="0">
                <a:ln>
                  <a:noFill/>
                </a:ln>
                <a:solidFill>
                  <a:srgbClr val="8994A0"/>
                </a:solidFill>
                <a:effectLst/>
                <a:uLnTx/>
                <a:uFillTx/>
                <a:latin typeface="VW Text Office" pitchFamily="34" charset="0"/>
                <a:ea typeface="+mn-ea"/>
                <a:cs typeface="+mn-cs"/>
              </a:rPr>
              <a:t>资料来</a:t>
            </a:r>
            <a:r>
              <a:rPr lang="zh-CN" altLang="en-US" sz="1200" kern="0" dirty="0">
                <a:solidFill>
                  <a:srgbClr val="8994A0"/>
                </a:solidFill>
                <a:latin typeface="VW Text Office" pitchFamily="34" charset="0"/>
                <a:ea typeface="+mn-ea"/>
              </a:rPr>
              <a:t>源：中国汽车工业协会</a:t>
            </a:r>
            <a:endParaRPr kumimoji="0" lang="de-DE" altLang="zh-CN" sz="1200" b="0" i="0" u="none" strike="noStrike" kern="0" cap="none" spc="0" normalizeH="0" baseline="0" noProof="0" dirty="0">
              <a:ln>
                <a:noFill/>
              </a:ln>
              <a:solidFill>
                <a:srgbClr val="8994A0"/>
              </a:solidFill>
              <a:effectLst/>
              <a:uLnTx/>
              <a:uFillTx/>
              <a:latin typeface="VW Text Office" pitchFamily="34" charset="0"/>
              <a:ea typeface="+mn-ea"/>
              <a:cs typeface="+mn-cs"/>
            </a:endParaRPr>
          </a:p>
        </p:txBody>
      </p:sp>
      <p:sp>
        <p:nvSpPr>
          <p:cNvPr id="11" name="内容占位符 2"/>
          <p:cNvSpPr txBox="1"/>
          <p:nvPr/>
        </p:nvSpPr>
        <p:spPr bwMode="auto">
          <a:xfrm>
            <a:off x="473403" y="837092"/>
            <a:ext cx="8820537" cy="469194"/>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2000" kern="0" dirty="0">
                <a:solidFill>
                  <a:srgbClr val="2274AC"/>
                </a:solidFill>
                <a:latin typeface="+mn-ea"/>
                <a:ea typeface="+mn-ea"/>
              </a:rPr>
              <a:t>紧凑型车仍然是最大份量</a:t>
            </a:r>
            <a:r>
              <a:rPr lang="en-US" altLang="zh-CN" sz="2000" kern="0" dirty="0">
                <a:solidFill>
                  <a:srgbClr val="2274AC"/>
                </a:solidFill>
                <a:latin typeface="+mn-ea"/>
                <a:ea typeface="+mn-ea"/>
              </a:rPr>
              <a:t>/</a:t>
            </a:r>
            <a:r>
              <a:rPr lang="zh-CN" altLang="en-US" sz="2000" kern="0" dirty="0">
                <a:solidFill>
                  <a:srgbClr val="2274AC"/>
                </a:solidFill>
                <a:latin typeface="+mn-ea"/>
                <a:ea typeface="+mn-ea"/>
              </a:rPr>
              <a:t>最高比重</a:t>
            </a:r>
            <a:r>
              <a:rPr lang="en-US" altLang="zh-CN" sz="2000" kern="0" dirty="0">
                <a:solidFill>
                  <a:srgbClr val="2274AC"/>
                </a:solidFill>
                <a:latin typeface="+mn-ea"/>
                <a:ea typeface="+mn-ea"/>
              </a:rPr>
              <a:t>/</a:t>
            </a:r>
            <a:r>
              <a:rPr lang="zh-CN" altLang="en-US" sz="2000" kern="0" dirty="0">
                <a:solidFill>
                  <a:srgbClr val="2274AC"/>
                </a:solidFill>
                <a:latin typeface="+mn-ea"/>
                <a:ea typeface="+mn-ea"/>
              </a:rPr>
              <a:t>竞争最激烈的细分市场，独占半壁江山。</a:t>
            </a:r>
            <a:endParaRPr kumimoji="0" lang="en-US" altLang="zh-CN" sz="2000" b="0" i="0" u="none" strike="noStrike" kern="0" cap="none" spc="0" normalizeH="0" baseline="0" noProof="0" dirty="0">
              <a:ln>
                <a:noFill/>
              </a:ln>
              <a:solidFill>
                <a:srgbClr val="2274AC"/>
              </a:solidFill>
              <a:effectLst/>
              <a:uLnTx/>
              <a:uFillTx/>
              <a:latin typeface="+mn-ea"/>
              <a:ea typeface="+mn-ea"/>
              <a:cs typeface="+mn-cs"/>
            </a:endParaRPr>
          </a:p>
        </p:txBody>
      </p:sp>
      <p:graphicFrame>
        <p:nvGraphicFramePr>
          <p:cNvPr id="22" name="图表 21"/>
          <p:cNvGraphicFramePr/>
          <p:nvPr/>
        </p:nvGraphicFramePr>
        <p:xfrm>
          <a:off x="504967" y="996286"/>
          <a:ext cx="8707271" cy="2903562"/>
        </p:xfrm>
        <a:graphic>
          <a:graphicData uri="http://schemas.openxmlformats.org/drawingml/2006/chart">
            <c:chart xmlns:c="http://schemas.openxmlformats.org/drawingml/2006/chart" xmlns:r="http://schemas.openxmlformats.org/officeDocument/2006/relationships" r:id="rId3"/>
          </a:graphicData>
        </a:graphic>
      </p:graphicFrame>
      <p:sp>
        <p:nvSpPr>
          <p:cNvPr id="26" name="内容占位符 2"/>
          <p:cNvSpPr>
            <a:spLocks noGrp="1"/>
          </p:cNvSpPr>
          <p:nvPr>
            <p:ph idx="1"/>
          </p:nvPr>
        </p:nvSpPr>
        <p:spPr>
          <a:xfrm>
            <a:off x="450376" y="1610436"/>
            <a:ext cx="3521123" cy="529036"/>
          </a:xfrm>
        </p:spPr>
        <p:txBody>
          <a:bodyPr/>
          <a:lstStyle/>
          <a:p>
            <a:pPr algn="ctr">
              <a:defRPr/>
            </a:pPr>
            <a:r>
              <a:rPr lang="zh-CN" altLang="en-US" sz="1800" dirty="0">
                <a:solidFill>
                  <a:srgbClr val="8994A0"/>
                </a:solidFill>
                <a:latin typeface="+mn-ea"/>
              </a:rPr>
              <a:t>中国轿车消费车型等级结构</a:t>
            </a:r>
            <a:endParaRPr lang="en-US" altLang="zh-CN" sz="1800" dirty="0">
              <a:solidFill>
                <a:srgbClr val="8994A0"/>
              </a:solidFill>
              <a:latin typeface="+mn-ea"/>
            </a:endParaRPr>
          </a:p>
          <a:p>
            <a:pPr algn="ctr">
              <a:defRPr/>
            </a:pPr>
            <a:r>
              <a:rPr lang="zh-CN" altLang="en-US" sz="1400" dirty="0">
                <a:solidFill>
                  <a:srgbClr val="8994A0"/>
                </a:solidFill>
                <a:latin typeface="+mn-ea"/>
              </a:rPr>
              <a:t>（统计前三，单位：百万辆）</a:t>
            </a:r>
            <a:endParaRPr lang="zh-CN" altLang="en-US" sz="1800" dirty="0">
              <a:solidFill>
                <a:srgbClr val="8994A0"/>
              </a:solidFill>
              <a:latin typeface="+mn-ea"/>
            </a:endParaRPr>
          </a:p>
        </p:txBody>
      </p:sp>
      <p:grpSp>
        <p:nvGrpSpPr>
          <p:cNvPr id="72" name="组合 71"/>
          <p:cNvGrpSpPr/>
          <p:nvPr/>
        </p:nvGrpSpPr>
        <p:grpSpPr>
          <a:xfrm>
            <a:off x="982639" y="4096421"/>
            <a:ext cx="7820167" cy="1873141"/>
            <a:chOff x="614149" y="4055477"/>
            <a:chExt cx="7820167" cy="1873141"/>
          </a:xfrm>
        </p:grpSpPr>
        <p:sp>
          <p:nvSpPr>
            <p:cNvPr id="70" name="矩形 69"/>
            <p:cNvSpPr/>
            <p:nvPr/>
          </p:nvSpPr>
          <p:spPr bwMode="auto">
            <a:xfrm>
              <a:off x="614149" y="4055477"/>
              <a:ext cx="7820167" cy="448284"/>
            </a:xfrm>
            <a:prstGeom prst="rect">
              <a:avLst/>
            </a:prstGeom>
            <a:solidFill>
              <a:srgbClr val="CFD7D9"/>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23" name="矩形 22"/>
            <p:cNvSpPr/>
            <p:nvPr/>
          </p:nvSpPr>
          <p:spPr bwMode="auto">
            <a:xfrm>
              <a:off x="620353" y="4503578"/>
              <a:ext cx="703480" cy="1214834"/>
            </a:xfrm>
            <a:prstGeom prst="rect">
              <a:avLst/>
            </a:prstGeom>
            <a:solidFill>
              <a:srgbClr val="CFD7D9"/>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24" name="内容占位符 2"/>
            <p:cNvSpPr txBox="1"/>
            <p:nvPr/>
          </p:nvSpPr>
          <p:spPr bwMode="auto">
            <a:xfrm>
              <a:off x="914400" y="4653888"/>
              <a:ext cx="354840" cy="1054091"/>
            </a:xfrm>
            <a:prstGeom prst="rect">
              <a:avLst/>
            </a:prstGeom>
            <a:noFill/>
            <a:ln>
              <a:noFill/>
            </a:ln>
          </p:spPr>
          <p:txBody>
            <a:bodyPr vert="eaVert" wrap="square" lIns="0" tIns="0" rIns="0" bIns="0" numCol="1" anchor="t" anchorCtr="0" compatLnSpc="1"/>
            <a:lstStyle/>
            <a:p>
              <a:pPr marL="342900" lvl="0" indent="-342900">
                <a:lnSpc>
                  <a:spcPct val="103000"/>
                </a:lnSpc>
                <a:spcBef>
                  <a:spcPct val="50000"/>
                </a:spcBef>
                <a:defRPr/>
              </a:pPr>
              <a:r>
                <a:rPr lang="zh-CN" altLang="en-US" kern="0" dirty="0">
                  <a:solidFill>
                    <a:schemeClr val="tx1"/>
                  </a:solidFill>
                  <a:latin typeface="+mn-ea"/>
                  <a:ea typeface="+mn-ea"/>
                </a:rPr>
                <a:t>汽车品牌</a:t>
              </a:r>
              <a:endParaRPr kumimoji="0" lang="en-US" altLang="zh-CN" sz="1800" b="0" i="0" u="none" strike="noStrike" kern="0" cap="none" spc="0" normalizeH="0" baseline="0" noProof="0" dirty="0">
                <a:ln>
                  <a:noFill/>
                </a:ln>
                <a:solidFill>
                  <a:schemeClr val="tx1"/>
                </a:solidFill>
                <a:effectLst/>
                <a:uLnTx/>
                <a:uFillTx/>
                <a:latin typeface="+mn-ea"/>
                <a:ea typeface="+mn-ea"/>
                <a:cs typeface="+mn-cs"/>
              </a:endParaRPr>
            </a:p>
          </p:txBody>
        </p:sp>
        <p:sp>
          <p:nvSpPr>
            <p:cNvPr id="25" name="内容占位符 2"/>
            <p:cNvSpPr txBox="1"/>
            <p:nvPr/>
          </p:nvSpPr>
          <p:spPr bwMode="auto">
            <a:xfrm>
              <a:off x="777922" y="4587924"/>
              <a:ext cx="193342" cy="1340694"/>
            </a:xfrm>
            <a:prstGeom prst="rect">
              <a:avLst/>
            </a:prstGeom>
            <a:noFill/>
            <a:ln>
              <a:noFill/>
            </a:ln>
          </p:spPr>
          <p:txBody>
            <a:bodyPr vert="eaVert" wrap="square" lIns="0" tIns="0" rIns="0" bIns="0" numCol="1" anchor="t" anchorCtr="0" compatLnSpc="1"/>
            <a:lstStyle/>
            <a:p>
              <a:pPr marL="342900" lvl="0" indent="-342900">
                <a:lnSpc>
                  <a:spcPct val="103000"/>
                </a:lnSpc>
                <a:spcBef>
                  <a:spcPct val="50000"/>
                </a:spcBef>
                <a:defRPr/>
              </a:pPr>
              <a:r>
                <a:rPr lang="zh-CN" altLang="en-US" kern="0" dirty="0">
                  <a:solidFill>
                    <a:schemeClr val="tx1"/>
                  </a:solidFill>
                  <a:latin typeface="+mn-ea"/>
                  <a:ea typeface="+mn-ea"/>
                </a:rPr>
                <a:t>销量</a:t>
              </a:r>
              <a:r>
                <a:rPr lang="en-US" altLang="zh-CN" kern="0" dirty="0">
                  <a:solidFill>
                    <a:schemeClr val="tx1"/>
                  </a:solidFill>
                  <a:latin typeface="+mn-ea"/>
                  <a:ea typeface="+mn-ea"/>
                </a:rPr>
                <a:t>TOP10</a:t>
              </a:r>
            </a:p>
          </p:txBody>
        </p:sp>
        <p:sp>
          <p:nvSpPr>
            <p:cNvPr id="28" name="矩形 27"/>
            <p:cNvSpPr/>
            <p:nvPr/>
          </p:nvSpPr>
          <p:spPr bwMode="auto">
            <a:xfrm>
              <a:off x="1345026" y="4776716"/>
              <a:ext cx="661196" cy="914400"/>
            </a:xfrm>
            <a:prstGeom prst="rect">
              <a:avLst/>
            </a:prstGeom>
            <a:noFill/>
            <a:ln>
              <a:solidFill>
                <a:srgbClr val="2274AC"/>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29" name="内容占位符 2"/>
            <p:cNvSpPr txBox="1"/>
            <p:nvPr/>
          </p:nvSpPr>
          <p:spPr bwMode="auto">
            <a:xfrm>
              <a:off x="1663507" y="4488782"/>
              <a:ext cx="219886" cy="382516"/>
            </a:xfrm>
            <a:prstGeom prst="rect">
              <a:avLst/>
            </a:prstGeom>
            <a:noFill/>
            <a:ln>
              <a:noFill/>
            </a:ln>
          </p:spPr>
          <p:txBody>
            <a:bodyPr vert="horz" wrap="square" lIns="0" tIns="0" rIns="0" bIns="0" numCol="1" anchor="t" anchorCtr="0" compatLnSpc="1"/>
            <a:lstStyle/>
            <a:p>
              <a:pPr marL="342900" marR="0" lvl="0" indent="-342900" algn="l" defTabSz="914400" rtl="0" eaLnBrk="0" fontAlgn="base" latinLnBrk="0" hangingPunct="0">
                <a:lnSpc>
                  <a:spcPct val="103000"/>
                </a:lnSpc>
                <a:spcBef>
                  <a:spcPct val="50000"/>
                </a:spcBef>
                <a:spcAft>
                  <a:spcPct val="0"/>
                </a:spcAft>
                <a:buClrTx/>
                <a:buSzTx/>
                <a:buFontTx/>
                <a:buNone/>
                <a:defRPr/>
              </a:pPr>
              <a:r>
                <a:rPr kumimoji="0" lang="en-US" altLang="zh-CN" sz="1800" b="0" i="0" u="none" strike="noStrike" kern="0" cap="none" spc="0" normalizeH="0" baseline="0" noProof="0" dirty="0">
                  <a:ln>
                    <a:noFill/>
                  </a:ln>
                  <a:solidFill>
                    <a:srgbClr val="2274AC"/>
                  </a:solidFill>
                  <a:effectLst/>
                  <a:uLnTx/>
                  <a:uFillTx/>
                  <a:latin typeface="+mn-ea"/>
                  <a:ea typeface="+mn-ea"/>
                  <a:cs typeface="+mn-cs"/>
                </a:rPr>
                <a:t>1</a:t>
              </a:r>
              <a:endParaRPr kumimoji="0" lang="zh-CN" altLang="en-US" sz="1800" b="0" i="0" u="none" strike="noStrike" kern="0" cap="none" spc="0" normalizeH="0" baseline="0" noProof="0" dirty="0">
                <a:ln>
                  <a:noFill/>
                </a:ln>
                <a:solidFill>
                  <a:srgbClr val="2274AC"/>
                </a:solidFill>
                <a:effectLst/>
                <a:uLnTx/>
                <a:uFillTx/>
                <a:latin typeface="+mn-ea"/>
                <a:ea typeface="+mn-ea"/>
                <a:cs typeface="+mn-cs"/>
              </a:endParaRPr>
            </a:p>
          </p:txBody>
        </p:sp>
        <p:sp>
          <p:nvSpPr>
            <p:cNvPr id="30" name="矩形 29"/>
            <p:cNvSpPr/>
            <p:nvPr/>
          </p:nvSpPr>
          <p:spPr bwMode="auto">
            <a:xfrm>
              <a:off x="2056985" y="4778991"/>
              <a:ext cx="661196" cy="914400"/>
            </a:xfrm>
            <a:prstGeom prst="rect">
              <a:avLst/>
            </a:prstGeom>
            <a:noFill/>
            <a:ln>
              <a:solidFill>
                <a:srgbClr val="2274AC"/>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31" name="内容占位符 2"/>
            <p:cNvSpPr txBox="1"/>
            <p:nvPr/>
          </p:nvSpPr>
          <p:spPr bwMode="auto">
            <a:xfrm>
              <a:off x="2389114" y="4491057"/>
              <a:ext cx="219886" cy="382516"/>
            </a:xfrm>
            <a:prstGeom prst="rect">
              <a:avLst/>
            </a:prstGeom>
            <a:noFill/>
            <a:ln>
              <a:noFill/>
            </a:ln>
          </p:spPr>
          <p:txBody>
            <a:bodyPr vert="horz" wrap="square" lIns="0" tIns="0" rIns="0" bIns="0" numCol="1" anchor="t" anchorCtr="0" compatLnSpc="1"/>
            <a:lstStyle/>
            <a:p>
              <a:pPr marL="342900" marR="0" lvl="0" indent="-342900" algn="l" defTabSz="914400" rtl="0" eaLnBrk="0" fontAlgn="base" latinLnBrk="0" hangingPunct="0">
                <a:lnSpc>
                  <a:spcPct val="103000"/>
                </a:lnSpc>
                <a:spcBef>
                  <a:spcPct val="50000"/>
                </a:spcBef>
                <a:spcAft>
                  <a:spcPct val="0"/>
                </a:spcAft>
                <a:buClrTx/>
                <a:buSzTx/>
                <a:buFontTx/>
                <a:buNone/>
                <a:defRPr/>
              </a:pPr>
              <a:r>
                <a:rPr kumimoji="0" lang="en-US" altLang="zh-CN" sz="1800" b="0" i="0" u="none" strike="noStrike" kern="0" cap="none" spc="0" normalizeH="0" baseline="0" noProof="0" dirty="0">
                  <a:ln>
                    <a:noFill/>
                  </a:ln>
                  <a:solidFill>
                    <a:srgbClr val="2274AC"/>
                  </a:solidFill>
                  <a:effectLst/>
                  <a:uLnTx/>
                  <a:uFillTx/>
                  <a:latin typeface="+mn-ea"/>
                  <a:ea typeface="+mn-ea"/>
                  <a:cs typeface="+mn-cs"/>
                </a:rPr>
                <a:t>2</a:t>
              </a:r>
              <a:endParaRPr kumimoji="0" lang="zh-CN" altLang="en-US" sz="1800" b="0" i="0" u="none" strike="noStrike" kern="0" cap="none" spc="0" normalizeH="0" baseline="0" noProof="0" dirty="0">
                <a:ln>
                  <a:noFill/>
                </a:ln>
                <a:solidFill>
                  <a:srgbClr val="2274AC"/>
                </a:solidFill>
                <a:effectLst/>
                <a:uLnTx/>
                <a:uFillTx/>
                <a:latin typeface="+mn-ea"/>
                <a:ea typeface="+mn-ea"/>
                <a:cs typeface="+mn-cs"/>
              </a:endParaRPr>
            </a:p>
          </p:txBody>
        </p:sp>
        <p:sp>
          <p:nvSpPr>
            <p:cNvPr id="32" name="矩形 31"/>
            <p:cNvSpPr/>
            <p:nvPr/>
          </p:nvSpPr>
          <p:spPr bwMode="auto">
            <a:xfrm>
              <a:off x="2766668" y="4778990"/>
              <a:ext cx="661196" cy="914400"/>
            </a:xfrm>
            <a:prstGeom prst="rect">
              <a:avLst/>
            </a:prstGeom>
            <a:noFill/>
            <a:ln>
              <a:solidFill>
                <a:srgbClr val="CFD7D9"/>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33" name="内容占位符 2"/>
            <p:cNvSpPr txBox="1"/>
            <p:nvPr/>
          </p:nvSpPr>
          <p:spPr bwMode="auto">
            <a:xfrm>
              <a:off x="3085149" y="4491056"/>
              <a:ext cx="219886" cy="382516"/>
            </a:xfrm>
            <a:prstGeom prst="rect">
              <a:avLst/>
            </a:prstGeom>
            <a:noFill/>
            <a:ln>
              <a:noFill/>
            </a:ln>
          </p:spPr>
          <p:txBody>
            <a:bodyPr vert="horz" wrap="square" lIns="0" tIns="0" rIns="0" bIns="0" numCol="1" anchor="t" anchorCtr="0" compatLnSpc="1"/>
            <a:lstStyle/>
            <a:p>
              <a:pPr marL="342900" marR="0" lvl="0" indent="-342900" algn="l" defTabSz="914400" rtl="0" eaLnBrk="0" fontAlgn="base" latinLnBrk="0" hangingPunct="0">
                <a:lnSpc>
                  <a:spcPct val="103000"/>
                </a:lnSpc>
                <a:spcBef>
                  <a:spcPct val="50000"/>
                </a:spcBef>
                <a:spcAft>
                  <a:spcPct val="0"/>
                </a:spcAft>
                <a:buClrTx/>
                <a:buSzTx/>
                <a:buFontTx/>
                <a:buNone/>
                <a:defRPr/>
              </a:pPr>
              <a:r>
                <a:rPr kumimoji="0" lang="en-US" altLang="zh-CN" sz="1800" b="0" i="0" u="none" strike="noStrike" kern="0" cap="none" spc="0" normalizeH="0" baseline="0" noProof="0" dirty="0">
                  <a:ln>
                    <a:noFill/>
                  </a:ln>
                  <a:solidFill>
                    <a:srgbClr val="8994A0"/>
                  </a:solidFill>
                  <a:effectLst/>
                  <a:uLnTx/>
                  <a:uFillTx/>
                  <a:latin typeface="+mn-ea"/>
                  <a:ea typeface="+mn-ea"/>
                  <a:cs typeface="+mn-cs"/>
                </a:rPr>
                <a:t>3</a:t>
              </a:r>
              <a:endParaRPr kumimoji="0" lang="zh-CN" altLang="en-US" sz="1800" b="0" i="0" u="none" strike="noStrike" kern="0" cap="none" spc="0" normalizeH="0" baseline="0" noProof="0" dirty="0">
                <a:ln>
                  <a:noFill/>
                </a:ln>
                <a:solidFill>
                  <a:srgbClr val="8994A0"/>
                </a:solidFill>
                <a:effectLst/>
                <a:uLnTx/>
                <a:uFillTx/>
                <a:latin typeface="+mn-ea"/>
                <a:ea typeface="+mn-ea"/>
                <a:cs typeface="+mn-cs"/>
              </a:endParaRPr>
            </a:p>
          </p:txBody>
        </p:sp>
        <p:sp>
          <p:nvSpPr>
            <p:cNvPr id="34" name="矩形 33"/>
            <p:cNvSpPr/>
            <p:nvPr/>
          </p:nvSpPr>
          <p:spPr bwMode="auto">
            <a:xfrm>
              <a:off x="3478627" y="4781265"/>
              <a:ext cx="661196" cy="914400"/>
            </a:xfrm>
            <a:prstGeom prst="rect">
              <a:avLst/>
            </a:prstGeom>
            <a:noFill/>
            <a:ln>
              <a:solidFill>
                <a:schemeClr val="accent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45" name="内容占位符 2"/>
            <p:cNvSpPr txBox="1"/>
            <p:nvPr/>
          </p:nvSpPr>
          <p:spPr bwMode="auto">
            <a:xfrm>
              <a:off x="3810756" y="4493331"/>
              <a:ext cx="219886" cy="382516"/>
            </a:xfrm>
            <a:prstGeom prst="rect">
              <a:avLst/>
            </a:prstGeom>
            <a:noFill/>
            <a:ln>
              <a:noFill/>
            </a:ln>
          </p:spPr>
          <p:txBody>
            <a:bodyPr vert="horz" wrap="square" lIns="0" tIns="0" rIns="0" bIns="0" numCol="1" anchor="t" anchorCtr="0" compatLnSpc="1"/>
            <a:lstStyle/>
            <a:p>
              <a:pPr marL="342900" marR="0" lvl="0" indent="-342900" algn="l" defTabSz="914400" rtl="0" eaLnBrk="0" fontAlgn="base" latinLnBrk="0" hangingPunct="0">
                <a:lnSpc>
                  <a:spcPct val="103000"/>
                </a:lnSpc>
                <a:spcBef>
                  <a:spcPct val="50000"/>
                </a:spcBef>
                <a:spcAft>
                  <a:spcPct val="0"/>
                </a:spcAft>
                <a:buClrTx/>
                <a:buSzTx/>
                <a:buFontTx/>
                <a:buNone/>
                <a:defRPr/>
              </a:pPr>
              <a:r>
                <a:rPr kumimoji="0" lang="en-US" altLang="zh-CN" sz="1800" b="0" i="0" u="none" strike="noStrike" kern="0" cap="none" spc="0" normalizeH="0" baseline="0" noProof="0" dirty="0">
                  <a:ln>
                    <a:noFill/>
                  </a:ln>
                  <a:solidFill>
                    <a:srgbClr val="2274AC"/>
                  </a:solidFill>
                  <a:effectLst/>
                  <a:uLnTx/>
                  <a:uFillTx/>
                  <a:latin typeface="+mn-ea"/>
                  <a:ea typeface="+mn-ea"/>
                  <a:cs typeface="+mn-cs"/>
                </a:rPr>
                <a:t>4</a:t>
              </a:r>
              <a:endParaRPr kumimoji="0" lang="zh-CN" altLang="en-US" sz="1800" b="0" i="0" u="none" strike="noStrike" kern="0" cap="none" spc="0" normalizeH="0" baseline="0" noProof="0" dirty="0">
                <a:ln>
                  <a:noFill/>
                </a:ln>
                <a:solidFill>
                  <a:srgbClr val="2274AC"/>
                </a:solidFill>
                <a:effectLst/>
                <a:uLnTx/>
                <a:uFillTx/>
                <a:latin typeface="+mn-ea"/>
                <a:ea typeface="+mn-ea"/>
                <a:cs typeface="+mn-cs"/>
              </a:endParaRPr>
            </a:p>
          </p:txBody>
        </p:sp>
        <p:sp>
          <p:nvSpPr>
            <p:cNvPr id="46" name="矩形 45"/>
            <p:cNvSpPr/>
            <p:nvPr/>
          </p:nvSpPr>
          <p:spPr bwMode="auto">
            <a:xfrm>
              <a:off x="4186035" y="4778991"/>
              <a:ext cx="661196" cy="914400"/>
            </a:xfrm>
            <a:prstGeom prst="rect">
              <a:avLst/>
            </a:prstGeom>
            <a:noFill/>
            <a:ln>
              <a:solidFill>
                <a:srgbClr val="2274AC"/>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47" name="内容占位符 2"/>
            <p:cNvSpPr txBox="1"/>
            <p:nvPr/>
          </p:nvSpPr>
          <p:spPr bwMode="auto">
            <a:xfrm>
              <a:off x="4504516" y="4491057"/>
              <a:ext cx="219886" cy="382516"/>
            </a:xfrm>
            <a:prstGeom prst="rect">
              <a:avLst/>
            </a:prstGeom>
            <a:noFill/>
            <a:ln>
              <a:noFill/>
            </a:ln>
          </p:spPr>
          <p:txBody>
            <a:bodyPr vert="horz" wrap="square" lIns="0" tIns="0" rIns="0" bIns="0" numCol="1" anchor="t" anchorCtr="0" compatLnSpc="1"/>
            <a:lstStyle/>
            <a:p>
              <a:pPr marL="342900" marR="0" lvl="0" indent="-342900" algn="l" defTabSz="914400" rtl="0" eaLnBrk="0" fontAlgn="base" latinLnBrk="0" hangingPunct="0">
                <a:lnSpc>
                  <a:spcPct val="103000"/>
                </a:lnSpc>
                <a:spcBef>
                  <a:spcPct val="50000"/>
                </a:spcBef>
                <a:spcAft>
                  <a:spcPct val="0"/>
                </a:spcAft>
                <a:buClrTx/>
                <a:buSzTx/>
                <a:buFontTx/>
                <a:buNone/>
                <a:defRPr/>
              </a:pPr>
              <a:r>
                <a:rPr kumimoji="0" lang="en-US" altLang="zh-CN" sz="1800" b="0" i="0" u="none" strike="noStrike" kern="0" cap="none" spc="0" normalizeH="0" baseline="0" noProof="0" dirty="0">
                  <a:ln>
                    <a:noFill/>
                  </a:ln>
                  <a:solidFill>
                    <a:srgbClr val="2274AC"/>
                  </a:solidFill>
                  <a:effectLst/>
                  <a:uLnTx/>
                  <a:uFillTx/>
                  <a:latin typeface="+mn-ea"/>
                  <a:ea typeface="+mn-ea"/>
                  <a:cs typeface="+mn-cs"/>
                </a:rPr>
                <a:t>5</a:t>
              </a:r>
              <a:endParaRPr kumimoji="0" lang="zh-CN" altLang="en-US" sz="1800" b="0" i="0" u="none" strike="noStrike" kern="0" cap="none" spc="0" normalizeH="0" baseline="0" noProof="0" dirty="0">
                <a:ln>
                  <a:noFill/>
                </a:ln>
                <a:solidFill>
                  <a:srgbClr val="2274AC"/>
                </a:solidFill>
                <a:effectLst/>
                <a:uLnTx/>
                <a:uFillTx/>
                <a:latin typeface="+mn-ea"/>
                <a:ea typeface="+mn-ea"/>
                <a:cs typeface="+mn-cs"/>
              </a:endParaRPr>
            </a:p>
          </p:txBody>
        </p:sp>
        <p:sp>
          <p:nvSpPr>
            <p:cNvPr id="48" name="矩形 47"/>
            <p:cNvSpPr/>
            <p:nvPr/>
          </p:nvSpPr>
          <p:spPr bwMode="auto">
            <a:xfrm>
              <a:off x="4897994" y="4781266"/>
              <a:ext cx="661196" cy="914400"/>
            </a:xfrm>
            <a:prstGeom prst="rect">
              <a:avLst/>
            </a:prstGeom>
            <a:noFill/>
            <a:ln>
              <a:solidFill>
                <a:srgbClr val="2274AC"/>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49" name="内容占位符 2"/>
            <p:cNvSpPr txBox="1"/>
            <p:nvPr/>
          </p:nvSpPr>
          <p:spPr bwMode="auto">
            <a:xfrm>
              <a:off x="5230123" y="4493332"/>
              <a:ext cx="219886" cy="382516"/>
            </a:xfrm>
            <a:prstGeom prst="rect">
              <a:avLst/>
            </a:prstGeom>
            <a:noFill/>
            <a:ln>
              <a:noFill/>
            </a:ln>
          </p:spPr>
          <p:txBody>
            <a:bodyPr vert="horz" wrap="square" lIns="0" tIns="0" rIns="0" bIns="0" numCol="1" anchor="t" anchorCtr="0" compatLnSpc="1"/>
            <a:lstStyle/>
            <a:p>
              <a:pPr marL="342900" marR="0" lvl="0" indent="-342900" algn="l" defTabSz="914400" rtl="0" eaLnBrk="0" fontAlgn="base" latinLnBrk="0" hangingPunct="0">
                <a:lnSpc>
                  <a:spcPct val="103000"/>
                </a:lnSpc>
                <a:spcBef>
                  <a:spcPct val="50000"/>
                </a:spcBef>
                <a:spcAft>
                  <a:spcPct val="0"/>
                </a:spcAft>
                <a:buClrTx/>
                <a:buSzTx/>
                <a:buFontTx/>
                <a:buNone/>
                <a:defRPr/>
              </a:pPr>
              <a:r>
                <a:rPr kumimoji="0" lang="en-US" altLang="zh-CN" sz="1800" b="0" i="0" u="none" strike="noStrike" kern="0" cap="none" spc="0" normalizeH="0" baseline="0" noProof="0" dirty="0">
                  <a:ln>
                    <a:noFill/>
                  </a:ln>
                  <a:solidFill>
                    <a:srgbClr val="2274AC"/>
                  </a:solidFill>
                  <a:effectLst/>
                  <a:uLnTx/>
                  <a:uFillTx/>
                  <a:latin typeface="+mn-ea"/>
                  <a:ea typeface="+mn-ea"/>
                  <a:cs typeface="+mn-cs"/>
                </a:rPr>
                <a:t>6</a:t>
              </a:r>
              <a:endParaRPr kumimoji="0" lang="zh-CN" altLang="en-US" sz="1800" b="0" i="0" u="none" strike="noStrike" kern="0" cap="none" spc="0" normalizeH="0" baseline="0" noProof="0" dirty="0">
                <a:ln>
                  <a:noFill/>
                </a:ln>
                <a:solidFill>
                  <a:srgbClr val="2274AC"/>
                </a:solidFill>
                <a:effectLst/>
                <a:uLnTx/>
                <a:uFillTx/>
                <a:latin typeface="+mn-ea"/>
                <a:ea typeface="+mn-ea"/>
                <a:cs typeface="+mn-cs"/>
              </a:endParaRPr>
            </a:p>
          </p:txBody>
        </p:sp>
        <p:sp>
          <p:nvSpPr>
            <p:cNvPr id="50" name="矩形 49"/>
            <p:cNvSpPr/>
            <p:nvPr/>
          </p:nvSpPr>
          <p:spPr bwMode="auto">
            <a:xfrm>
              <a:off x="5607677" y="4781265"/>
              <a:ext cx="661196" cy="914400"/>
            </a:xfrm>
            <a:prstGeom prst="rect">
              <a:avLst/>
            </a:prstGeom>
            <a:noFill/>
            <a:ln>
              <a:solidFill>
                <a:srgbClr val="2274AC"/>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51" name="内容占位符 2"/>
            <p:cNvSpPr txBox="1"/>
            <p:nvPr/>
          </p:nvSpPr>
          <p:spPr bwMode="auto">
            <a:xfrm>
              <a:off x="5926158" y="4493331"/>
              <a:ext cx="219886" cy="382516"/>
            </a:xfrm>
            <a:prstGeom prst="rect">
              <a:avLst/>
            </a:prstGeom>
            <a:noFill/>
            <a:ln>
              <a:noFill/>
            </a:ln>
          </p:spPr>
          <p:txBody>
            <a:bodyPr vert="horz" wrap="square" lIns="0" tIns="0" rIns="0" bIns="0" numCol="1" anchor="t" anchorCtr="0" compatLnSpc="1"/>
            <a:lstStyle/>
            <a:p>
              <a:pPr marL="342900" marR="0" lvl="0" indent="-342900" algn="l" defTabSz="914400" rtl="0" eaLnBrk="0" fontAlgn="base" latinLnBrk="0" hangingPunct="0">
                <a:lnSpc>
                  <a:spcPct val="103000"/>
                </a:lnSpc>
                <a:spcBef>
                  <a:spcPct val="50000"/>
                </a:spcBef>
                <a:spcAft>
                  <a:spcPct val="0"/>
                </a:spcAft>
                <a:buClrTx/>
                <a:buSzTx/>
                <a:buFontTx/>
                <a:buNone/>
                <a:defRPr/>
              </a:pPr>
              <a:r>
                <a:rPr kumimoji="0" lang="en-US" altLang="zh-CN" sz="1800" b="0" i="0" u="none" strike="noStrike" kern="0" cap="none" spc="0" normalizeH="0" baseline="0" noProof="0" dirty="0">
                  <a:ln>
                    <a:noFill/>
                  </a:ln>
                  <a:solidFill>
                    <a:srgbClr val="2274AC"/>
                  </a:solidFill>
                  <a:effectLst/>
                  <a:uLnTx/>
                  <a:uFillTx/>
                  <a:latin typeface="+mn-ea"/>
                  <a:ea typeface="+mn-ea"/>
                  <a:cs typeface="+mn-cs"/>
                </a:rPr>
                <a:t>7</a:t>
              </a:r>
              <a:endParaRPr kumimoji="0" lang="zh-CN" altLang="en-US" sz="1800" b="0" i="0" u="none" strike="noStrike" kern="0" cap="none" spc="0" normalizeH="0" baseline="0" noProof="0" dirty="0">
                <a:ln>
                  <a:noFill/>
                </a:ln>
                <a:solidFill>
                  <a:srgbClr val="2274AC"/>
                </a:solidFill>
                <a:effectLst/>
                <a:uLnTx/>
                <a:uFillTx/>
                <a:latin typeface="+mn-ea"/>
                <a:ea typeface="+mn-ea"/>
                <a:cs typeface="+mn-cs"/>
              </a:endParaRPr>
            </a:p>
          </p:txBody>
        </p:sp>
        <p:sp>
          <p:nvSpPr>
            <p:cNvPr id="52" name="矩形 51"/>
            <p:cNvSpPr/>
            <p:nvPr/>
          </p:nvSpPr>
          <p:spPr bwMode="auto">
            <a:xfrm>
              <a:off x="6319636" y="4783540"/>
              <a:ext cx="661196" cy="914400"/>
            </a:xfrm>
            <a:prstGeom prst="rect">
              <a:avLst/>
            </a:prstGeom>
            <a:noFill/>
            <a:ln>
              <a:solidFill>
                <a:srgbClr val="2274AC"/>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53" name="内容占位符 2"/>
            <p:cNvSpPr txBox="1"/>
            <p:nvPr/>
          </p:nvSpPr>
          <p:spPr bwMode="auto">
            <a:xfrm>
              <a:off x="6651765" y="4495606"/>
              <a:ext cx="219886" cy="382516"/>
            </a:xfrm>
            <a:prstGeom prst="rect">
              <a:avLst/>
            </a:prstGeom>
            <a:noFill/>
            <a:ln>
              <a:noFill/>
            </a:ln>
          </p:spPr>
          <p:txBody>
            <a:bodyPr vert="horz" wrap="square" lIns="0" tIns="0" rIns="0" bIns="0" numCol="1" anchor="t" anchorCtr="0" compatLnSpc="1"/>
            <a:lstStyle/>
            <a:p>
              <a:pPr marL="342900" marR="0" lvl="0" indent="-342900" algn="l" defTabSz="914400" rtl="0" eaLnBrk="0" fontAlgn="base" latinLnBrk="0" hangingPunct="0">
                <a:lnSpc>
                  <a:spcPct val="103000"/>
                </a:lnSpc>
                <a:spcBef>
                  <a:spcPct val="50000"/>
                </a:spcBef>
                <a:spcAft>
                  <a:spcPct val="0"/>
                </a:spcAft>
                <a:buClrTx/>
                <a:buSzTx/>
                <a:buFontTx/>
                <a:buNone/>
                <a:defRPr/>
              </a:pPr>
              <a:r>
                <a:rPr kumimoji="0" lang="en-US" altLang="zh-CN" sz="1800" b="0" i="0" u="none" strike="noStrike" kern="0" cap="none" spc="0" normalizeH="0" baseline="0" noProof="0" dirty="0">
                  <a:ln>
                    <a:noFill/>
                  </a:ln>
                  <a:solidFill>
                    <a:srgbClr val="2274AC"/>
                  </a:solidFill>
                  <a:effectLst/>
                  <a:uLnTx/>
                  <a:uFillTx/>
                  <a:latin typeface="+mn-ea"/>
                  <a:ea typeface="+mn-ea"/>
                  <a:cs typeface="+mn-cs"/>
                </a:rPr>
                <a:t>8</a:t>
              </a:r>
              <a:endParaRPr kumimoji="0" lang="zh-CN" altLang="en-US" sz="1800" b="0" i="0" u="none" strike="noStrike" kern="0" cap="none" spc="0" normalizeH="0" baseline="0" noProof="0" dirty="0">
                <a:ln>
                  <a:noFill/>
                </a:ln>
                <a:solidFill>
                  <a:srgbClr val="2274AC"/>
                </a:solidFill>
                <a:effectLst/>
                <a:uLnTx/>
                <a:uFillTx/>
                <a:latin typeface="+mn-ea"/>
                <a:ea typeface="+mn-ea"/>
                <a:cs typeface="+mn-cs"/>
              </a:endParaRPr>
            </a:p>
          </p:txBody>
        </p:sp>
        <p:sp>
          <p:nvSpPr>
            <p:cNvPr id="54" name="矩形 53"/>
            <p:cNvSpPr/>
            <p:nvPr/>
          </p:nvSpPr>
          <p:spPr bwMode="auto">
            <a:xfrm>
              <a:off x="7029318" y="4783539"/>
              <a:ext cx="661196" cy="914400"/>
            </a:xfrm>
            <a:prstGeom prst="rect">
              <a:avLst/>
            </a:prstGeom>
            <a:noFill/>
            <a:ln>
              <a:solidFill>
                <a:srgbClr val="2274AC"/>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55" name="内容占位符 2"/>
            <p:cNvSpPr txBox="1"/>
            <p:nvPr/>
          </p:nvSpPr>
          <p:spPr bwMode="auto">
            <a:xfrm>
              <a:off x="7347799" y="4495605"/>
              <a:ext cx="219886" cy="382516"/>
            </a:xfrm>
            <a:prstGeom prst="rect">
              <a:avLst/>
            </a:prstGeom>
            <a:noFill/>
            <a:ln>
              <a:noFill/>
            </a:ln>
          </p:spPr>
          <p:txBody>
            <a:bodyPr vert="horz" wrap="square" lIns="0" tIns="0" rIns="0" bIns="0" numCol="1" anchor="t" anchorCtr="0" compatLnSpc="1"/>
            <a:lstStyle/>
            <a:p>
              <a:pPr marL="342900" marR="0" lvl="0" indent="-342900" algn="l" defTabSz="914400" rtl="0" eaLnBrk="0" fontAlgn="base" latinLnBrk="0" hangingPunct="0">
                <a:lnSpc>
                  <a:spcPct val="103000"/>
                </a:lnSpc>
                <a:spcBef>
                  <a:spcPct val="50000"/>
                </a:spcBef>
                <a:spcAft>
                  <a:spcPct val="0"/>
                </a:spcAft>
                <a:buClrTx/>
                <a:buSzTx/>
                <a:buFontTx/>
                <a:buNone/>
                <a:defRPr/>
              </a:pPr>
              <a:r>
                <a:rPr kumimoji="0" lang="en-US" altLang="zh-CN" sz="1800" b="0" i="0" u="none" strike="noStrike" kern="0" cap="none" spc="0" normalizeH="0" baseline="0" noProof="0" dirty="0">
                  <a:ln>
                    <a:noFill/>
                  </a:ln>
                  <a:solidFill>
                    <a:srgbClr val="2274AC"/>
                  </a:solidFill>
                  <a:effectLst/>
                  <a:uLnTx/>
                  <a:uFillTx/>
                  <a:latin typeface="+mn-ea"/>
                  <a:ea typeface="+mn-ea"/>
                  <a:cs typeface="+mn-cs"/>
                </a:rPr>
                <a:t>9</a:t>
              </a:r>
              <a:endParaRPr kumimoji="0" lang="zh-CN" altLang="en-US" sz="1800" b="0" i="0" u="none" strike="noStrike" kern="0" cap="none" spc="0" normalizeH="0" baseline="0" noProof="0" dirty="0">
                <a:ln>
                  <a:noFill/>
                </a:ln>
                <a:solidFill>
                  <a:srgbClr val="2274AC"/>
                </a:solidFill>
                <a:effectLst/>
                <a:uLnTx/>
                <a:uFillTx/>
                <a:latin typeface="+mn-ea"/>
                <a:ea typeface="+mn-ea"/>
                <a:cs typeface="+mn-cs"/>
              </a:endParaRPr>
            </a:p>
          </p:txBody>
        </p:sp>
        <p:sp>
          <p:nvSpPr>
            <p:cNvPr id="56" name="矩形 55"/>
            <p:cNvSpPr/>
            <p:nvPr/>
          </p:nvSpPr>
          <p:spPr bwMode="auto">
            <a:xfrm>
              <a:off x="7741277" y="4772166"/>
              <a:ext cx="661196" cy="914400"/>
            </a:xfrm>
            <a:prstGeom prst="rect">
              <a:avLst/>
            </a:prstGeom>
            <a:noFill/>
            <a:ln>
              <a:solidFill>
                <a:srgbClr val="2274AC"/>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57" name="内容占位符 2"/>
            <p:cNvSpPr txBox="1"/>
            <p:nvPr/>
          </p:nvSpPr>
          <p:spPr bwMode="auto">
            <a:xfrm>
              <a:off x="7950573" y="4484232"/>
              <a:ext cx="442797" cy="382516"/>
            </a:xfrm>
            <a:prstGeom prst="rect">
              <a:avLst/>
            </a:prstGeom>
            <a:noFill/>
            <a:ln>
              <a:noFill/>
            </a:ln>
          </p:spPr>
          <p:txBody>
            <a:bodyPr vert="horz" wrap="square" lIns="0" tIns="0" rIns="0" bIns="0" numCol="1" anchor="t" anchorCtr="0" compatLnSpc="1"/>
            <a:lstStyle/>
            <a:p>
              <a:pPr marL="342900" marR="0" lvl="0" indent="-342900" algn="l" defTabSz="914400" rtl="0" eaLnBrk="0" fontAlgn="base" latinLnBrk="0" hangingPunct="0">
                <a:lnSpc>
                  <a:spcPct val="103000"/>
                </a:lnSpc>
                <a:spcBef>
                  <a:spcPct val="50000"/>
                </a:spcBef>
                <a:spcAft>
                  <a:spcPct val="0"/>
                </a:spcAft>
                <a:buClrTx/>
                <a:buSzTx/>
                <a:buFontTx/>
                <a:buNone/>
                <a:defRPr/>
              </a:pPr>
              <a:r>
                <a:rPr kumimoji="0" lang="en-US" altLang="zh-CN" sz="1800" b="0" i="0" u="none" strike="noStrike" kern="0" cap="none" spc="0" normalizeH="0" baseline="0" noProof="0" dirty="0">
                  <a:ln>
                    <a:noFill/>
                  </a:ln>
                  <a:solidFill>
                    <a:srgbClr val="2274AC"/>
                  </a:solidFill>
                  <a:effectLst/>
                  <a:uLnTx/>
                  <a:uFillTx/>
                  <a:latin typeface="+mn-ea"/>
                  <a:ea typeface="+mn-ea"/>
                  <a:cs typeface="+mn-cs"/>
                </a:rPr>
                <a:t>10</a:t>
              </a:r>
              <a:endParaRPr kumimoji="0" lang="zh-CN" altLang="en-US" sz="1800" b="0" i="0" u="none" strike="noStrike" kern="0" cap="none" spc="0" normalizeH="0" baseline="0" noProof="0" dirty="0">
                <a:ln>
                  <a:noFill/>
                </a:ln>
                <a:solidFill>
                  <a:srgbClr val="2274AC"/>
                </a:solidFill>
                <a:effectLst/>
                <a:uLnTx/>
                <a:uFillTx/>
                <a:latin typeface="+mn-ea"/>
                <a:ea typeface="+mn-ea"/>
                <a:cs typeface="+mn-cs"/>
              </a:endParaRPr>
            </a:p>
          </p:txBody>
        </p:sp>
        <p:sp>
          <p:nvSpPr>
            <p:cNvPr id="58" name="内容占位符 2"/>
            <p:cNvSpPr txBox="1"/>
            <p:nvPr/>
          </p:nvSpPr>
          <p:spPr bwMode="auto">
            <a:xfrm>
              <a:off x="1392827" y="4927786"/>
              <a:ext cx="613393" cy="599558"/>
            </a:xfrm>
            <a:prstGeom prst="rect">
              <a:avLst/>
            </a:prstGeom>
            <a:noFill/>
            <a:ln>
              <a:noFill/>
            </a:ln>
          </p:spPr>
          <p:txBody>
            <a:bodyPr vert="horz" wrap="square" lIns="0" tIns="0" rIns="0" bIns="0" numCol="1" anchor="t" anchorCtr="0" compatLnSpc="1"/>
            <a:lstStyle/>
            <a:p>
              <a:pPr marL="342900" marR="0" lvl="0" indent="-342900" algn="ctr" defTabSz="914400" rtl="0" eaLnBrk="0" fontAlgn="base" latinLnBrk="0" hangingPunct="0">
                <a:lnSpc>
                  <a:spcPct val="103000"/>
                </a:lnSpc>
                <a:spcBef>
                  <a:spcPct val="50000"/>
                </a:spcBef>
                <a:spcAft>
                  <a:spcPct val="0"/>
                </a:spcAft>
                <a:buClrTx/>
                <a:buSzTx/>
                <a:buFontTx/>
                <a:buNone/>
                <a:defRPr/>
              </a:pPr>
              <a:r>
                <a:rPr kumimoji="0" lang="zh-CN" altLang="en-US" sz="1600" b="0" i="0" u="none" strike="noStrike" kern="0" cap="none" spc="0" normalizeH="0" baseline="0" noProof="0" dirty="0">
                  <a:ln>
                    <a:noFill/>
                  </a:ln>
                  <a:solidFill>
                    <a:srgbClr val="2274AC"/>
                  </a:solidFill>
                  <a:effectLst/>
                  <a:uLnTx/>
                  <a:uFillTx/>
                  <a:latin typeface="+mn-ea"/>
                  <a:ea typeface="+mn-ea"/>
                  <a:cs typeface="+mn-cs"/>
                </a:rPr>
                <a:t>朗逸</a:t>
              </a:r>
              <a:endParaRPr kumimoji="0" lang="en-US" altLang="zh-CN" sz="1600" b="0" i="0" u="none" strike="noStrike" kern="0" cap="none" spc="0" normalizeH="0" baseline="0" noProof="0" dirty="0">
                <a:ln>
                  <a:noFill/>
                </a:ln>
                <a:solidFill>
                  <a:srgbClr val="2274AC"/>
                </a:solidFill>
                <a:effectLst/>
                <a:uLnTx/>
                <a:uFillTx/>
                <a:latin typeface="+mn-ea"/>
                <a:ea typeface="+mn-ea"/>
                <a:cs typeface="+mn-cs"/>
              </a:endParaRPr>
            </a:p>
            <a:p>
              <a:pPr marL="342900" marR="0" lvl="0" indent="-342900" algn="ctr" defTabSz="914400" rtl="0" eaLnBrk="0" fontAlgn="base" latinLnBrk="0" hangingPunct="0">
                <a:lnSpc>
                  <a:spcPct val="103000"/>
                </a:lnSpc>
                <a:spcBef>
                  <a:spcPct val="50000"/>
                </a:spcBef>
                <a:spcAft>
                  <a:spcPct val="0"/>
                </a:spcAft>
                <a:buClrTx/>
                <a:buSzTx/>
                <a:buFontTx/>
                <a:buNone/>
                <a:defRPr/>
              </a:pPr>
              <a:r>
                <a:rPr lang="en-US" altLang="zh-CN" sz="1600" kern="0" dirty="0">
                  <a:solidFill>
                    <a:srgbClr val="2274AC"/>
                  </a:solidFill>
                  <a:latin typeface="+mj-lt"/>
                  <a:ea typeface="+mn-ea"/>
                </a:rPr>
                <a:t>47.89</a:t>
              </a:r>
              <a:endParaRPr kumimoji="0" lang="en-US" altLang="zh-CN" sz="1600" b="0" i="0" u="none" strike="noStrike" kern="0" cap="none" spc="0" normalizeH="0" baseline="0" noProof="0" dirty="0">
                <a:ln>
                  <a:noFill/>
                </a:ln>
                <a:solidFill>
                  <a:srgbClr val="2274AC"/>
                </a:solidFill>
                <a:effectLst/>
                <a:uLnTx/>
                <a:uFillTx/>
                <a:latin typeface="+mj-lt"/>
                <a:ea typeface="+mn-ea"/>
                <a:cs typeface="+mn-cs"/>
              </a:endParaRPr>
            </a:p>
            <a:p>
              <a:pPr marL="342900" marR="0" lvl="0" indent="-342900" algn="ctr" defTabSz="914400" rtl="0" eaLnBrk="0" fontAlgn="base" latinLnBrk="0" hangingPunct="0">
                <a:lnSpc>
                  <a:spcPct val="103000"/>
                </a:lnSpc>
                <a:spcBef>
                  <a:spcPct val="50000"/>
                </a:spcBef>
                <a:spcAft>
                  <a:spcPct val="0"/>
                </a:spcAft>
                <a:buClrTx/>
                <a:buSzTx/>
                <a:buFontTx/>
                <a:buNone/>
                <a:defRPr/>
              </a:pPr>
              <a:endParaRPr kumimoji="0" lang="zh-CN" altLang="en-US" sz="1600" b="0" i="0" u="none" strike="noStrike" kern="0" cap="none" spc="0" normalizeH="0" baseline="0" noProof="0" dirty="0">
                <a:ln>
                  <a:noFill/>
                </a:ln>
                <a:solidFill>
                  <a:srgbClr val="2274AC"/>
                </a:solidFill>
                <a:effectLst/>
                <a:uLnTx/>
                <a:uFillTx/>
                <a:latin typeface="+mn-ea"/>
                <a:ea typeface="+mn-ea"/>
                <a:cs typeface="+mn-cs"/>
              </a:endParaRPr>
            </a:p>
          </p:txBody>
        </p:sp>
        <p:sp>
          <p:nvSpPr>
            <p:cNvPr id="59" name="内容占位符 2"/>
            <p:cNvSpPr txBox="1"/>
            <p:nvPr/>
          </p:nvSpPr>
          <p:spPr bwMode="auto">
            <a:xfrm>
              <a:off x="2091147" y="4930058"/>
              <a:ext cx="613393" cy="599558"/>
            </a:xfrm>
            <a:prstGeom prst="rect">
              <a:avLst/>
            </a:prstGeom>
            <a:noFill/>
            <a:ln>
              <a:noFill/>
            </a:ln>
          </p:spPr>
          <p:txBody>
            <a:bodyPr vert="horz" wrap="square" lIns="0" tIns="0" rIns="0" bIns="0" numCol="1" anchor="t" anchorCtr="0" compatLnSpc="1"/>
            <a:lstStyle/>
            <a:p>
              <a:pPr marL="342900" marR="0" lvl="0" indent="-342900" algn="ctr" defTabSz="914400" rtl="0" eaLnBrk="0" fontAlgn="base" latinLnBrk="0" hangingPunct="0">
                <a:lnSpc>
                  <a:spcPct val="103000"/>
                </a:lnSpc>
                <a:spcBef>
                  <a:spcPct val="50000"/>
                </a:spcBef>
                <a:spcAft>
                  <a:spcPct val="0"/>
                </a:spcAft>
                <a:buClrTx/>
                <a:buSzTx/>
                <a:buFontTx/>
                <a:buNone/>
                <a:defRPr/>
              </a:pPr>
              <a:r>
                <a:rPr kumimoji="0" lang="zh-CN" altLang="en-US" sz="1600" b="0" i="0" u="none" strike="noStrike" kern="0" cap="none" spc="0" normalizeH="0" baseline="0" noProof="0" dirty="0">
                  <a:ln>
                    <a:noFill/>
                  </a:ln>
                  <a:solidFill>
                    <a:srgbClr val="2274AC"/>
                  </a:solidFill>
                  <a:effectLst/>
                  <a:uLnTx/>
                  <a:uFillTx/>
                  <a:latin typeface="+mn-ea"/>
                  <a:ea typeface="+mn-ea"/>
                  <a:cs typeface="+mn-cs"/>
                </a:rPr>
                <a:t>英朗</a:t>
              </a:r>
              <a:endParaRPr kumimoji="0" lang="en-US" altLang="zh-CN" sz="1600" b="0" i="0" u="none" strike="noStrike" kern="0" cap="none" spc="0" normalizeH="0" baseline="0" noProof="0" dirty="0">
                <a:ln>
                  <a:noFill/>
                </a:ln>
                <a:solidFill>
                  <a:srgbClr val="2274AC"/>
                </a:solidFill>
                <a:effectLst/>
                <a:uLnTx/>
                <a:uFillTx/>
                <a:latin typeface="+mn-ea"/>
                <a:ea typeface="+mn-ea"/>
                <a:cs typeface="+mn-cs"/>
              </a:endParaRPr>
            </a:p>
            <a:p>
              <a:pPr marL="342900" marR="0" lvl="0" indent="-342900" algn="ctr" defTabSz="914400" rtl="0" eaLnBrk="0" fontAlgn="base" latinLnBrk="0" hangingPunct="0">
                <a:lnSpc>
                  <a:spcPct val="103000"/>
                </a:lnSpc>
                <a:spcBef>
                  <a:spcPct val="50000"/>
                </a:spcBef>
                <a:spcAft>
                  <a:spcPct val="0"/>
                </a:spcAft>
                <a:buClrTx/>
                <a:buSzTx/>
                <a:buFontTx/>
                <a:buNone/>
                <a:defRPr/>
              </a:pPr>
              <a:r>
                <a:rPr lang="en-US" altLang="zh-CN" sz="1600" kern="0" dirty="0">
                  <a:solidFill>
                    <a:srgbClr val="2274AC"/>
                  </a:solidFill>
                  <a:latin typeface="+mj-lt"/>
                  <a:ea typeface="+mn-ea"/>
                </a:rPr>
                <a:t>37.04</a:t>
              </a:r>
              <a:endParaRPr kumimoji="0" lang="en-US" altLang="zh-CN" sz="1600" b="0" i="0" u="none" strike="noStrike" kern="0" cap="none" spc="0" normalizeH="0" baseline="0" noProof="0" dirty="0">
                <a:ln>
                  <a:noFill/>
                </a:ln>
                <a:solidFill>
                  <a:srgbClr val="2274AC"/>
                </a:solidFill>
                <a:effectLst/>
                <a:uLnTx/>
                <a:uFillTx/>
                <a:latin typeface="+mj-lt"/>
                <a:ea typeface="+mn-ea"/>
                <a:cs typeface="+mn-cs"/>
              </a:endParaRPr>
            </a:p>
            <a:p>
              <a:pPr marL="342900" marR="0" lvl="0" indent="-342900" algn="ctr" defTabSz="914400" rtl="0" eaLnBrk="0" fontAlgn="base" latinLnBrk="0" hangingPunct="0">
                <a:lnSpc>
                  <a:spcPct val="103000"/>
                </a:lnSpc>
                <a:spcBef>
                  <a:spcPct val="50000"/>
                </a:spcBef>
                <a:spcAft>
                  <a:spcPct val="0"/>
                </a:spcAft>
                <a:buClrTx/>
                <a:buSzTx/>
                <a:buFontTx/>
                <a:buNone/>
                <a:defRPr/>
              </a:pPr>
              <a:endParaRPr kumimoji="0" lang="zh-CN" altLang="en-US" sz="1600" b="0" i="0" u="none" strike="noStrike" kern="0" cap="none" spc="0" normalizeH="0" baseline="0" noProof="0" dirty="0">
                <a:ln>
                  <a:noFill/>
                </a:ln>
                <a:solidFill>
                  <a:srgbClr val="2274AC"/>
                </a:solidFill>
                <a:effectLst/>
                <a:uLnTx/>
                <a:uFillTx/>
                <a:latin typeface="+mn-ea"/>
                <a:ea typeface="+mn-ea"/>
                <a:cs typeface="+mn-cs"/>
              </a:endParaRPr>
            </a:p>
          </p:txBody>
        </p:sp>
        <p:sp>
          <p:nvSpPr>
            <p:cNvPr id="60" name="内容占位符 2"/>
            <p:cNvSpPr txBox="1"/>
            <p:nvPr/>
          </p:nvSpPr>
          <p:spPr bwMode="auto">
            <a:xfrm>
              <a:off x="2816753" y="4932332"/>
              <a:ext cx="613393" cy="599558"/>
            </a:xfrm>
            <a:prstGeom prst="rect">
              <a:avLst/>
            </a:prstGeom>
            <a:noFill/>
            <a:ln>
              <a:noFill/>
            </a:ln>
          </p:spPr>
          <p:txBody>
            <a:bodyPr vert="horz" wrap="square" lIns="0" tIns="0" rIns="0" bIns="0" numCol="1" anchor="t" anchorCtr="0" compatLnSpc="1"/>
            <a:lstStyle/>
            <a:p>
              <a:pPr marL="342900" marR="0" lvl="0" indent="-342900" algn="ctr" defTabSz="914400" rtl="0" eaLnBrk="0" fontAlgn="base" latinLnBrk="0" hangingPunct="0">
                <a:lnSpc>
                  <a:spcPct val="103000"/>
                </a:lnSpc>
                <a:spcBef>
                  <a:spcPct val="50000"/>
                </a:spcBef>
                <a:spcAft>
                  <a:spcPct val="0"/>
                </a:spcAft>
                <a:buClrTx/>
                <a:buSzTx/>
                <a:buFontTx/>
                <a:buNone/>
                <a:defRPr/>
              </a:pPr>
              <a:r>
                <a:rPr lang="zh-CN" altLang="en-US" sz="1600" kern="0" dirty="0">
                  <a:solidFill>
                    <a:srgbClr val="8994A0"/>
                  </a:solidFill>
                  <a:latin typeface="+mj-lt"/>
                  <a:ea typeface="+mn-ea"/>
                </a:rPr>
                <a:t>轩逸</a:t>
              </a:r>
              <a:endParaRPr lang="en-US" altLang="zh-CN" sz="1600" kern="0" dirty="0">
                <a:solidFill>
                  <a:srgbClr val="8994A0"/>
                </a:solidFill>
                <a:latin typeface="+mj-lt"/>
                <a:ea typeface="+mn-ea"/>
              </a:endParaRPr>
            </a:p>
            <a:p>
              <a:pPr marL="342900" marR="0" lvl="0" indent="-342900" algn="ctr" defTabSz="914400" rtl="0" eaLnBrk="0" fontAlgn="base" latinLnBrk="0" hangingPunct="0">
                <a:lnSpc>
                  <a:spcPct val="103000"/>
                </a:lnSpc>
                <a:spcBef>
                  <a:spcPct val="50000"/>
                </a:spcBef>
                <a:spcAft>
                  <a:spcPct val="0"/>
                </a:spcAft>
                <a:buClrTx/>
                <a:buSzTx/>
                <a:buFontTx/>
                <a:buNone/>
                <a:defRPr/>
              </a:pPr>
              <a:r>
                <a:rPr lang="en-US" altLang="zh-CN" sz="1600" kern="0" dirty="0">
                  <a:solidFill>
                    <a:srgbClr val="8994A0"/>
                  </a:solidFill>
                  <a:latin typeface="+mj-lt"/>
                  <a:ea typeface="+mn-ea"/>
                </a:rPr>
                <a:t>36.80</a:t>
              </a:r>
              <a:endParaRPr kumimoji="0" lang="en-US" altLang="zh-CN" sz="1600" b="0" i="0" u="none" strike="noStrike" kern="0" cap="none" spc="0" normalizeH="0" baseline="0" noProof="0" dirty="0">
                <a:ln>
                  <a:noFill/>
                </a:ln>
                <a:solidFill>
                  <a:srgbClr val="8994A0"/>
                </a:solidFill>
                <a:effectLst/>
                <a:uLnTx/>
                <a:uFillTx/>
                <a:latin typeface="+mj-lt"/>
                <a:ea typeface="+mn-ea"/>
                <a:cs typeface="+mn-cs"/>
              </a:endParaRPr>
            </a:p>
            <a:p>
              <a:pPr marL="342900" marR="0" lvl="0" indent="-342900" algn="ctr" defTabSz="914400" rtl="0" eaLnBrk="0" fontAlgn="base" latinLnBrk="0" hangingPunct="0">
                <a:lnSpc>
                  <a:spcPct val="103000"/>
                </a:lnSpc>
                <a:spcBef>
                  <a:spcPct val="50000"/>
                </a:spcBef>
                <a:spcAft>
                  <a:spcPct val="0"/>
                </a:spcAft>
                <a:buClrTx/>
                <a:buSzTx/>
                <a:buFontTx/>
                <a:buNone/>
                <a:defRPr/>
              </a:pPr>
              <a:endParaRPr kumimoji="0" lang="zh-CN" altLang="en-US" sz="1600" b="0" i="0" u="none" strike="noStrike" kern="0" cap="none" spc="0" normalizeH="0" baseline="0" noProof="0" dirty="0">
                <a:ln>
                  <a:noFill/>
                </a:ln>
                <a:solidFill>
                  <a:srgbClr val="8994A0"/>
                </a:solidFill>
                <a:effectLst/>
                <a:uLnTx/>
                <a:uFillTx/>
                <a:latin typeface="+mn-ea"/>
                <a:ea typeface="+mn-ea"/>
                <a:cs typeface="+mn-cs"/>
              </a:endParaRPr>
            </a:p>
          </p:txBody>
        </p:sp>
        <p:sp>
          <p:nvSpPr>
            <p:cNvPr id="61" name="内容占位符 2"/>
            <p:cNvSpPr txBox="1"/>
            <p:nvPr/>
          </p:nvSpPr>
          <p:spPr bwMode="auto">
            <a:xfrm>
              <a:off x="3528711" y="4920959"/>
              <a:ext cx="613393" cy="599558"/>
            </a:xfrm>
            <a:prstGeom prst="rect">
              <a:avLst/>
            </a:prstGeom>
            <a:noFill/>
            <a:ln>
              <a:noFill/>
            </a:ln>
          </p:spPr>
          <p:txBody>
            <a:bodyPr vert="horz" wrap="square" lIns="0" tIns="0" rIns="0" bIns="0" numCol="1" anchor="t" anchorCtr="0" compatLnSpc="1"/>
            <a:lstStyle/>
            <a:p>
              <a:pPr marL="342900" marR="0" lvl="0" indent="-342900" algn="ctr" defTabSz="914400" rtl="0" eaLnBrk="0" fontAlgn="base" latinLnBrk="0" hangingPunct="0">
                <a:lnSpc>
                  <a:spcPct val="103000"/>
                </a:lnSpc>
                <a:spcBef>
                  <a:spcPct val="50000"/>
                </a:spcBef>
                <a:spcAft>
                  <a:spcPct val="0"/>
                </a:spcAft>
                <a:buClrTx/>
                <a:buSzTx/>
                <a:buFontTx/>
                <a:buNone/>
                <a:defRPr/>
              </a:pPr>
              <a:r>
                <a:rPr lang="zh-CN" altLang="en-US" sz="1600" kern="0" dirty="0">
                  <a:solidFill>
                    <a:schemeClr val="bg1">
                      <a:lumMod val="65000"/>
                    </a:schemeClr>
                  </a:solidFill>
                  <a:latin typeface="+mj-lt"/>
                  <a:ea typeface="+mn-ea"/>
                </a:rPr>
                <a:t>捷达</a:t>
              </a:r>
              <a:endParaRPr lang="en-US" altLang="zh-CN" sz="1600" kern="0" dirty="0">
                <a:solidFill>
                  <a:schemeClr val="bg1">
                    <a:lumMod val="65000"/>
                  </a:schemeClr>
                </a:solidFill>
                <a:latin typeface="+mj-lt"/>
                <a:ea typeface="+mn-ea"/>
              </a:endParaRPr>
            </a:p>
            <a:p>
              <a:pPr marL="342900" marR="0" lvl="0" indent="-342900" algn="ctr" defTabSz="914400" rtl="0" eaLnBrk="0" fontAlgn="base" latinLnBrk="0" hangingPunct="0">
                <a:lnSpc>
                  <a:spcPct val="103000"/>
                </a:lnSpc>
                <a:spcBef>
                  <a:spcPct val="50000"/>
                </a:spcBef>
                <a:spcAft>
                  <a:spcPct val="0"/>
                </a:spcAft>
                <a:buClrTx/>
                <a:buSzTx/>
                <a:buFontTx/>
                <a:buNone/>
                <a:defRPr/>
              </a:pPr>
              <a:r>
                <a:rPr lang="en-US" altLang="zh-CN" sz="1600" kern="0" dirty="0">
                  <a:solidFill>
                    <a:schemeClr val="bg1">
                      <a:lumMod val="65000"/>
                    </a:schemeClr>
                  </a:solidFill>
                  <a:latin typeface="+mj-lt"/>
                  <a:ea typeface="+mn-ea"/>
                </a:rPr>
                <a:t>34.84</a:t>
              </a:r>
              <a:endParaRPr kumimoji="0" lang="en-US" altLang="zh-CN" sz="1600" b="0" i="0" u="none" strike="noStrike" kern="0" cap="none" spc="0" normalizeH="0" baseline="0" noProof="0" dirty="0">
                <a:ln>
                  <a:noFill/>
                </a:ln>
                <a:solidFill>
                  <a:schemeClr val="bg1">
                    <a:lumMod val="65000"/>
                  </a:schemeClr>
                </a:solidFill>
                <a:effectLst/>
                <a:uLnTx/>
                <a:uFillTx/>
                <a:latin typeface="+mj-lt"/>
                <a:ea typeface="+mn-ea"/>
                <a:cs typeface="+mn-cs"/>
              </a:endParaRPr>
            </a:p>
            <a:p>
              <a:pPr marL="342900" marR="0" lvl="0" indent="-342900" algn="ctr" defTabSz="914400" rtl="0" eaLnBrk="0" fontAlgn="base" latinLnBrk="0" hangingPunct="0">
                <a:lnSpc>
                  <a:spcPct val="103000"/>
                </a:lnSpc>
                <a:spcBef>
                  <a:spcPct val="50000"/>
                </a:spcBef>
                <a:spcAft>
                  <a:spcPct val="0"/>
                </a:spcAft>
                <a:buClrTx/>
                <a:buSzTx/>
                <a:buFontTx/>
                <a:buNone/>
                <a:defRPr/>
              </a:pPr>
              <a:endParaRPr kumimoji="0" lang="zh-CN" altLang="en-US" sz="1600" b="0" i="0" u="none" strike="noStrike" kern="0" cap="none" spc="0" normalizeH="0" baseline="0" noProof="0" dirty="0">
                <a:ln>
                  <a:noFill/>
                </a:ln>
                <a:solidFill>
                  <a:srgbClr val="2274AC"/>
                </a:solidFill>
                <a:effectLst/>
                <a:uLnTx/>
                <a:uFillTx/>
                <a:latin typeface="+mn-ea"/>
                <a:ea typeface="+mn-ea"/>
                <a:cs typeface="+mn-cs"/>
              </a:endParaRPr>
            </a:p>
          </p:txBody>
        </p:sp>
        <p:sp>
          <p:nvSpPr>
            <p:cNvPr id="62" name="内容占位符 2"/>
            <p:cNvSpPr txBox="1"/>
            <p:nvPr/>
          </p:nvSpPr>
          <p:spPr bwMode="auto">
            <a:xfrm>
              <a:off x="4213374" y="4936882"/>
              <a:ext cx="613393" cy="599558"/>
            </a:xfrm>
            <a:prstGeom prst="rect">
              <a:avLst/>
            </a:prstGeom>
            <a:noFill/>
            <a:ln>
              <a:noFill/>
            </a:ln>
          </p:spPr>
          <p:txBody>
            <a:bodyPr vert="horz" wrap="square" lIns="0" tIns="0" rIns="0" bIns="0" numCol="1" anchor="t" anchorCtr="0" compatLnSpc="1"/>
            <a:lstStyle/>
            <a:p>
              <a:pPr marL="342900" marR="0" lvl="0" indent="-342900" algn="ctr" defTabSz="914400" rtl="0" eaLnBrk="0" fontAlgn="base" latinLnBrk="0" hangingPunct="0">
                <a:lnSpc>
                  <a:spcPct val="103000"/>
                </a:lnSpc>
                <a:spcBef>
                  <a:spcPct val="50000"/>
                </a:spcBef>
                <a:spcAft>
                  <a:spcPct val="0"/>
                </a:spcAft>
                <a:buClrTx/>
                <a:buSzTx/>
                <a:buFontTx/>
                <a:buNone/>
                <a:defRPr/>
              </a:pPr>
              <a:r>
                <a:rPr lang="zh-CN" altLang="en-US" sz="1600" kern="0" dirty="0">
                  <a:solidFill>
                    <a:srgbClr val="2274AC"/>
                  </a:solidFill>
                  <a:latin typeface="+mj-lt"/>
                  <a:ea typeface="+mn-ea"/>
                </a:rPr>
                <a:t>速腾</a:t>
              </a:r>
              <a:endParaRPr lang="en-US" altLang="zh-CN" sz="1600" kern="0" dirty="0">
                <a:solidFill>
                  <a:srgbClr val="2274AC"/>
                </a:solidFill>
                <a:latin typeface="+mj-lt"/>
                <a:ea typeface="+mn-ea"/>
              </a:endParaRPr>
            </a:p>
            <a:p>
              <a:pPr marL="342900" marR="0" lvl="0" indent="-342900" algn="ctr" defTabSz="914400" rtl="0" eaLnBrk="0" fontAlgn="base" latinLnBrk="0" hangingPunct="0">
                <a:lnSpc>
                  <a:spcPct val="103000"/>
                </a:lnSpc>
                <a:spcBef>
                  <a:spcPct val="50000"/>
                </a:spcBef>
                <a:spcAft>
                  <a:spcPct val="0"/>
                </a:spcAft>
                <a:buClrTx/>
                <a:buSzTx/>
                <a:buFontTx/>
                <a:buNone/>
                <a:defRPr/>
              </a:pPr>
              <a:r>
                <a:rPr lang="en-US" altLang="zh-CN" sz="1600" kern="0" dirty="0">
                  <a:solidFill>
                    <a:srgbClr val="2274AC"/>
                  </a:solidFill>
                  <a:latin typeface="+mj-lt"/>
                  <a:ea typeface="+mn-ea"/>
                </a:rPr>
                <a:t>34.13</a:t>
              </a:r>
              <a:endParaRPr kumimoji="0" lang="en-US" altLang="zh-CN" sz="1600" b="0" i="0" u="none" strike="noStrike" kern="0" cap="none" spc="0" normalizeH="0" baseline="0" noProof="0" dirty="0">
                <a:ln>
                  <a:noFill/>
                </a:ln>
                <a:solidFill>
                  <a:srgbClr val="2274AC"/>
                </a:solidFill>
                <a:effectLst/>
                <a:uLnTx/>
                <a:uFillTx/>
                <a:latin typeface="+mj-lt"/>
                <a:ea typeface="+mn-ea"/>
                <a:cs typeface="+mn-cs"/>
              </a:endParaRPr>
            </a:p>
            <a:p>
              <a:pPr marL="342900" marR="0" lvl="0" indent="-342900" algn="ctr" defTabSz="914400" rtl="0" eaLnBrk="0" fontAlgn="base" latinLnBrk="0" hangingPunct="0">
                <a:lnSpc>
                  <a:spcPct val="103000"/>
                </a:lnSpc>
                <a:spcBef>
                  <a:spcPct val="50000"/>
                </a:spcBef>
                <a:spcAft>
                  <a:spcPct val="0"/>
                </a:spcAft>
                <a:buClrTx/>
                <a:buSzTx/>
                <a:buFontTx/>
                <a:buNone/>
                <a:defRPr/>
              </a:pPr>
              <a:endParaRPr kumimoji="0" lang="zh-CN" altLang="en-US" sz="1600" b="0" i="0" u="none" strike="noStrike" kern="0" cap="none" spc="0" normalizeH="0" baseline="0" noProof="0" dirty="0">
                <a:ln>
                  <a:noFill/>
                </a:ln>
                <a:solidFill>
                  <a:srgbClr val="2274AC"/>
                </a:solidFill>
                <a:effectLst/>
                <a:uLnTx/>
                <a:uFillTx/>
                <a:latin typeface="+mn-ea"/>
                <a:ea typeface="+mn-ea"/>
                <a:cs typeface="+mn-cs"/>
              </a:endParaRPr>
            </a:p>
          </p:txBody>
        </p:sp>
        <p:sp>
          <p:nvSpPr>
            <p:cNvPr id="63" name="内容占位符 2"/>
            <p:cNvSpPr txBox="1"/>
            <p:nvPr/>
          </p:nvSpPr>
          <p:spPr bwMode="auto">
            <a:xfrm>
              <a:off x="4911694" y="4939154"/>
              <a:ext cx="613393" cy="599558"/>
            </a:xfrm>
            <a:prstGeom prst="rect">
              <a:avLst/>
            </a:prstGeom>
            <a:noFill/>
            <a:ln>
              <a:noFill/>
            </a:ln>
          </p:spPr>
          <p:txBody>
            <a:bodyPr vert="horz" wrap="square" lIns="0" tIns="0" rIns="0" bIns="0" numCol="1" anchor="t" anchorCtr="0" compatLnSpc="1"/>
            <a:lstStyle/>
            <a:p>
              <a:pPr marL="342900" marR="0" lvl="0" indent="-342900" algn="ctr" defTabSz="914400" rtl="0" eaLnBrk="0" fontAlgn="base" latinLnBrk="0" hangingPunct="0">
                <a:lnSpc>
                  <a:spcPct val="103000"/>
                </a:lnSpc>
                <a:spcBef>
                  <a:spcPct val="50000"/>
                </a:spcBef>
                <a:spcAft>
                  <a:spcPct val="0"/>
                </a:spcAft>
                <a:buClrTx/>
                <a:buSzTx/>
                <a:buFontTx/>
                <a:buNone/>
                <a:defRPr/>
              </a:pPr>
              <a:r>
                <a:rPr lang="zh-CN" altLang="en-US" sz="1600" kern="0" dirty="0">
                  <a:solidFill>
                    <a:srgbClr val="2274AC"/>
                  </a:solidFill>
                  <a:latin typeface="+mj-lt"/>
                  <a:ea typeface="+mn-ea"/>
                </a:rPr>
                <a:t>桑塔纳</a:t>
              </a:r>
              <a:endParaRPr lang="en-US" altLang="zh-CN" sz="1600" kern="0" dirty="0">
                <a:solidFill>
                  <a:srgbClr val="2274AC"/>
                </a:solidFill>
                <a:latin typeface="+mj-lt"/>
                <a:ea typeface="+mn-ea"/>
              </a:endParaRPr>
            </a:p>
            <a:p>
              <a:pPr marL="342900" marR="0" lvl="0" indent="-342900" algn="ctr" defTabSz="914400" rtl="0" eaLnBrk="0" fontAlgn="base" latinLnBrk="0" hangingPunct="0">
                <a:lnSpc>
                  <a:spcPct val="103000"/>
                </a:lnSpc>
                <a:spcBef>
                  <a:spcPct val="50000"/>
                </a:spcBef>
                <a:spcAft>
                  <a:spcPct val="0"/>
                </a:spcAft>
                <a:buClrTx/>
                <a:buSzTx/>
                <a:buFontTx/>
                <a:buNone/>
                <a:defRPr/>
              </a:pPr>
              <a:r>
                <a:rPr lang="en-US" altLang="zh-CN" sz="1600" kern="0" dirty="0">
                  <a:solidFill>
                    <a:srgbClr val="2274AC"/>
                  </a:solidFill>
                  <a:latin typeface="+mj-lt"/>
                  <a:ea typeface="+mn-ea"/>
                </a:rPr>
                <a:t>31.83</a:t>
              </a:r>
              <a:endParaRPr kumimoji="0" lang="en-US" altLang="zh-CN" sz="1600" b="0" i="0" u="none" strike="noStrike" kern="0" cap="none" spc="0" normalizeH="0" baseline="0" noProof="0" dirty="0">
                <a:ln>
                  <a:noFill/>
                </a:ln>
                <a:solidFill>
                  <a:srgbClr val="2274AC"/>
                </a:solidFill>
                <a:effectLst/>
                <a:uLnTx/>
                <a:uFillTx/>
                <a:latin typeface="+mj-lt"/>
                <a:ea typeface="+mn-ea"/>
                <a:cs typeface="+mn-cs"/>
              </a:endParaRPr>
            </a:p>
            <a:p>
              <a:pPr marL="342900" marR="0" lvl="0" indent="-342900" algn="ctr" defTabSz="914400" rtl="0" eaLnBrk="0" fontAlgn="base" latinLnBrk="0" hangingPunct="0">
                <a:lnSpc>
                  <a:spcPct val="103000"/>
                </a:lnSpc>
                <a:spcBef>
                  <a:spcPct val="50000"/>
                </a:spcBef>
                <a:spcAft>
                  <a:spcPct val="0"/>
                </a:spcAft>
                <a:buClrTx/>
                <a:buSzTx/>
                <a:buFontTx/>
                <a:buNone/>
                <a:defRPr/>
              </a:pPr>
              <a:endParaRPr kumimoji="0" lang="zh-CN" altLang="en-US" sz="1600" b="0" i="0" u="none" strike="noStrike" kern="0" cap="none" spc="0" normalizeH="0" baseline="0" noProof="0" dirty="0">
                <a:ln>
                  <a:noFill/>
                </a:ln>
                <a:solidFill>
                  <a:srgbClr val="2274AC"/>
                </a:solidFill>
                <a:effectLst/>
                <a:uLnTx/>
                <a:uFillTx/>
                <a:latin typeface="+mn-ea"/>
                <a:ea typeface="+mn-ea"/>
                <a:cs typeface="+mn-cs"/>
              </a:endParaRPr>
            </a:p>
          </p:txBody>
        </p:sp>
        <p:sp>
          <p:nvSpPr>
            <p:cNvPr id="64" name="内容占位符 2"/>
            <p:cNvSpPr txBox="1"/>
            <p:nvPr/>
          </p:nvSpPr>
          <p:spPr bwMode="auto">
            <a:xfrm>
              <a:off x="5637299" y="4941427"/>
              <a:ext cx="613393" cy="599558"/>
            </a:xfrm>
            <a:prstGeom prst="rect">
              <a:avLst/>
            </a:prstGeom>
            <a:noFill/>
            <a:ln>
              <a:noFill/>
            </a:ln>
          </p:spPr>
          <p:txBody>
            <a:bodyPr vert="horz" wrap="square" lIns="0" tIns="0" rIns="0" bIns="0" numCol="1" anchor="t" anchorCtr="0" compatLnSpc="1"/>
            <a:lstStyle/>
            <a:p>
              <a:pPr marL="342900" marR="0" lvl="0" indent="-342900" algn="ctr" defTabSz="914400" rtl="0" eaLnBrk="0" fontAlgn="base" latinLnBrk="0" hangingPunct="0">
                <a:lnSpc>
                  <a:spcPct val="103000"/>
                </a:lnSpc>
                <a:spcBef>
                  <a:spcPct val="50000"/>
                </a:spcBef>
                <a:spcAft>
                  <a:spcPct val="0"/>
                </a:spcAft>
                <a:buClrTx/>
                <a:buSzTx/>
                <a:buFontTx/>
                <a:buNone/>
                <a:defRPr/>
              </a:pPr>
              <a:r>
                <a:rPr lang="zh-CN" altLang="en-US" sz="1600" kern="0" dirty="0">
                  <a:solidFill>
                    <a:srgbClr val="2274AC"/>
                  </a:solidFill>
                  <a:latin typeface="+mj-lt"/>
                  <a:ea typeface="+mn-ea"/>
                </a:rPr>
                <a:t>卡罗拉</a:t>
              </a:r>
              <a:endParaRPr lang="en-US" altLang="zh-CN" sz="1600" kern="0" dirty="0">
                <a:solidFill>
                  <a:srgbClr val="2274AC"/>
                </a:solidFill>
                <a:latin typeface="+mj-lt"/>
                <a:ea typeface="+mn-ea"/>
              </a:endParaRPr>
            </a:p>
            <a:p>
              <a:pPr marL="342900" marR="0" lvl="0" indent="-342900" algn="ctr" defTabSz="914400" rtl="0" eaLnBrk="0" fontAlgn="base" latinLnBrk="0" hangingPunct="0">
                <a:lnSpc>
                  <a:spcPct val="103000"/>
                </a:lnSpc>
                <a:spcBef>
                  <a:spcPct val="50000"/>
                </a:spcBef>
                <a:spcAft>
                  <a:spcPct val="0"/>
                </a:spcAft>
                <a:buClrTx/>
                <a:buSzTx/>
                <a:buFontTx/>
                <a:buNone/>
                <a:defRPr/>
              </a:pPr>
              <a:r>
                <a:rPr lang="en-US" altLang="zh-CN" sz="1600" kern="0" dirty="0">
                  <a:solidFill>
                    <a:srgbClr val="2274AC"/>
                  </a:solidFill>
                  <a:latin typeface="+mj-lt"/>
                  <a:ea typeface="+mn-ea"/>
                </a:rPr>
                <a:t>30.65</a:t>
              </a:r>
              <a:endParaRPr kumimoji="0" lang="en-US" altLang="zh-CN" sz="1600" b="0" i="0" u="none" strike="noStrike" kern="0" cap="none" spc="0" normalizeH="0" baseline="0" noProof="0" dirty="0">
                <a:ln>
                  <a:noFill/>
                </a:ln>
                <a:solidFill>
                  <a:srgbClr val="2274AC"/>
                </a:solidFill>
                <a:effectLst/>
                <a:uLnTx/>
                <a:uFillTx/>
                <a:latin typeface="+mj-lt"/>
                <a:ea typeface="+mn-ea"/>
                <a:cs typeface="+mn-cs"/>
              </a:endParaRPr>
            </a:p>
            <a:p>
              <a:pPr marL="342900" marR="0" lvl="0" indent="-342900" algn="ctr" defTabSz="914400" rtl="0" eaLnBrk="0" fontAlgn="base" latinLnBrk="0" hangingPunct="0">
                <a:lnSpc>
                  <a:spcPct val="103000"/>
                </a:lnSpc>
                <a:spcBef>
                  <a:spcPct val="50000"/>
                </a:spcBef>
                <a:spcAft>
                  <a:spcPct val="0"/>
                </a:spcAft>
                <a:buClrTx/>
                <a:buSzTx/>
                <a:buFontTx/>
                <a:buNone/>
                <a:defRPr/>
              </a:pPr>
              <a:endParaRPr kumimoji="0" lang="zh-CN" altLang="en-US" sz="1600" b="0" i="0" u="none" strike="noStrike" kern="0" cap="none" spc="0" normalizeH="0" baseline="0" noProof="0" dirty="0">
                <a:ln>
                  <a:noFill/>
                </a:ln>
                <a:solidFill>
                  <a:srgbClr val="2274AC"/>
                </a:solidFill>
                <a:effectLst/>
                <a:uLnTx/>
                <a:uFillTx/>
                <a:latin typeface="+mn-ea"/>
                <a:ea typeface="+mn-ea"/>
                <a:cs typeface="+mn-cs"/>
              </a:endParaRPr>
            </a:p>
          </p:txBody>
        </p:sp>
        <p:sp>
          <p:nvSpPr>
            <p:cNvPr id="65" name="内容占位符 2"/>
            <p:cNvSpPr txBox="1"/>
            <p:nvPr/>
          </p:nvSpPr>
          <p:spPr bwMode="auto">
            <a:xfrm>
              <a:off x="6362915" y="4943699"/>
              <a:ext cx="613393" cy="599558"/>
            </a:xfrm>
            <a:prstGeom prst="rect">
              <a:avLst/>
            </a:prstGeom>
            <a:noFill/>
            <a:ln>
              <a:noFill/>
            </a:ln>
          </p:spPr>
          <p:txBody>
            <a:bodyPr vert="horz" wrap="square" lIns="0" tIns="0" rIns="0" bIns="0" numCol="1" anchor="t" anchorCtr="0" compatLnSpc="1"/>
            <a:lstStyle/>
            <a:p>
              <a:pPr marL="342900" marR="0" lvl="0" indent="-342900" algn="ctr" defTabSz="914400" rtl="0" eaLnBrk="0" fontAlgn="base" latinLnBrk="0" hangingPunct="0">
                <a:lnSpc>
                  <a:spcPct val="103000"/>
                </a:lnSpc>
                <a:spcBef>
                  <a:spcPct val="50000"/>
                </a:spcBef>
                <a:spcAft>
                  <a:spcPct val="0"/>
                </a:spcAft>
                <a:buClrTx/>
                <a:buSzTx/>
                <a:buFontTx/>
                <a:buNone/>
                <a:defRPr/>
              </a:pPr>
              <a:r>
                <a:rPr lang="zh-CN" altLang="en-US" sz="1600" kern="0" dirty="0">
                  <a:solidFill>
                    <a:srgbClr val="2274AC"/>
                  </a:solidFill>
                  <a:latin typeface="+mj-lt"/>
                  <a:ea typeface="+mn-ea"/>
                </a:rPr>
                <a:t>福睿斯</a:t>
              </a:r>
              <a:endParaRPr lang="en-US" altLang="zh-CN" sz="1600" kern="0" dirty="0">
                <a:solidFill>
                  <a:srgbClr val="2274AC"/>
                </a:solidFill>
                <a:latin typeface="+mj-lt"/>
                <a:ea typeface="+mn-ea"/>
              </a:endParaRPr>
            </a:p>
            <a:p>
              <a:pPr marL="342900" marR="0" lvl="0" indent="-342900" algn="ctr" defTabSz="914400" rtl="0" eaLnBrk="0" fontAlgn="base" latinLnBrk="0" hangingPunct="0">
                <a:lnSpc>
                  <a:spcPct val="103000"/>
                </a:lnSpc>
                <a:spcBef>
                  <a:spcPct val="50000"/>
                </a:spcBef>
                <a:spcAft>
                  <a:spcPct val="0"/>
                </a:spcAft>
                <a:buClrTx/>
                <a:buSzTx/>
                <a:buFontTx/>
                <a:buNone/>
                <a:defRPr/>
              </a:pPr>
              <a:r>
                <a:rPr lang="en-US" altLang="zh-CN" sz="1600" kern="0" dirty="0">
                  <a:solidFill>
                    <a:srgbClr val="2274AC"/>
                  </a:solidFill>
                  <a:latin typeface="+mj-lt"/>
                  <a:ea typeface="+mn-ea"/>
                </a:rPr>
                <a:t>29.69</a:t>
              </a:r>
              <a:endParaRPr kumimoji="0" lang="en-US" altLang="zh-CN" sz="1600" b="0" i="0" u="none" strike="noStrike" kern="0" cap="none" spc="0" normalizeH="0" baseline="0" noProof="0" dirty="0">
                <a:ln>
                  <a:noFill/>
                </a:ln>
                <a:solidFill>
                  <a:srgbClr val="2274AC"/>
                </a:solidFill>
                <a:effectLst/>
                <a:uLnTx/>
                <a:uFillTx/>
                <a:latin typeface="+mj-lt"/>
                <a:ea typeface="+mn-ea"/>
                <a:cs typeface="+mn-cs"/>
              </a:endParaRPr>
            </a:p>
            <a:p>
              <a:pPr marL="342900" marR="0" lvl="0" indent="-342900" algn="ctr" defTabSz="914400" rtl="0" eaLnBrk="0" fontAlgn="base" latinLnBrk="0" hangingPunct="0">
                <a:lnSpc>
                  <a:spcPct val="103000"/>
                </a:lnSpc>
                <a:spcBef>
                  <a:spcPct val="50000"/>
                </a:spcBef>
                <a:spcAft>
                  <a:spcPct val="0"/>
                </a:spcAft>
                <a:buClrTx/>
                <a:buSzTx/>
                <a:buFontTx/>
                <a:buNone/>
                <a:defRPr/>
              </a:pPr>
              <a:endParaRPr kumimoji="0" lang="zh-CN" altLang="en-US" sz="1600" b="0" i="0" u="none" strike="noStrike" kern="0" cap="none" spc="0" normalizeH="0" baseline="0" noProof="0" dirty="0">
                <a:ln>
                  <a:noFill/>
                </a:ln>
                <a:solidFill>
                  <a:srgbClr val="2274AC"/>
                </a:solidFill>
                <a:effectLst/>
                <a:uLnTx/>
                <a:uFillTx/>
                <a:latin typeface="+mn-ea"/>
                <a:ea typeface="+mn-ea"/>
                <a:cs typeface="+mn-cs"/>
              </a:endParaRPr>
            </a:p>
          </p:txBody>
        </p:sp>
        <p:sp>
          <p:nvSpPr>
            <p:cNvPr id="66" name="内容占位符 2"/>
            <p:cNvSpPr txBox="1"/>
            <p:nvPr/>
          </p:nvSpPr>
          <p:spPr bwMode="auto">
            <a:xfrm>
              <a:off x="7072611" y="4943699"/>
              <a:ext cx="613393" cy="599558"/>
            </a:xfrm>
            <a:prstGeom prst="rect">
              <a:avLst/>
            </a:prstGeom>
            <a:noFill/>
            <a:ln>
              <a:noFill/>
            </a:ln>
          </p:spPr>
          <p:txBody>
            <a:bodyPr vert="horz" wrap="square" lIns="0" tIns="0" rIns="0" bIns="0" numCol="1" anchor="t" anchorCtr="0" compatLnSpc="1"/>
            <a:lstStyle/>
            <a:p>
              <a:pPr marL="342900" marR="0" lvl="0" indent="-342900" algn="ctr" defTabSz="914400" rtl="0" eaLnBrk="0" fontAlgn="base" latinLnBrk="0" hangingPunct="0">
                <a:lnSpc>
                  <a:spcPct val="103000"/>
                </a:lnSpc>
                <a:spcBef>
                  <a:spcPct val="50000"/>
                </a:spcBef>
                <a:spcAft>
                  <a:spcPct val="0"/>
                </a:spcAft>
                <a:buClrTx/>
                <a:buSzTx/>
                <a:buFontTx/>
                <a:buNone/>
                <a:defRPr/>
              </a:pPr>
              <a:r>
                <a:rPr lang="zh-CN" altLang="en-US" sz="1600" kern="0" dirty="0">
                  <a:solidFill>
                    <a:srgbClr val="2274AC"/>
                  </a:solidFill>
                  <a:latin typeface="+mj-lt"/>
                  <a:ea typeface="+mn-ea"/>
                </a:rPr>
                <a:t>朗动</a:t>
              </a:r>
              <a:endParaRPr lang="en-US" altLang="zh-CN" sz="1600" kern="0" dirty="0">
                <a:solidFill>
                  <a:srgbClr val="2274AC"/>
                </a:solidFill>
                <a:latin typeface="+mj-lt"/>
                <a:ea typeface="+mn-ea"/>
              </a:endParaRPr>
            </a:p>
            <a:p>
              <a:pPr marL="342900" marR="0" lvl="0" indent="-342900" algn="ctr" defTabSz="914400" rtl="0" eaLnBrk="0" fontAlgn="base" latinLnBrk="0" hangingPunct="0">
                <a:lnSpc>
                  <a:spcPct val="103000"/>
                </a:lnSpc>
                <a:spcBef>
                  <a:spcPct val="50000"/>
                </a:spcBef>
                <a:spcAft>
                  <a:spcPct val="0"/>
                </a:spcAft>
                <a:buClrTx/>
                <a:buSzTx/>
                <a:buFontTx/>
                <a:buNone/>
                <a:defRPr/>
              </a:pPr>
              <a:r>
                <a:rPr lang="en-US" altLang="zh-CN" sz="1600" kern="0" dirty="0">
                  <a:solidFill>
                    <a:srgbClr val="2274AC"/>
                  </a:solidFill>
                  <a:latin typeface="+mj-lt"/>
                  <a:ea typeface="+mn-ea"/>
                </a:rPr>
                <a:t>25.38</a:t>
              </a:r>
              <a:endParaRPr kumimoji="0" lang="en-US" altLang="zh-CN" sz="1600" b="0" i="0" u="none" strike="noStrike" kern="0" cap="none" spc="0" normalizeH="0" baseline="0" noProof="0" dirty="0">
                <a:ln>
                  <a:noFill/>
                </a:ln>
                <a:solidFill>
                  <a:srgbClr val="2274AC"/>
                </a:solidFill>
                <a:effectLst/>
                <a:uLnTx/>
                <a:uFillTx/>
                <a:latin typeface="+mj-lt"/>
                <a:ea typeface="+mn-ea"/>
                <a:cs typeface="+mn-cs"/>
              </a:endParaRPr>
            </a:p>
            <a:p>
              <a:pPr marL="342900" marR="0" lvl="0" indent="-342900" algn="ctr" defTabSz="914400" rtl="0" eaLnBrk="0" fontAlgn="base" latinLnBrk="0" hangingPunct="0">
                <a:lnSpc>
                  <a:spcPct val="103000"/>
                </a:lnSpc>
                <a:spcBef>
                  <a:spcPct val="50000"/>
                </a:spcBef>
                <a:spcAft>
                  <a:spcPct val="0"/>
                </a:spcAft>
                <a:buClrTx/>
                <a:buSzTx/>
                <a:buFontTx/>
                <a:buNone/>
                <a:defRPr/>
              </a:pPr>
              <a:endParaRPr kumimoji="0" lang="zh-CN" altLang="en-US" sz="1600" b="0" i="0" u="none" strike="noStrike" kern="0" cap="none" spc="0" normalizeH="0" baseline="0" noProof="0" dirty="0">
                <a:ln>
                  <a:noFill/>
                </a:ln>
                <a:solidFill>
                  <a:srgbClr val="2274AC"/>
                </a:solidFill>
                <a:effectLst/>
                <a:uLnTx/>
                <a:uFillTx/>
                <a:latin typeface="+mn-ea"/>
                <a:ea typeface="+mn-ea"/>
                <a:cs typeface="+mn-cs"/>
              </a:endParaRPr>
            </a:p>
          </p:txBody>
        </p:sp>
        <p:sp>
          <p:nvSpPr>
            <p:cNvPr id="67" name="内容占位符 2"/>
            <p:cNvSpPr txBox="1"/>
            <p:nvPr/>
          </p:nvSpPr>
          <p:spPr bwMode="auto">
            <a:xfrm>
              <a:off x="7784579" y="4945971"/>
              <a:ext cx="613393" cy="599558"/>
            </a:xfrm>
            <a:prstGeom prst="rect">
              <a:avLst/>
            </a:prstGeom>
            <a:noFill/>
            <a:ln>
              <a:noFill/>
            </a:ln>
          </p:spPr>
          <p:txBody>
            <a:bodyPr vert="horz" wrap="square" lIns="0" tIns="0" rIns="0" bIns="0" numCol="1" anchor="t" anchorCtr="0" compatLnSpc="1"/>
            <a:lstStyle/>
            <a:p>
              <a:pPr marL="342900" marR="0" lvl="0" indent="-342900" algn="ctr" defTabSz="914400" rtl="0" eaLnBrk="0" fontAlgn="base" latinLnBrk="0" hangingPunct="0">
                <a:lnSpc>
                  <a:spcPct val="103000"/>
                </a:lnSpc>
                <a:spcBef>
                  <a:spcPct val="50000"/>
                </a:spcBef>
                <a:spcAft>
                  <a:spcPct val="0"/>
                </a:spcAft>
                <a:buClrTx/>
                <a:buSzTx/>
                <a:buFontTx/>
                <a:buNone/>
                <a:defRPr/>
              </a:pPr>
              <a:r>
                <a:rPr lang="zh-CN" altLang="en-US" sz="1600" kern="0" dirty="0">
                  <a:solidFill>
                    <a:srgbClr val="2274AC"/>
                  </a:solidFill>
                  <a:latin typeface="+mj-lt"/>
                  <a:ea typeface="+mn-ea"/>
                </a:rPr>
                <a:t>福克斯</a:t>
              </a:r>
              <a:endParaRPr lang="en-US" altLang="zh-CN" sz="1600" kern="0" dirty="0">
                <a:solidFill>
                  <a:srgbClr val="2274AC"/>
                </a:solidFill>
                <a:latin typeface="+mj-lt"/>
                <a:ea typeface="+mn-ea"/>
              </a:endParaRPr>
            </a:p>
            <a:p>
              <a:pPr marL="342900" marR="0" lvl="0" indent="-342900" algn="ctr" defTabSz="914400" rtl="0" eaLnBrk="0" fontAlgn="base" latinLnBrk="0" hangingPunct="0">
                <a:lnSpc>
                  <a:spcPct val="103000"/>
                </a:lnSpc>
                <a:spcBef>
                  <a:spcPct val="50000"/>
                </a:spcBef>
                <a:spcAft>
                  <a:spcPct val="0"/>
                </a:spcAft>
                <a:buClrTx/>
                <a:buSzTx/>
                <a:buFontTx/>
                <a:buNone/>
                <a:defRPr/>
              </a:pPr>
              <a:r>
                <a:rPr lang="en-US" altLang="zh-CN" sz="1600" kern="0" dirty="0">
                  <a:solidFill>
                    <a:srgbClr val="2274AC"/>
                  </a:solidFill>
                  <a:latin typeface="+mj-lt"/>
                  <a:ea typeface="+mn-ea"/>
                </a:rPr>
                <a:t>22.59</a:t>
              </a:r>
              <a:endParaRPr kumimoji="0" lang="en-US" altLang="zh-CN" sz="1600" b="0" i="0" u="none" strike="noStrike" kern="0" cap="none" spc="0" normalizeH="0" baseline="0" noProof="0" dirty="0">
                <a:ln>
                  <a:noFill/>
                </a:ln>
                <a:solidFill>
                  <a:srgbClr val="2274AC"/>
                </a:solidFill>
                <a:effectLst/>
                <a:uLnTx/>
                <a:uFillTx/>
                <a:latin typeface="+mj-lt"/>
                <a:ea typeface="+mn-ea"/>
                <a:cs typeface="+mn-cs"/>
              </a:endParaRPr>
            </a:p>
            <a:p>
              <a:pPr marL="342900" marR="0" lvl="0" indent="-342900" algn="ctr" defTabSz="914400" rtl="0" eaLnBrk="0" fontAlgn="base" latinLnBrk="0" hangingPunct="0">
                <a:lnSpc>
                  <a:spcPct val="103000"/>
                </a:lnSpc>
                <a:spcBef>
                  <a:spcPct val="50000"/>
                </a:spcBef>
                <a:spcAft>
                  <a:spcPct val="0"/>
                </a:spcAft>
                <a:buClrTx/>
                <a:buSzTx/>
                <a:buFontTx/>
                <a:buNone/>
                <a:defRPr/>
              </a:pPr>
              <a:endParaRPr kumimoji="0" lang="zh-CN" altLang="en-US" sz="1600" b="0" i="0" u="none" strike="noStrike" kern="0" cap="none" spc="0" normalizeH="0" baseline="0" noProof="0" dirty="0">
                <a:ln>
                  <a:noFill/>
                </a:ln>
                <a:solidFill>
                  <a:srgbClr val="2274AC"/>
                </a:solidFill>
                <a:effectLst/>
                <a:uLnTx/>
                <a:uFillTx/>
                <a:latin typeface="+mn-ea"/>
                <a:ea typeface="+mn-ea"/>
                <a:cs typeface="+mn-cs"/>
              </a:endParaRPr>
            </a:p>
          </p:txBody>
        </p:sp>
        <p:sp>
          <p:nvSpPr>
            <p:cNvPr id="69" name="内容占位符 2"/>
            <p:cNvSpPr txBox="1"/>
            <p:nvPr/>
          </p:nvSpPr>
          <p:spPr bwMode="auto">
            <a:xfrm>
              <a:off x="2045643" y="4120293"/>
              <a:ext cx="5954221" cy="382516"/>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en-US" altLang="zh-CN" kern="0" dirty="0">
                  <a:solidFill>
                    <a:schemeClr val="tx1"/>
                  </a:solidFill>
                  <a:latin typeface="+mn-ea"/>
                  <a:ea typeface="+mn-ea"/>
                </a:rPr>
                <a:t>2016</a:t>
              </a:r>
              <a:r>
                <a:rPr lang="zh-CN" altLang="en-US" kern="0" dirty="0">
                  <a:solidFill>
                    <a:schemeClr val="tx1"/>
                  </a:solidFill>
                  <a:latin typeface="+mn-ea"/>
                  <a:ea typeface="+mn-ea"/>
                </a:rPr>
                <a:t>年销量排在前</a:t>
              </a:r>
              <a:r>
                <a:rPr lang="en-US" altLang="zh-CN" kern="0" dirty="0">
                  <a:solidFill>
                    <a:schemeClr val="tx1"/>
                  </a:solidFill>
                  <a:latin typeface="+mn-ea"/>
                  <a:ea typeface="+mn-ea"/>
                </a:rPr>
                <a:t>10</a:t>
              </a:r>
              <a:r>
                <a:rPr lang="zh-CN" altLang="en-US" kern="0" dirty="0">
                  <a:solidFill>
                    <a:schemeClr val="tx1"/>
                  </a:solidFill>
                  <a:latin typeface="+mn-ea"/>
                  <a:ea typeface="+mn-ea"/>
                </a:rPr>
                <a:t>位轿车中 标准</a:t>
              </a:r>
              <a:r>
                <a:rPr lang="en-US" altLang="zh-CN" kern="0" dirty="0">
                  <a:solidFill>
                    <a:schemeClr val="tx1"/>
                  </a:solidFill>
                  <a:latin typeface="+mn-ea"/>
                  <a:ea typeface="+mn-ea"/>
                </a:rPr>
                <a:t>A</a:t>
              </a:r>
              <a:r>
                <a:rPr lang="zh-CN" altLang="en-US" kern="0" dirty="0">
                  <a:solidFill>
                    <a:schemeClr val="tx1"/>
                  </a:solidFill>
                  <a:latin typeface="+mn-ea"/>
                  <a:ea typeface="+mn-ea"/>
                </a:rPr>
                <a:t>级紧凑车独占</a:t>
              </a:r>
              <a:r>
                <a:rPr lang="en-US" altLang="zh-CN" kern="0" dirty="0">
                  <a:solidFill>
                    <a:schemeClr val="tx1"/>
                  </a:solidFill>
                  <a:latin typeface="+mn-ea"/>
                  <a:ea typeface="+mn-ea"/>
                </a:rPr>
                <a:t>8</a:t>
              </a:r>
              <a:r>
                <a:rPr lang="zh-CN" altLang="en-US" kern="0" dirty="0">
                  <a:solidFill>
                    <a:schemeClr val="tx1"/>
                  </a:solidFill>
                  <a:latin typeface="+mn-ea"/>
                  <a:ea typeface="+mn-ea"/>
                </a:rPr>
                <a:t>席</a:t>
              </a:r>
              <a:endParaRPr kumimoji="0" lang="zh-CN" altLang="en-US" sz="1800" b="0" i="0" u="none" strike="noStrike" kern="0" cap="none" spc="0" normalizeH="0" baseline="0" noProof="0" dirty="0">
                <a:ln>
                  <a:noFill/>
                </a:ln>
                <a:solidFill>
                  <a:schemeClr val="tx1"/>
                </a:solidFill>
                <a:effectLst/>
                <a:uLnTx/>
                <a:uFillTx/>
                <a:latin typeface="+mn-ea"/>
                <a:ea typeface="+mn-ea"/>
                <a:cs typeface="+mn-cs"/>
              </a:endParaRPr>
            </a:p>
          </p:txBody>
        </p:sp>
      </p:grpSp>
    </p:spTree>
  </p:cSld>
  <p:clrMapOvr>
    <a:masterClrMapping/>
  </p:clrMapOvr>
  <p:transition>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half" idx="11"/>
          </p:nvPr>
        </p:nvSpPr>
        <p:spPr/>
        <p:txBody>
          <a:bodyPr/>
          <a:lstStyle/>
          <a:p>
            <a:pPr>
              <a:defRPr/>
            </a:pPr>
            <a:r>
              <a:rPr lang="en-US" altLang="zh-CN"/>
              <a:t>DD.MM.JJJJ</a:t>
            </a:r>
            <a:endParaRPr lang="de-DE" altLang="zh-CN" dirty="0">
              <a:ea typeface="宋体" panose="02010600030101010101" pitchFamily="2" charset="-122"/>
            </a:endParaRPr>
          </a:p>
        </p:txBody>
      </p:sp>
      <p:sp>
        <p:nvSpPr>
          <p:cNvPr id="6" name="幻灯片编号占位符 5"/>
          <p:cNvSpPr>
            <a:spLocks noGrp="1"/>
          </p:cNvSpPr>
          <p:nvPr>
            <p:ph type="sldNum" sz="quarter" idx="12"/>
          </p:nvPr>
        </p:nvSpPr>
        <p:spPr/>
        <p:txBody>
          <a:bodyPr/>
          <a:lstStyle/>
          <a:p>
            <a:pPr>
              <a:defRPr/>
            </a:pPr>
            <a:r>
              <a:rPr lang="de-DE" altLang="zh-CN"/>
              <a:t>Page </a:t>
            </a:r>
            <a:fld id="{F663A920-3F87-4F59-811E-2E6F64EE5D5B}" type="slidenum">
              <a:rPr lang="de-DE" altLang="zh-CN" smtClean="0"/>
              <a:t>50</a:t>
            </a:fld>
            <a:endParaRPr lang="de-DE" altLang="zh-CN"/>
          </a:p>
        </p:txBody>
      </p:sp>
      <p:pic>
        <p:nvPicPr>
          <p:cNvPr id="7" name="图片 6"/>
          <p:cNvPicPr>
            <a:picLocks noChangeAspect="1"/>
          </p:cNvPicPr>
          <p:nvPr/>
        </p:nvPicPr>
        <p:blipFill>
          <a:blip r:embed="rId3" cstate="print"/>
          <a:stretch>
            <a:fillRect/>
          </a:stretch>
        </p:blipFill>
        <p:spPr>
          <a:xfrm>
            <a:off x="0" y="0"/>
            <a:ext cx="9918163" cy="6858000"/>
          </a:xfrm>
          <a:prstGeom prst="rect">
            <a:avLst/>
          </a:prstGeom>
        </p:spPr>
      </p:pic>
      <p:sp>
        <p:nvSpPr>
          <p:cNvPr id="8" name="矩形 7"/>
          <p:cNvSpPr/>
          <p:nvPr/>
        </p:nvSpPr>
        <p:spPr>
          <a:xfrm>
            <a:off x="-1" y="0"/>
            <a:ext cx="3845859" cy="6858000"/>
          </a:xfrm>
          <a:prstGeom prst="rect">
            <a:avLst/>
          </a:prstGeom>
          <a:solidFill>
            <a:schemeClr val="accent5">
              <a:lumMod val="1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600" b="1" dirty="0">
              <a:latin typeface="+mn-ea"/>
            </a:endParaRPr>
          </a:p>
        </p:txBody>
      </p:sp>
      <p:sp>
        <p:nvSpPr>
          <p:cNvPr id="9" name="矩形 8"/>
          <p:cNvSpPr/>
          <p:nvPr/>
        </p:nvSpPr>
        <p:spPr>
          <a:xfrm>
            <a:off x="0" y="889843"/>
            <a:ext cx="3845858" cy="3662541"/>
          </a:xfrm>
          <a:prstGeom prst="rect">
            <a:avLst/>
          </a:prstGeom>
        </p:spPr>
        <p:txBody>
          <a:bodyPr wrap="square">
            <a:spAutoFit/>
          </a:bodyPr>
          <a:lstStyle/>
          <a:p>
            <a:endParaRPr lang="en-US" altLang="zh-CN" sz="3200" b="1" dirty="0">
              <a:latin typeface="+mj-ea"/>
              <a:ea typeface="+mj-ea"/>
            </a:endParaRPr>
          </a:p>
          <a:p>
            <a:r>
              <a:rPr lang="zh-CN" altLang="en-US" sz="3200" b="1" dirty="0">
                <a:latin typeface="+mj-ea"/>
                <a:ea typeface="+mj-ea"/>
              </a:rPr>
              <a:t>当你决定要去追寻你想要的生活，去享受你想要的生活时</a:t>
            </a:r>
            <a:endParaRPr lang="en-US" altLang="zh-CN" sz="3200" b="1" dirty="0">
              <a:latin typeface="+mj-ea"/>
              <a:ea typeface="+mj-ea"/>
            </a:endParaRPr>
          </a:p>
          <a:p>
            <a:endParaRPr lang="en-US" altLang="zh-CN" sz="3200" b="1" dirty="0">
              <a:latin typeface="+mj-ea"/>
              <a:ea typeface="+mj-ea"/>
            </a:endParaRPr>
          </a:p>
          <a:p>
            <a:r>
              <a:rPr lang="zh-CN" altLang="en-US" sz="3600" b="1" dirty="0">
                <a:solidFill>
                  <a:srgbClr val="FFFF00"/>
                </a:solidFill>
                <a:latin typeface="+mj-ea"/>
                <a:ea typeface="+mj-ea"/>
              </a:rPr>
              <a:t>一切都将为生活让路</a:t>
            </a:r>
            <a:endParaRPr lang="en-US" altLang="zh-CN" sz="3600" b="1" dirty="0">
              <a:solidFill>
                <a:srgbClr val="FFFF00"/>
              </a:solidFill>
              <a:latin typeface="+mj-ea"/>
              <a:ea typeface="+mj-ea"/>
            </a:endParaRPr>
          </a:p>
        </p:txBody>
      </p:sp>
    </p:spTree>
  </p:cSld>
  <p:clrMapOvr>
    <a:masterClrMapping/>
  </p:clrMapOvr>
  <p:transition>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stretch>
            <a:fillRect/>
          </a:stretch>
        </p:blipFill>
        <p:spPr>
          <a:xfrm>
            <a:off x="0" y="0"/>
            <a:ext cx="9906000" cy="6858000"/>
          </a:xfrm>
          <a:prstGeom prst="rect">
            <a:avLst/>
          </a:prstGeom>
        </p:spPr>
      </p:pic>
      <p:sp>
        <p:nvSpPr>
          <p:cNvPr id="14" name="矩形 13"/>
          <p:cNvSpPr/>
          <p:nvPr/>
        </p:nvSpPr>
        <p:spPr>
          <a:xfrm>
            <a:off x="0" y="0"/>
            <a:ext cx="9906000" cy="6858000"/>
          </a:xfrm>
          <a:prstGeom prst="rect">
            <a:avLst/>
          </a:prstGeom>
          <a:solidFill>
            <a:schemeClr val="accent5">
              <a:lumMod val="10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3600" b="1" dirty="0">
              <a:latin typeface="+mn-ea"/>
            </a:endParaRPr>
          </a:p>
        </p:txBody>
      </p:sp>
      <p:sp>
        <p:nvSpPr>
          <p:cNvPr id="15" name="矩形 14"/>
          <p:cNvSpPr/>
          <p:nvPr/>
        </p:nvSpPr>
        <p:spPr>
          <a:xfrm>
            <a:off x="3371773" y="1638450"/>
            <a:ext cx="3916533" cy="596574"/>
          </a:xfrm>
          <a:prstGeom prst="rect">
            <a:avLst/>
          </a:prstGeom>
        </p:spPr>
        <p:txBody>
          <a:bodyPr wrap="square">
            <a:spAutoFit/>
          </a:bodyPr>
          <a:lstStyle/>
          <a:p>
            <a:pPr>
              <a:lnSpc>
                <a:spcPct val="130000"/>
              </a:lnSpc>
            </a:pPr>
            <a:r>
              <a:rPr lang="zh-CN" altLang="en-US" sz="2800" b="1" dirty="0">
                <a:latin typeface="+mj-ea"/>
                <a:ea typeface="+mj-ea"/>
              </a:rPr>
              <a:t>为生活让路</a:t>
            </a:r>
            <a:endParaRPr lang="en-US" altLang="zh-CN" sz="2800" b="1" dirty="0">
              <a:solidFill>
                <a:schemeClr val="bg1"/>
              </a:solidFill>
              <a:latin typeface="+mj-ea"/>
              <a:ea typeface="+mj-ea"/>
            </a:endParaRPr>
          </a:p>
        </p:txBody>
      </p:sp>
      <p:sp>
        <p:nvSpPr>
          <p:cNvPr id="16" name="矩形 15"/>
          <p:cNvSpPr/>
          <p:nvPr/>
        </p:nvSpPr>
        <p:spPr>
          <a:xfrm>
            <a:off x="1135077" y="1727706"/>
            <a:ext cx="1518476" cy="413703"/>
          </a:xfrm>
          <a:prstGeom prst="rect">
            <a:avLst/>
          </a:prstGeom>
          <a:solidFill>
            <a:schemeClr val="tx1">
              <a:alpha val="69804"/>
            </a:schemeClr>
          </a:solidFill>
          <a:ln>
            <a:solidFill>
              <a:schemeClr val="bg1"/>
            </a:solidFill>
          </a:ln>
        </p:spPr>
        <p:txBody>
          <a:bodyPr wrap="square">
            <a:spAutoFit/>
          </a:bodyPr>
          <a:lstStyle/>
          <a:p>
            <a:pPr algn="ctr">
              <a:lnSpc>
                <a:spcPct val="130000"/>
              </a:lnSpc>
            </a:pPr>
            <a:r>
              <a:rPr lang="zh-CN" altLang="en-US" b="1" dirty="0">
                <a:solidFill>
                  <a:schemeClr val="bg1"/>
                </a:solidFill>
                <a:latin typeface="+mj-ea"/>
                <a:ea typeface="+mj-ea"/>
              </a:rPr>
              <a:t>传播主题</a:t>
            </a:r>
            <a:endParaRPr lang="en-US" altLang="zh-CN" b="1" dirty="0">
              <a:solidFill>
                <a:schemeClr val="bg1"/>
              </a:solidFill>
              <a:latin typeface="+mj-ea"/>
              <a:ea typeface="+mj-ea"/>
            </a:endParaRPr>
          </a:p>
        </p:txBody>
      </p:sp>
      <p:sp>
        <p:nvSpPr>
          <p:cNvPr id="17" name="矩形 16"/>
          <p:cNvSpPr/>
          <p:nvPr/>
        </p:nvSpPr>
        <p:spPr>
          <a:xfrm>
            <a:off x="1135077" y="2911998"/>
            <a:ext cx="1518476" cy="881867"/>
          </a:xfrm>
          <a:prstGeom prst="rect">
            <a:avLst/>
          </a:prstGeom>
          <a:solidFill>
            <a:schemeClr val="tx1">
              <a:alpha val="69804"/>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dirty="0"/>
              <a:t>传播目的</a:t>
            </a:r>
          </a:p>
        </p:txBody>
      </p:sp>
      <p:sp>
        <p:nvSpPr>
          <p:cNvPr id="20" name="TextBox 10"/>
          <p:cNvSpPr txBox="1"/>
          <p:nvPr/>
        </p:nvSpPr>
        <p:spPr>
          <a:xfrm>
            <a:off x="3371772" y="2844315"/>
            <a:ext cx="5489839" cy="1052596"/>
          </a:xfrm>
          <a:prstGeom prst="rect">
            <a:avLst/>
          </a:prstGeom>
          <a:noFill/>
          <a:ln w="12700">
            <a:noFill/>
            <a:prstDash val="dash"/>
          </a:ln>
        </p:spPr>
        <p:txBody>
          <a:bodyPr wrap="square" rtlCol="0">
            <a:spAutoFit/>
          </a:bodyPr>
          <a:lstStyle/>
          <a:p>
            <a:pPr>
              <a:lnSpc>
                <a:spcPct val="130000"/>
              </a:lnSpc>
            </a:pPr>
            <a:r>
              <a:rPr lang="zh-CN" altLang="en-US" sz="1600" b="1" dirty="0">
                <a:latin typeface="+mj-ea"/>
                <a:ea typeface="+mj-ea"/>
              </a:rPr>
              <a:t>扩散全新朗行</a:t>
            </a:r>
            <a:r>
              <a:rPr lang="en-US" altLang="zh-CN" sz="1600" b="1" dirty="0">
                <a:latin typeface="+mj-ea"/>
                <a:ea typeface="+mj-ea"/>
              </a:rPr>
              <a:t>1.2T</a:t>
            </a:r>
            <a:r>
              <a:rPr lang="zh-CN" altLang="en-US" sz="1600" b="1" dirty="0">
                <a:latin typeface="+mj-ea"/>
                <a:ea typeface="+mj-ea"/>
              </a:rPr>
              <a:t>上市信息，提升产品影响力和网络声量；通过</a:t>
            </a:r>
            <a:r>
              <a:rPr lang="en-US" altLang="zh-CN" sz="1600" b="1" dirty="0">
                <a:latin typeface="+mj-ea"/>
                <a:ea typeface="+mj-ea"/>
              </a:rPr>
              <a:t>APP</a:t>
            </a:r>
            <a:r>
              <a:rPr lang="zh-CN" altLang="en-US" sz="1600" b="1" dirty="0">
                <a:latin typeface="+mj-ea"/>
                <a:ea typeface="+mj-ea"/>
              </a:rPr>
              <a:t>合作，提高品牌知名度，增加销售线索的收集，提升销量。</a:t>
            </a:r>
          </a:p>
        </p:txBody>
      </p:sp>
      <p:sp>
        <p:nvSpPr>
          <p:cNvPr id="21" name="标题 1"/>
          <p:cNvSpPr>
            <a:spLocks noGrp="1"/>
          </p:cNvSpPr>
          <p:nvPr>
            <p:ph type="title"/>
          </p:nvPr>
        </p:nvSpPr>
        <p:spPr>
          <a:xfrm>
            <a:off x="1019175" y="287338"/>
            <a:ext cx="7953375" cy="442394"/>
          </a:xfrm>
        </p:spPr>
        <p:txBody>
          <a:bodyPr/>
          <a:lstStyle/>
          <a:p>
            <a:r>
              <a:rPr lang="zh-CN" altLang="en-US" b="1" dirty="0">
                <a:solidFill>
                  <a:schemeClr val="bg1"/>
                </a:solidFill>
                <a:latin typeface="+mj-ea"/>
              </a:rPr>
              <a:t>传播主题及传播目的</a:t>
            </a:r>
          </a:p>
        </p:txBody>
      </p:sp>
    </p:spTree>
  </p:cSld>
  <p:clrMapOvr>
    <a:masterClrMapping/>
  </p:clrMapOvr>
  <p:transition>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标题 1"/>
          <p:cNvSpPr>
            <a:spLocks noGrp="1"/>
          </p:cNvSpPr>
          <p:nvPr>
            <p:ph type="title"/>
          </p:nvPr>
        </p:nvSpPr>
        <p:spPr>
          <a:xfrm>
            <a:off x="1019175" y="287338"/>
            <a:ext cx="7953375" cy="442394"/>
          </a:xfrm>
        </p:spPr>
        <p:txBody>
          <a:bodyPr/>
          <a:lstStyle/>
          <a:p>
            <a:r>
              <a:rPr lang="zh-CN" altLang="en-US" b="1" dirty="0">
                <a:latin typeface="+mj-ea"/>
              </a:rPr>
              <a:t>传播策略</a:t>
            </a:r>
          </a:p>
        </p:txBody>
      </p:sp>
      <p:sp>
        <p:nvSpPr>
          <p:cNvPr id="14" name="椭圆 13"/>
          <p:cNvSpPr>
            <a:spLocks noChangeAspect="1"/>
          </p:cNvSpPr>
          <p:nvPr/>
        </p:nvSpPr>
        <p:spPr>
          <a:xfrm>
            <a:off x="6032455" y="2624075"/>
            <a:ext cx="3107578" cy="310757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5800286" y="3593089"/>
            <a:ext cx="3619898" cy="1169551"/>
          </a:xfrm>
          <a:prstGeom prst="rect">
            <a:avLst/>
          </a:prstGeom>
          <a:solidFill>
            <a:schemeClr val="bg1"/>
          </a:solidFill>
        </p:spPr>
        <p:txBody>
          <a:bodyPr wrap="square" rtlCol="0">
            <a:spAutoFit/>
          </a:bodyPr>
          <a:lstStyle/>
          <a:p>
            <a:pPr algn="ctr"/>
            <a:r>
              <a:rPr lang="zh-CN" altLang="en-US" sz="5400" b="1" dirty="0">
                <a:solidFill>
                  <a:srgbClr val="E46C0A"/>
                </a:solidFill>
                <a:latin typeface="微软雅黑" panose="020B0503020204020204" pitchFamily="34" charset="-122"/>
                <a:ea typeface="微软雅黑" panose="020B0503020204020204" pitchFamily="34" charset="-122"/>
                <a:cs typeface="Arial Unicode MS" panose="020B0604020202020204" pitchFamily="34" charset="-122"/>
              </a:rPr>
              <a:t>强化卖点</a:t>
            </a:r>
            <a:endParaRPr lang="en-US" altLang="zh-CN" sz="5400" b="1" dirty="0">
              <a:solidFill>
                <a:srgbClr val="E46C0A"/>
              </a:solidFill>
              <a:latin typeface="微软雅黑" panose="020B0503020204020204" pitchFamily="34" charset="-122"/>
              <a:ea typeface="微软雅黑" panose="020B0503020204020204" pitchFamily="34" charset="-122"/>
              <a:cs typeface="Arial Unicode MS" panose="020B0604020202020204" pitchFamily="34" charset="-122"/>
            </a:endParaRPr>
          </a:p>
          <a:p>
            <a:pPr algn="ctr"/>
            <a:r>
              <a:rPr lang="zh-CN" altLang="en-US" sz="1600" u="sng" dirty="0">
                <a:solidFill>
                  <a:srgbClr val="E46C0A"/>
                </a:solidFill>
                <a:latin typeface="微软雅黑" panose="020B0503020204020204" pitchFamily="34" charset="-122"/>
                <a:ea typeface="微软雅黑" panose="020B0503020204020204" pitchFamily="34" charset="-122"/>
                <a:cs typeface="Arial Unicode MS" panose="020B0604020202020204" pitchFamily="34" charset="-122"/>
              </a:rPr>
              <a:t>媒体占位</a:t>
            </a:r>
            <a:r>
              <a:rPr lang="en-US" altLang="zh-CN" sz="1600" u="sng" dirty="0">
                <a:solidFill>
                  <a:srgbClr val="E46C0A"/>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en-US" sz="1600" u="sng" dirty="0">
                <a:solidFill>
                  <a:srgbClr val="E46C0A"/>
                </a:solidFill>
                <a:latin typeface="微软雅黑" panose="020B0503020204020204" pitchFamily="34" charset="-122"/>
                <a:ea typeface="微软雅黑" panose="020B0503020204020204" pitchFamily="34" charset="-122"/>
                <a:cs typeface="Arial Unicode MS" panose="020B0604020202020204" pitchFamily="34" charset="-122"/>
              </a:rPr>
              <a:t>编主稿件</a:t>
            </a:r>
            <a:r>
              <a:rPr lang="en-US" altLang="zh-CN" sz="1600" u="sng" dirty="0">
                <a:solidFill>
                  <a:srgbClr val="E46C0A"/>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en-US" sz="1600" u="sng" dirty="0">
                <a:solidFill>
                  <a:srgbClr val="E46C0A"/>
                </a:solidFill>
                <a:latin typeface="微软雅黑" panose="020B0503020204020204" pitchFamily="34" charset="-122"/>
                <a:ea typeface="微软雅黑" panose="020B0503020204020204" pitchFamily="34" charset="-122"/>
                <a:cs typeface="Arial Unicode MS" panose="020B0604020202020204" pitchFamily="34" charset="-122"/>
              </a:rPr>
              <a:t>图文</a:t>
            </a:r>
            <a:r>
              <a:rPr lang="en-US" altLang="zh-CN" sz="1600" u="sng" dirty="0">
                <a:solidFill>
                  <a:srgbClr val="E46C0A"/>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en-US" sz="1600" u="sng" dirty="0">
                <a:solidFill>
                  <a:srgbClr val="E46C0A"/>
                </a:solidFill>
                <a:latin typeface="微软雅黑" panose="020B0503020204020204" pitchFamily="34" charset="-122"/>
                <a:ea typeface="微软雅黑" panose="020B0503020204020204" pitchFamily="34" charset="-122"/>
                <a:cs typeface="Arial Unicode MS" panose="020B0604020202020204" pitchFamily="34" charset="-122"/>
              </a:rPr>
              <a:t>官微</a:t>
            </a:r>
            <a:r>
              <a:rPr lang="en-US" altLang="zh-CN" sz="1600" u="sng" dirty="0">
                <a:solidFill>
                  <a:srgbClr val="E46C0A"/>
                </a:solidFill>
                <a:latin typeface="微软雅黑" panose="020B0503020204020204" pitchFamily="34" charset="-122"/>
                <a:ea typeface="微软雅黑" panose="020B0503020204020204" pitchFamily="34" charset="-122"/>
                <a:cs typeface="Arial Unicode MS" panose="020B0604020202020204" pitchFamily="34" charset="-122"/>
              </a:rPr>
              <a:t>+KOL</a:t>
            </a:r>
            <a:endParaRPr lang="zh-CN" altLang="en-US" sz="1600" u="sng" dirty="0">
              <a:solidFill>
                <a:srgbClr val="E46C0A"/>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6" name="文本框 15"/>
          <p:cNvSpPr txBox="1"/>
          <p:nvPr/>
        </p:nvSpPr>
        <p:spPr>
          <a:xfrm>
            <a:off x="7053724" y="3018537"/>
            <a:ext cx="1107996" cy="369332"/>
          </a:xfrm>
          <a:prstGeom prst="rect">
            <a:avLst/>
          </a:prstGeom>
          <a:no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声量覆盖</a:t>
            </a:r>
          </a:p>
        </p:txBody>
      </p:sp>
      <p:sp>
        <p:nvSpPr>
          <p:cNvPr id="17" name="文本框 16"/>
          <p:cNvSpPr txBox="1"/>
          <p:nvPr/>
        </p:nvSpPr>
        <p:spPr>
          <a:xfrm>
            <a:off x="6065280" y="1305848"/>
            <a:ext cx="2954655" cy="646331"/>
          </a:xfrm>
          <a:prstGeom prst="rect">
            <a:avLst/>
          </a:prstGeom>
          <a:noFill/>
        </p:spPr>
        <p:txBody>
          <a:bodyPr wrap="none" rtlCol="0">
            <a:spAutoFit/>
          </a:bodyPr>
          <a:lstStyle/>
          <a:p>
            <a:r>
              <a:rPr lang="zh-CN" altLang="en-US" sz="3600">
                <a:solidFill>
                  <a:srgbClr val="E46C0A"/>
                </a:solidFill>
                <a:latin typeface="微软雅黑" panose="020B0503020204020204" pitchFamily="34" charset="-122"/>
                <a:ea typeface="微软雅黑" panose="020B0503020204020204" pitchFamily="34" charset="-122"/>
              </a:rPr>
              <a:t>常规</a:t>
            </a:r>
            <a:r>
              <a:rPr lang="zh-CN" altLang="en-US" sz="3600" dirty="0">
                <a:solidFill>
                  <a:srgbClr val="E46C0A"/>
                </a:solidFill>
                <a:latin typeface="微软雅黑" panose="020B0503020204020204" pitchFamily="34" charset="-122"/>
                <a:ea typeface="微软雅黑" panose="020B0503020204020204" pitchFamily="34" charset="-122"/>
              </a:rPr>
              <a:t>传播曝光</a:t>
            </a:r>
          </a:p>
        </p:txBody>
      </p:sp>
      <p:sp>
        <p:nvSpPr>
          <p:cNvPr id="18" name="TextBox 18"/>
          <p:cNvSpPr txBox="1"/>
          <p:nvPr/>
        </p:nvSpPr>
        <p:spPr>
          <a:xfrm>
            <a:off x="6010779" y="1898933"/>
            <a:ext cx="3063659" cy="424732"/>
          </a:xfrm>
          <a:prstGeom prst="rect">
            <a:avLst/>
          </a:prstGeom>
          <a:noFill/>
        </p:spPr>
        <p:txBody>
          <a:bodyPr wrap="none" rtlCol="0">
            <a:spAutoFit/>
          </a:bodyPr>
          <a:lstStyle/>
          <a:p>
            <a:pPr algn="ctr">
              <a:lnSpc>
                <a:spcPct val="120000"/>
              </a:lnSpc>
            </a:pPr>
            <a:r>
              <a:rPr lang="zh-CN" altLang="en-US" b="1" dirty="0">
                <a:solidFill>
                  <a:schemeClr val="accent6">
                    <a:lumMod val="75000"/>
                  </a:schemeClr>
                </a:solidFill>
                <a:latin typeface="微软雅黑" panose="020B0503020204020204" pitchFamily="34" charset="-122"/>
                <a:ea typeface="微软雅黑" panose="020B0503020204020204" pitchFamily="34" charset="-122"/>
              </a:rPr>
              <a:t>扩大声量输出</a:t>
            </a:r>
            <a:r>
              <a:rPr lang="en-US" altLang="zh-CN" b="1" dirty="0">
                <a:solidFill>
                  <a:schemeClr val="accent6">
                    <a:lumMod val="75000"/>
                  </a:schemeClr>
                </a:solidFill>
                <a:latin typeface="微软雅黑" panose="020B0503020204020204" pitchFamily="34" charset="-122"/>
                <a:ea typeface="微软雅黑" panose="020B0503020204020204" pitchFamily="34" charset="-122"/>
              </a:rPr>
              <a:t>/</a:t>
            </a:r>
            <a:r>
              <a:rPr lang="zh-CN" altLang="en-US" b="1" dirty="0">
                <a:solidFill>
                  <a:schemeClr val="accent6">
                    <a:lumMod val="75000"/>
                  </a:schemeClr>
                </a:solidFill>
                <a:latin typeface="微软雅黑" panose="020B0503020204020204" pitchFamily="34" charset="-122"/>
                <a:ea typeface="微软雅黑" panose="020B0503020204020204" pitchFamily="34" charset="-122"/>
              </a:rPr>
              <a:t>强化产品卖点</a:t>
            </a:r>
          </a:p>
        </p:txBody>
      </p:sp>
      <p:cxnSp>
        <p:nvCxnSpPr>
          <p:cNvPr id="19" name="直接连接符 2"/>
          <p:cNvCxnSpPr/>
          <p:nvPr/>
        </p:nvCxnSpPr>
        <p:spPr>
          <a:xfrm>
            <a:off x="5270954" y="1176434"/>
            <a:ext cx="0" cy="4797468"/>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25" name="椭圆 24"/>
          <p:cNvSpPr>
            <a:spLocks noChangeAspect="1"/>
          </p:cNvSpPr>
          <p:nvPr/>
        </p:nvSpPr>
        <p:spPr>
          <a:xfrm>
            <a:off x="1334412" y="2624075"/>
            <a:ext cx="3107578" cy="3107578"/>
          </a:xfrm>
          <a:prstGeom prst="ellipse">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6" name="文本框 25"/>
          <p:cNvSpPr txBox="1"/>
          <p:nvPr/>
        </p:nvSpPr>
        <p:spPr>
          <a:xfrm>
            <a:off x="924227" y="3575168"/>
            <a:ext cx="3871184" cy="1200329"/>
          </a:xfrm>
          <a:prstGeom prst="rect">
            <a:avLst/>
          </a:prstGeom>
          <a:solidFill>
            <a:schemeClr val="bg1"/>
          </a:solidFill>
        </p:spPr>
        <p:txBody>
          <a:bodyPr wrap="square" rtlCol="0">
            <a:spAutoFit/>
          </a:bodyPr>
          <a:lstStyle/>
          <a:p>
            <a:pPr algn="ctr"/>
            <a:r>
              <a:rPr lang="zh-CN" altLang="en-US" sz="5400" b="1" dirty="0">
                <a:solidFill>
                  <a:srgbClr val="31859C"/>
                </a:solidFill>
                <a:latin typeface="微软雅黑" panose="020B0503020204020204" pitchFamily="34" charset="-122"/>
                <a:ea typeface="微软雅黑" panose="020B0503020204020204" pitchFamily="34" charset="-122"/>
                <a:cs typeface="Arial Unicode MS" panose="020B0604020202020204" pitchFamily="34" charset="-122"/>
              </a:rPr>
              <a:t>提高声量</a:t>
            </a:r>
            <a:endParaRPr lang="en-US" altLang="zh-CN" sz="5400" b="1" dirty="0">
              <a:solidFill>
                <a:srgbClr val="31859C"/>
              </a:solidFill>
              <a:latin typeface="微软雅黑" panose="020B0503020204020204" pitchFamily="34" charset="-122"/>
              <a:ea typeface="微软雅黑" panose="020B0503020204020204" pitchFamily="34" charset="-122"/>
              <a:cs typeface="Arial Unicode MS" panose="020B0604020202020204" pitchFamily="34" charset="-122"/>
            </a:endParaRPr>
          </a:p>
          <a:p>
            <a:pPr algn="ctr"/>
            <a:r>
              <a:rPr lang="en-US" altLang="zh-CN" u="sng" dirty="0">
                <a:solidFill>
                  <a:srgbClr val="31859C"/>
                </a:solidFill>
                <a:latin typeface="微软雅黑" panose="020B0503020204020204" pitchFamily="34" charset="-122"/>
                <a:ea typeface="微软雅黑" panose="020B0503020204020204" pitchFamily="34" charset="-122"/>
                <a:cs typeface="Arial Unicode MS" panose="020B0604020202020204" pitchFamily="34" charset="-122"/>
              </a:rPr>
              <a:t>APP</a:t>
            </a:r>
            <a:r>
              <a:rPr lang="zh-CN" altLang="en-US" u="sng" dirty="0">
                <a:solidFill>
                  <a:srgbClr val="31859C"/>
                </a:solidFill>
                <a:latin typeface="微软雅黑" panose="020B0503020204020204" pitchFamily="34" charset="-122"/>
                <a:ea typeface="微软雅黑" panose="020B0503020204020204" pitchFamily="34" charset="-122"/>
                <a:cs typeface="Arial Unicode MS" panose="020B0604020202020204" pitchFamily="34" charset="-122"/>
              </a:rPr>
              <a:t>合作</a:t>
            </a:r>
            <a:r>
              <a:rPr lang="en-US" altLang="zh-CN" u="sng" dirty="0">
                <a:solidFill>
                  <a:srgbClr val="31859C"/>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en-US" u="sng" dirty="0">
                <a:solidFill>
                  <a:srgbClr val="31859C"/>
                </a:solidFill>
                <a:latin typeface="微软雅黑" panose="020B0503020204020204" pitchFamily="34" charset="-122"/>
                <a:ea typeface="微软雅黑" panose="020B0503020204020204" pitchFamily="34" charset="-122"/>
                <a:cs typeface="Arial Unicode MS" panose="020B0604020202020204" pitchFamily="34" charset="-122"/>
              </a:rPr>
              <a:t>病毒视频</a:t>
            </a:r>
            <a:r>
              <a:rPr lang="en-US" altLang="zh-CN" u="sng" dirty="0">
                <a:solidFill>
                  <a:srgbClr val="31859C"/>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en-US" u="sng" dirty="0">
                <a:solidFill>
                  <a:srgbClr val="31859C"/>
                </a:solidFill>
                <a:latin typeface="微软雅黑" panose="020B0503020204020204" pitchFamily="34" charset="-122"/>
                <a:ea typeface="微软雅黑" panose="020B0503020204020204" pitchFamily="34" charset="-122"/>
                <a:cs typeface="Arial Unicode MS" panose="020B0604020202020204" pitchFamily="34" charset="-122"/>
              </a:rPr>
              <a:t>微博</a:t>
            </a:r>
            <a:r>
              <a:rPr lang="en-US" altLang="zh-CN" u="sng" dirty="0">
                <a:solidFill>
                  <a:srgbClr val="31859C"/>
                </a:solidFill>
                <a:latin typeface="微软雅黑" panose="020B0503020204020204" pitchFamily="34" charset="-122"/>
                <a:ea typeface="微软雅黑" panose="020B0503020204020204" pitchFamily="34" charset="-122"/>
                <a:cs typeface="Arial Unicode MS" panose="020B0604020202020204" pitchFamily="34" charset="-122"/>
              </a:rPr>
              <a:t>KOL</a:t>
            </a:r>
            <a:endParaRPr lang="zh-CN" altLang="en-US" u="sng" dirty="0">
              <a:solidFill>
                <a:srgbClr val="31859C"/>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27" name="文本框 26"/>
          <p:cNvSpPr txBox="1"/>
          <p:nvPr/>
        </p:nvSpPr>
        <p:spPr>
          <a:xfrm>
            <a:off x="2280921" y="3017946"/>
            <a:ext cx="1107996" cy="369332"/>
          </a:xfrm>
          <a:prstGeom prst="rect">
            <a:avLst/>
          </a:prstGeom>
          <a:noFill/>
        </p:spPr>
        <p:txBody>
          <a:bodyPr wrap="none" rtlCol="0">
            <a:spAutoFit/>
          </a:bodyPr>
          <a:lstStyle/>
          <a:p>
            <a:r>
              <a:rPr lang="zh-CN" altLang="en-US" b="1">
                <a:solidFill>
                  <a:schemeClr val="bg1"/>
                </a:solidFill>
                <a:latin typeface="微软雅黑" panose="020B0503020204020204" pitchFamily="34" charset="-122"/>
                <a:ea typeface="微软雅黑" panose="020B0503020204020204" pitchFamily="34" charset="-122"/>
              </a:rPr>
              <a:t>跨界合作</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28" name="文本框 27"/>
          <p:cNvSpPr txBox="1"/>
          <p:nvPr/>
        </p:nvSpPr>
        <p:spPr>
          <a:xfrm>
            <a:off x="924227" y="1292731"/>
            <a:ext cx="3927947" cy="646331"/>
          </a:xfrm>
          <a:prstGeom prst="rect">
            <a:avLst/>
          </a:prstGeom>
          <a:noFill/>
        </p:spPr>
        <p:txBody>
          <a:bodyPr wrap="square" rtlCol="0">
            <a:spAutoFit/>
          </a:bodyPr>
          <a:lstStyle/>
          <a:p>
            <a:pPr algn="ctr"/>
            <a:r>
              <a:rPr lang="zh-CN" altLang="en-US" sz="3600" dirty="0">
                <a:solidFill>
                  <a:srgbClr val="31859C"/>
                </a:solidFill>
                <a:latin typeface="微软雅黑" panose="020B0503020204020204" pitchFamily="34" charset="-122"/>
                <a:ea typeface="微软雅黑" panose="020B0503020204020204" pitchFamily="34" charset="-122"/>
              </a:rPr>
              <a:t>为生活让路</a:t>
            </a:r>
          </a:p>
        </p:txBody>
      </p:sp>
      <p:sp>
        <p:nvSpPr>
          <p:cNvPr id="29" name="TextBox 17"/>
          <p:cNvSpPr txBox="1"/>
          <p:nvPr/>
        </p:nvSpPr>
        <p:spPr>
          <a:xfrm>
            <a:off x="1312963" y="1898933"/>
            <a:ext cx="3063659" cy="424732"/>
          </a:xfrm>
          <a:prstGeom prst="rect">
            <a:avLst/>
          </a:prstGeom>
          <a:noFill/>
        </p:spPr>
        <p:txBody>
          <a:bodyPr wrap="none" rtlCol="0">
            <a:spAutoFit/>
          </a:bodyPr>
          <a:lstStyle/>
          <a:p>
            <a:pPr>
              <a:lnSpc>
                <a:spcPct val="120000"/>
              </a:lnSpc>
            </a:pPr>
            <a:r>
              <a:rPr lang="zh-CN" altLang="en-US" b="1" dirty="0">
                <a:solidFill>
                  <a:srgbClr val="31859C"/>
                </a:solidFill>
                <a:latin typeface="微软雅黑" panose="020B0503020204020204" pitchFamily="34" charset="-122"/>
                <a:ea typeface="微软雅黑" panose="020B0503020204020204" pitchFamily="34" charset="-122"/>
              </a:rPr>
              <a:t>提升品牌形象</a:t>
            </a:r>
            <a:r>
              <a:rPr lang="en-US" altLang="zh-CN" b="1" dirty="0">
                <a:solidFill>
                  <a:srgbClr val="31859C"/>
                </a:solidFill>
                <a:latin typeface="微软雅黑" panose="020B0503020204020204" pitchFamily="34" charset="-122"/>
                <a:ea typeface="微软雅黑" panose="020B0503020204020204" pitchFamily="34" charset="-122"/>
              </a:rPr>
              <a:t>/</a:t>
            </a:r>
            <a:r>
              <a:rPr lang="zh-CN" altLang="en-US" b="1" dirty="0">
                <a:solidFill>
                  <a:srgbClr val="31859C"/>
                </a:solidFill>
                <a:latin typeface="微软雅黑" panose="020B0503020204020204" pitchFamily="34" charset="-122"/>
                <a:ea typeface="微软雅黑" panose="020B0503020204020204" pitchFamily="34" charset="-122"/>
              </a:rPr>
              <a:t>强化车型口碑</a:t>
            </a:r>
          </a:p>
        </p:txBody>
      </p:sp>
    </p:spTree>
  </p:cSld>
  <p:clrMapOvr>
    <a:masterClrMapping/>
  </p:clrMapOvr>
  <p:transition>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标题 1"/>
          <p:cNvSpPr>
            <a:spLocks noGrp="1"/>
          </p:cNvSpPr>
          <p:nvPr>
            <p:ph type="title"/>
          </p:nvPr>
        </p:nvSpPr>
        <p:spPr>
          <a:xfrm>
            <a:off x="1019175" y="287338"/>
            <a:ext cx="7953375" cy="442394"/>
          </a:xfrm>
        </p:spPr>
        <p:txBody>
          <a:bodyPr/>
          <a:lstStyle/>
          <a:p>
            <a:r>
              <a:rPr lang="zh-CN" altLang="en-US" b="1" dirty="0">
                <a:latin typeface="+mj-ea"/>
              </a:rPr>
              <a:t>传播策略</a:t>
            </a:r>
          </a:p>
        </p:txBody>
      </p:sp>
      <p:sp>
        <p:nvSpPr>
          <p:cNvPr id="14" name="椭圆 13"/>
          <p:cNvSpPr>
            <a:spLocks noChangeAspect="1"/>
          </p:cNvSpPr>
          <p:nvPr/>
        </p:nvSpPr>
        <p:spPr>
          <a:xfrm>
            <a:off x="6104068" y="2624075"/>
            <a:ext cx="3107578" cy="310757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5854426" y="3577301"/>
            <a:ext cx="3619898" cy="1198800"/>
          </a:xfrm>
          <a:prstGeom prst="rect">
            <a:avLst/>
          </a:prstGeom>
          <a:solidFill>
            <a:schemeClr val="bg1"/>
          </a:solidFill>
        </p:spPr>
        <p:txBody>
          <a:bodyPr wrap="square" rtlCol="0">
            <a:spAutoFit/>
          </a:bodyPr>
          <a:lstStyle/>
          <a:p>
            <a:pPr algn="ctr"/>
            <a:r>
              <a:rPr lang="zh-CN" altLang="en-US" sz="5400" b="1" dirty="0">
                <a:solidFill>
                  <a:schemeClr val="bg1">
                    <a:lumMod val="85000"/>
                  </a:schemeClr>
                </a:solidFill>
                <a:latin typeface="微软雅黑" panose="020B0503020204020204" pitchFamily="34" charset="-122"/>
                <a:ea typeface="微软雅黑" panose="020B0503020204020204" pitchFamily="34" charset="-122"/>
                <a:cs typeface="Arial Unicode MS" panose="020B0604020202020204" pitchFamily="34" charset="-122"/>
              </a:rPr>
              <a:t>强化卖点</a:t>
            </a:r>
            <a:endParaRPr lang="en-US" altLang="zh-CN" sz="5400" b="1" dirty="0">
              <a:solidFill>
                <a:schemeClr val="bg1">
                  <a:lumMod val="85000"/>
                </a:schemeClr>
              </a:solidFill>
              <a:latin typeface="微软雅黑" panose="020B0503020204020204" pitchFamily="34" charset="-122"/>
              <a:ea typeface="微软雅黑" panose="020B0503020204020204" pitchFamily="34" charset="-122"/>
              <a:cs typeface="Arial Unicode MS" panose="020B0604020202020204" pitchFamily="34" charset="-122"/>
            </a:endParaRPr>
          </a:p>
          <a:p>
            <a:pPr algn="ctr"/>
            <a:r>
              <a:rPr lang="zh-CN" altLang="en-US" sz="1600" u="sng" dirty="0">
                <a:solidFill>
                  <a:schemeClr val="bg1">
                    <a:lumMod val="85000"/>
                  </a:schemeClr>
                </a:solidFill>
                <a:latin typeface="微软雅黑" panose="020B0503020204020204" pitchFamily="34" charset="-122"/>
                <a:ea typeface="微软雅黑" panose="020B0503020204020204" pitchFamily="34" charset="-122"/>
                <a:cs typeface="Arial Unicode MS" panose="020B0604020202020204" pitchFamily="34" charset="-122"/>
              </a:rPr>
              <a:t>媒体占位</a:t>
            </a:r>
            <a:r>
              <a:rPr lang="en-US" altLang="zh-CN" sz="1600" u="sng" dirty="0">
                <a:solidFill>
                  <a:schemeClr val="bg1">
                    <a:lumMod val="85000"/>
                  </a:schemeClr>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en-US" sz="1600" u="sng" dirty="0">
                <a:solidFill>
                  <a:schemeClr val="bg1">
                    <a:lumMod val="85000"/>
                  </a:schemeClr>
                </a:solidFill>
                <a:latin typeface="微软雅黑" panose="020B0503020204020204" pitchFamily="34" charset="-122"/>
                <a:ea typeface="微软雅黑" panose="020B0503020204020204" pitchFamily="34" charset="-122"/>
                <a:cs typeface="Arial Unicode MS" panose="020B0604020202020204" pitchFamily="34" charset="-122"/>
              </a:rPr>
              <a:t>编主稿件</a:t>
            </a:r>
            <a:r>
              <a:rPr lang="en-US" altLang="zh-CN" sz="1600" u="sng" dirty="0">
                <a:solidFill>
                  <a:schemeClr val="bg1">
                    <a:lumMod val="85000"/>
                  </a:schemeClr>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en-US" sz="1600" u="sng" dirty="0">
                <a:solidFill>
                  <a:schemeClr val="bg1">
                    <a:lumMod val="85000"/>
                  </a:schemeClr>
                </a:solidFill>
                <a:latin typeface="微软雅黑" panose="020B0503020204020204" pitchFamily="34" charset="-122"/>
                <a:ea typeface="微软雅黑" panose="020B0503020204020204" pitchFamily="34" charset="-122"/>
                <a:cs typeface="Arial Unicode MS" panose="020B0604020202020204" pitchFamily="34" charset="-122"/>
              </a:rPr>
              <a:t>图文</a:t>
            </a:r>
            <a:r>
              <a:rPr lang="en-US" altLang="zh-CN" sz="1600" u="sng" dirty="0">
                <a:solidFill>
                  <a:schemeClr val="bg1">
                    <a:lumMod val="85000"/>
                  </a:schemeClr>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en-US" sz="1600" u="sng" dirty="0">
                <a:solidFill>
                  <a:schemeClr val="bg1">
                    <a:lumMod val="85000"/>
                  </a:schemeClr>
                </a:solidFill>
                <a:latin typeface="微软雅黑" panose="020B0503020204020204" pitchFamily="34" charset="-122"/>
                <a:ea typeface="微软雅黑" panose="020B0503020204020204" pitchFamily="34" charset="-122"/>
                <a:cs typeface="Arial Unicode MS" panose="020B0604020202020204" pitchFamily="34" charset="-122"/>
              </a:rPr>
              <a:t>官微</a:t>
            </a:r>
            <a:r>
              <a:rPr lang="en-US" altLang="zh-CN" sz="1600" u="sng" dirty="0">
                <a:solidFill>
                  <a:schemeClr val="bg1">
                    <a:lumMod val="85000"/>
                  </a:schemeClr>
                </a:solidFill>
                <a:latin typeface="微软雅黑" panose="020B0503020204020204" pitchFamily="34" charset="-122"/>
                <a:ea typeface="微软雅黑" panose="020B0503020204020204" pitchFamily="34" charset="-122"/>
                <a:cs typeface="Arial Unicode MS" panose="020B0604020202020204" pitchFamily="34" charset="-122"/>
              </a:rPr>
              <a:t>+KOL</a:t>
            </a:r>
            <a:endParaRPr lang="zh-CN" altLang="en-US" sz="1600" u="sng" dirty="0">
              <a:solidFill>
                <a:schemeClr val="bg1">
                  <a:lumMod val="85000"/>
                </a:scheme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16" name="文本框 15"/>
          <p:cNvSpPr txBox="1"/>
          <p:nvPr/>
        </p:nvSpPr>
        <p:spPr>
          <a:xfrm>
            <a:off x="7107864" y="3018537"/>
            <a:ext cx="1107996" cy="369332"/>
          </a:xfrm>
          <a:prstGeom prst="rect">
            <a:avLst/>
          </a:prstGeom>
          <a:noFill/>
        </p:spPr>
        <p:txBody>
          <a:bodyPr wrap="none" rtlCol="0">
            <a:spAutoFit/>
          </a:bodyPr>
          <a:lstStyle/>
          <a:p>
            <a:r>
              <a:rPr lang="zh-CN" altLang="en-US" b="1" dirty="0">
                <a:solidFill>
                  <a:schemeClr val="bg1">
                    <a:lumMod val="85000"/>
                  </a:schemeClr>
                </a:solidFill>
                <a:latin typeface="微软雅黑" panose="020B0503020204020204" pitchFamily="34" charset="-122"/>
                <a:ea typeface="微软雅黑" panose="020B0503020204020204" pitchFamily="34" charset="-122"/>
              </a:rPr>
              <a:t>声量覆盖</a:t>
            </a:r>
          </a:p>
        </p:txBody>
      </p:sp>
      <p:sp>
        <p:nvSpPr>
          <p:cNvPr id="17" name="文本框 16"/>
          <p:cNvSpPr txBox="1"/>
          <p:nvPr/>
        </p:nvSpPr>
        <p:spPr>
          <a:xfrm>
            <a:off x="6180529" y="1292730"/>
            <a:ext cx="2954655" cy="646331"/>
          </a:xfrm>
          <a:prstGeom prst="rect">
            <a:avLst/>
          </a:prstGeom>
          <a:noFill/>
        </p:spPr>
        <p:txBody>
          <a:bodyPr wrap="none" rtlCol="0">
            <a:spAutoFit/>
          </a:bodyPr>
          <a:lstStyle/>
          <a:p>
            <a:r>
              <a:rPr lang="zh-CN" altLang="en-US" sz="3600">
                <a:solidFill>
                  <a:schemeClr val="bg1">
                    <a:lumMod val="85000"/>
                  </a:schemeClr>
                </a:solidFill>
                <a:latin typeface="微软雅黑" panose="020B0503020204020204" pitchFamily="34" charset="-122"/>
                <a:ea typeface="微软雅黑" panose="020B0503020204020204" pitchFamily="34" charset="-122"/>
              </a:rPr>
              <a:t>常规</a:t>
            </a:r>
            <a:r>
              <a:rPr lang="zh-CN" altLang="en-US" sz="3600" dirty="0">
                <a:solidFill>
                  <a:schemeClr val="bg1">
                    <a:lumMod val="85000"/>
                  </a:schemeClr>
                </a:solidFill>
                <a:latin typeface="微软雅黑" panose="020B0503020204020204" pitchFamily="34" charset="-122"/>
                <a:ea typeface="微软雅黑" panose="020B0503020204020204" pitchFamily="34" charset="-122"/>
              </a:rPr>
              <a:t>传播曝光</a:t>
            </a:r>
          </a:p>
        </p:txBody>
      </p:sp>
      <p:sp>
        <p:nvSpPr>
          <p:cNvPr id="18" name="TextBox 18"/>
          <p:cNvSpPr txBox="1"/>
          <p:nvPr/>
        </p:nvSpPr>
        <p:spPr>
          <a:xfrm>
            <a:off x="6010779" y="1898933"/>
            <a:ext cx="3063659" cy="396583"/>
          </a:xfrm>
          <a:prstGeom prst="rect">
            <a:avLst/>
          </a:prstGeom>
          <a:noFill/>
        </p:spPr>
        <p:txBody>
          <a:bodyPr wrap="none" rtlCol="0">
            <a:spAutoFit/>
          </a:bodyPr>
          <a:lstStyle/>
          <a:p>
            <a:pPr algn="ctr">
              <a:lnSpc>
                <a:spcPct val="120000"/>
              </a:lnSpc>
            </a:pPr>
            <a:r>
              <a:rPr lang="zh-CN" altLang="en-US" b="1" dirty="0">
                <a:solidFill>
                  <a:schemeClr val="bg1">
                    <a:lumMod val="85000"/>
                  </a:schemeClr>
                </a:solidFill>
                <a:latin typeface="微软雅黑" panose="020B0503020204020204" pitchFamily="34" charset="-122"/>
                <a:ea typeface="微软雅黑" panose="020B0503020204020204" pitchFamily="34" charset="-122"/>
              </a:rPr>
              <a:t>扩大声量输出</a:t>
            </a:r>
            <a:r>
              <a:rPr lang="en-US" altLang="zh-CN" b="1" dirty="0">
                <a:solidFill>
                  <a:schemeClr val="bg1">
                    <a:lumMod val="85000"/>
                  </a:schemeClr>
                </a:solidFill>
                <a:latin typeface="微软雅黑" panose="020B0503020204020204" pitchFamily="34" charset="-122"/>
                <a:ea typeface="微软雅黑" panose="020B0503020204020204" pitchFamily="34" charset="-122"/>
              </a:rPr>
              <a:t>/</a:t>
            </a:r>
            <a:r>
              <a:rPr lang="zh-CN" altLang="en-US" b="1" dirty="0">
                <a:solidFill>
                  <a:schemeClr val="bg1">
                    <a:lumMod val="85000"/>
                  </a:schemeClr>
                </a:solidFill>
                <a:latin typeface="微软雅黑" panose="020B0503020204020204" pitchFamily="34" charset="-122"/>
                <a:ea typeface="微软雅黑" panose="020B0503020204020204" pitchFamily="34" charset="-122"/>
              </a:rPr>
              <a:t>强化产品卖点</a:t>
            </a:r>
          </a:p>
        </p:txBody>
      </p:sp>
      <p:sp>
        <p:nvSpPr>
          <p:cNvPr id="20" name="椭圆 19"/>
          <p:cNvSpPr>
            <a:spLocks noChangeAspect="1"/>
          </p:cNvSpPr>
          <p:nvPr/>
        </p:nvSpPr>
        <p:spPr>
          <a:xfrm>
            <a:off x="1334412" y="2624075"/>
            <a:ext cx="3107578" cy="3107578"/>
          </a:xfrm>
          <a:prstGeom prst="ellipse">
            <a:avLst/>
          </a:prstGeom>
          <a:solidFill>
            <a:srgbClr val="3185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 name="文本框 20"/>
          <p:cNvSpPr txBox="1"/>
          <p:nvPr/>
        </p:nvSpPr>
        <p:spPr>
          <a:xfrm>
            <a:off x="924227" y="3575168"/>
            <a:ext cx="3817044" cy="1200329"/>
          </a:xfrm>
          <a:prstGeom prst="rect">
            <a:avLst/>
          </a:prstGeom>
          <a:solidFill>
            <a:schemeClr val="bg1"/>
          </a:solidFill>
        </p:spPr>
        <p:txBody>
          <a:bodyPr wrap="square" rtlCol="0">
            <a:spAutoFit/>
          </a:bodyPr>
          <a:lstStyle/>
          <a:p>
            <a:pPr algn="ctr"/>
            <a:r>
              <a:rPr lang="zh-CN" altLang="en-US" sz="5400" b="1" dirty="0">
                <a:solidFill>
                  <a:srgbClr val="31859C"/>
                </a:solidFill>
                <a:latin typeface="微软雅黑" panose="020B0503020204020204" pitchFamily="34" charset="-122"/>
                <a:ea typeface="微软雅黑" panose="020B0503020204020204" pitchFamily="34" charset="-122"/>
                <a:cs typeface="Arial Unicode MS" panose="020B0604020202020204" pitchFamily="34" charset="-122"/>
              </a:rPr>
              <a:t>提高声量</a:t>
            </a:r>
            <a:endParaRPr lang="en-US" altLang="zh-CN" sz="5400" b="1" dirty="0">
              <a:solidFill>
                <a:srgbClr val="31859C"/>
              </a:solidFill>
              <a:latin typeface="微软雅黑" panose="020B0503020204020204" pitchFamily="34" charset="-122"/>
              <a:ea typeface="微软雅黑" panose="020B0503020204020204" pitchFamily="34" charset="-122"/>
              <a:cs typeface="Arial Unicode MS" panose="020B0604020202020204" pitchFamily="34" charset="-122"/>
            </a:endParaRPr>
          </a:p>
          <a:p>
            <a:pPr algn="ctr"/>
            <a:r>
              <a:rPr lang="en-US" altLang="zh-CN" u="sng" dirty="0">
                <a:solidFill>
                  <a:srgbClr val="31859C"/>
                </a:solidFill>
                <a:latin typeface="微软雅黑" panose="020B0503020204020204" pitchFamily="34" charset="-122"/>
                <a:ea typeface="微软雅黑" panose="020B0503020204020204" pitchFamily="34" charset="-122"/>
                <a:cs typeface="Arial Unicode MS" panose="020B0604020202020204" pitchFamily="34" charset="-122"/>
              </a:rPr>
              <a:t>APP</a:t>
            </a:r>
            <a:r>
              <a:rPr lang="zh-CN" altLang="en-US" u="sng" dirty="0">
                <a:solidFill>
                  <a:srgbClr val="31859C"/>
                </a:solidFill>
                <a:latin typeface="微软雅黑" panose="020B0503020204020204" pitchFamily="34" charset="-122"/>
                <a:ea typeface="微软雅黑" panose="020B0503020204020204" pitchFamily="34" charset="-122"/>
                <a:cs typeface="Arial Unicode MS" panose="020B0604020202020204" pitchFamily="34" charset="-122"/>
              </a:rPr>
              <a:t>合作</a:t>
            </a:r>
            <a:r>
              <a:rPr lang="en-US" altLang="zh-CN" u="sng" dirty="0">
                <a:solidFill>
                  <a:srgbClr val="31859C"/>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en-US" u="sng" dirty="0">
                <a:solidFill>
                  <a:srgbClr val="31859C"/>
                </a:solidFill>
                <a:latin typeface="微软雅黑" panose="020B0503020204020204" pitchFamily="34" charset="-122"/>
                <a:ea typeface="微软雅黑" panose="020B0503020204020204" pitchFamily="34" charset="-122"/>
                <a:cs typeface="Arial Unicode MS" panose="020B0604020202020204" pitchFamily="34" charset="-122"/>
              </a:rPr>
              <a:t>病毒视频</a:t>
            </a:r>
            <a:r>
              <a:rPr lang="en-US" altLang="zh-CN" u="sng" dirty="0">
                <a:solidFill>
                  <a:srgbClr val="31859C"/>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en-US" u="sng" dirty="0">
                <a:solidFill>
                  <a:srgbClr val="31859C"/>
                </a:solidFill>
                <a:latin typeface="微软雅黑" panose="020B0503020204020204" pitchFamily="34" charset="-122"/>
                <a:ea typeface="微软雅黑" panose="020B0503020204020204" pitchFamily="34" charset="-122"/>
                <a:cs typeface="Arial Unicode MS" panose="020B0604020202020204" pitchFamily="34" charset="-122"/>
              </a:rPr>
              <a:t>微博</a:t>
            </a:r>
            <a:r>
              <a:rPr lang="en-US" altLang="zh-CN" u="sng" dirty="0">
                <a:solidFill>
                  <a:srgbClr val="31859C"/>
                </a:solidFill>
                <a:latin typeface="微软雅黑" panose="020B0503020204020204" pitchFamily="34" charset="-122"/>
                <a:ea typeface="微软雅黑" panose="020B0503020204020204" pitchFamily="34" charset="-122"/>
                <a:cs typeface="Arial Unicode MS" panose="020B0604020202020204" pitchFamily="34" charset="-122"/>
              </a:rPr>
              <a:t>KOL</a:t>
            </a:r>
            <a:endParaRPr lang="zh-CN" altLang="en-US" u="sng" dirty="0">
              <a:solidFill>
                <a:srgbClr val="31859C"/>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24" name="TextBox 17"/>
          <p:cNvSpPr txBox="1"/>
          <p:nvPr/>
        </p:nvSpPr>
        <p:spPr>
          <a:xfrm>
            <a:off x="1312963" y="1898933"/>
            <a:ext cx="3063659" cy="424732"/>
          </a:xfrm>
          <a:prstGeom prst="rect">
            <a:avLst/>
          </a:prstGeom>
          <a:noFill/>
        </p:spPr>
        <p:txBody>
          <a:bodyPr wrap="none" rtlCol="0">
            <a:spAutoFit/>
          </a:bodyPr>
          <a:lstStyle/>
          <a:p>
            <a:pPr>
              <a:lnSpc>
                <a:spcPct val="120000"/>
              </a:lnSpc>
            </a:pPr>
            <a:r>
              <a:rPr lang="zh-CN" altLang="en-US" b="1" dirty="0">
                <a:solidFill>
                  <a:srgbClr val="31859C"/>
                </a:solidFill>
                <a:latin typeface="微软雅黑" panose="020B0503020204020204" pitchFamily="34" charset="-122"/>
                <a:ea typeface="微软雅黑" panose="020B0503020204020204" pitchFamily="34" charset="-122"/>
              </a:rPr>
              <a:t>提升品牌形象</a:t>
            </a:r>
            <a:r>
              <a:rPr lang="en-US" altLang="zh-CN" b="1" dirty="0">
                <a:solidFill>
                  <a:srgbClr val="31859C"/>
                </a:solidFill>
                <a:latin typeface="微软雅黑" panose="020B0503020204020204" pitchFamily="34" charset="-122"/>
                <a:ea typeface="微软雅黑" panose="020B0503020204020204" pitchFamily="34" charset="-122"/>
              </a:rPr>
              <a:t>/</a:t>
            </a:r>
            <a:r>
              <a:rPr lang="zh-CN" altLang="en-US" b="1" dirty="0">
                <a:solidFill>
                  <a:srgbClr val="31859C"/>
                </a:solidFill>
                <a:latin typeface="微软雅黑" panose="020B0503020204020204" pitchFamily="34" charset="-122"/>
                <a:ea typeface="微软雅黑" panose="020B0503020204020204" pitchFamily="34" charset="-122"/>
              </a:rPr>
              <a:t>强化车型口碑</a:t>
            </a:r>
          </a:p>
        </p:txBody>
      </p:sp>
      <p:cxnSp>
        <p:nvCxnSpPr>
          <p:cNvPr id="30" name="直接连接符 2"/>
          <p:cNvCxnSpPr/>
          <p:nvPr/>
        </p:nvCxnSpPr>
        <p:spPr>
          <a:xfrm>
            <a:off x="5297848" y="1176434"/>
            <a:ext cx="0" cy="4797468"/>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924227" y="1292731"/>
            <a:ext cx="3927947" cy="646331"/>
          </a:xfrm>
          <a:prstGeom prst="rect">
            <a:avLst/>
          </a:prstGeom>
          <a:noFill/>
        </p:spPr>
        <p:txBody>
          <a:bodyPr wrap="square" rtlCol="0">
            <a:spAutoFit/>
          </a:bodyPr>
          <a:lstStyle/>
          <a:p>
            <a:pPr algn="ctr"/>
            <a:r>
              <a:rPr lang="zh-CN" altLang="en-US" sz="3600" dirty="0">
                <a:solidFill>
                  <a:srgbClr val="31859C"/>
                </a:solidFill>
                <a:latin typeface="微软雅黑" panose="020B0503020204020204" pitchFamily="34" charset="-122"/>
                <a:ea typeface="微软雅黑" panose="020B0503020204020204" pitchFamily="34" charset="-122"/>
              </a:rPr>
              <a:t>为生活让路</a:t>
            </a:r>
          </a:p>
        </p:txBody>
      </p:sp>
      <p:sp>
        <p:nvSpPr>
          <p:cNvPr id="19" name="文本框 18"/>
          <p:cNvSpPr txBox="1"/>
          <p:nvPr/>
        </p:nvSpPr>
        <p:spPr>
          <a:xfrm>
            <a:off x="2280921" y="3017946"/>
            <a:ext cx="1107996" cy="369332"/>
          </a:xfrm>
          <a:prstGeom prst="rect">
            <a:avLst/>
          </a:prstGeom>
          <a:noFill/>
        </p:spPr>
        <p:txBody>
          <a:bodyPr wrap="none" rtlCol="0">
            <a:spAutoFit/>
          </a:bodyPr>
          <a:lstStyle/>
          <a:p>
            <a:r>
              <a:rPr lang="zh-CN" altLang="en-US" b="1">
                <a:solidFill>
                  <a:schemeClr val="bg1"/>
                </a:solidFill>
                <a:latin typeface="微软雅黑" panose="020B0503020204020204" pitchFamily="34" charset="-122"/>
                <a:ea typeface="微软雅黑" panose="020B0503020204020204" pitchFamily="34" charset="-122"/>
              </a:rPr>
              <a:t>跨界合作</a:t>
            </a:r>
            <a:endParaRPr lang="zh-CN" altLang="en-US" b="1" dirty="0">
              <a:solidFill>
                <a:schemeClr val="bg1"/>
              </a:solidFill>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13B6EC1B-254B-4DC6-BD71-6B458EEE1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7245" y="228973"/>
            <a:ext cx="2847079" cy="682811"/>
          </a:xfrm>
          <a:prstGeom prst="rect">
            <a:avLst/>
          </a:prstGeom>
        </p:spPr>
      </p:pic>
    </p:spTree>
  </p:cSld>
  <p:clrMapOvr>
    <a:masterClrMapping/>
  </p:clrMapOvr>
  <p:transition>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image13.tif"/>
          <p:cNvPicPr>
            <a:picLocks noChangeAspect="1"/>
          </p:cNvPicPr>
          <p:nvPr/>
        </p:nvPicPr>
        <p:blipFill>
          <a:blip r:embed="rId3" cstate="print"/>
          <a:stretch>
            <a:fillRect/>
          </a:stretch>
        </p:blipFill>
        <p:spPr>
          <a:xfrm>
            <a:off x="0" y="0"/>
            <a:ext cx="9906000" cy="6858000"/>
          </a:xfrm>
          <a:prstGeom prst="rect">
            <a:avLst/>
          </a:prstGeom>
          <a:ln w="12700">
            <a:miter lim="400000"/>
            <a:headEnd/>
            <a:tailEnd/>
          </a:ln>
        </p:spPr>
      </p:pic>
      <p:sp>
        <p:nvSpPr>
          <p:cNvPr id="261" name="Shape 261"/>
          <p:cNvSpPr/>
          <p:nvPr/>
        </p:nvSpPr>
        <p:spPr>
          <a:xfrm>
            <a:off x="5396897" y="2684089"/>
            <a:ext cx="3441911" cy="1367763"/>
          </a:xfrm>
          <a:prstGeom prst="rect">
            <a:avLst/>
          </a:prstGeom>
          <a:solidFill>
            <a:srgbClr val="0D0D0D">
              <a:alpha val="29000"/>
            </a:srgbClr>
          </a:solidFill>
          <a:ln w="12700">
            <a:miter lim="400000"/>
          </a:ln>
          <a:effectLst>
            <a:outerShdw blurRad="38100" dist="23000" dir="5400000" rotWithShape="0">
              <a:srgbClr val="000000">
                <a:alpha val="35000"/>
              </a:srgbClr>
            </a:outerShdw>
          </a:effectLst>
        </p:spPr>
        <p:txBody>
          <a:bodyPr lIns="53641" tIns="53641" rIns="53641" bIns="53641" anchor="b"/>
          <a:lstStyle/>
          <a:p>
            <a:pPr>
              <a:defRPr>
                <a:latin typeface="+mn-lt"/>
                <a:ea typeface="+mn-ea"/>
                <a:cs typeface="+mn-cs"/>
                <a:sym typeface="Helvetica"/>
              </a:defRPr>
            </a:pPr>
            <a:endParaRPr>
              <a:latin typeface="+mj-ea"/>
              <a:ea typeface="+mj-ea"/>
            </a:endParaRPr>
          </a:p>
        </p:txBody>
      </p:sp>
      <p:sp>
        <p:nvSpPr>
          <p:cNvPr id="262" name="Shape 262"/>
          <p:cNvSpPr/>
          <p:nvPr/>
        </p:nvSpPr>
        <p:spPr>
          <a:xfrm>
            <a:off x="5382717" y="2667640"/>
            <a:ext cx="28330" cy="1400665"/>
          </a:xfrm>
          <a:prstGeom prst="rect">
            <a:avLst/>
          </a:prstGeom>
          <a:solidFill>
            <a:srgbClr val="FFC101"/>
          </a:solidFill>
          <a:ln w="12700">
            <a:miter lim="400000"/>
          </a:ln>
          <a:effectLst>
            <a:outerShdw blurRad="38100" dist="23000" dir="5400000" rotWithShape="0">
              <a:srgbClr val="000000">
                <a:alpha val="35000"/>
              </a:srgbClr>
            </a:outerShdw>
          </a:effectLst>
        </p:spPr>
        <p:txBody>
          <a:bodyPr lIns="53641" tIns="53641" rIns="53641" bIns="53641" anchor="ctr"/>
          <a:lstStyle/>
          <a:p>
            <a:endParaRPr>
              <a:latin typeface="+mj-ea"/>
              <a:ea typeface="+mj-ea"/>
            </a:endParaRPr>
          </a:p>
        </p:txBody>
      </p:sp>
      <p:sp>
        <p:nvSpPr>
          <p:cNvPr id="266" name="Shape 266"/>
          <p:cNvSpPr/>
          <p:nvPr/>
        </p:nvSpPr>
        <p:spPr>
          <a:xfrm>
            <a:off x="1104880" y="2638774"/>
            <a:ext cx="3057855" cy="1524102"/>
          </a:xfrm>
          <a:prstGeom prst="rect">
            <a:avLst/>
          </a:prstGeom>
          <a:ln w="12700">
            <a:miter lim="400000"/>
          </a:ln>
        </p:spPr>
        <p:txBody>
          <a:bodyPr wrap="none" lIns="53641" tIns="53641" rIns="53641" bIns="53641">
            <a:spAutoFit/>
          </a:bodyPr>
          <a:lstStyle>
            <a:lvl1pPr algn="ctr">
              <a:defRPr sz="4600">
                <a:solidFill>
                  <a:srgbClr val="FFC000"/>
                </a:solidFill>
                <a:latin typeface="Source Han Sans CN Normal"/>
                <a:ea typeface="Source Han Sans CN Normal"/>
                <a:cs typeface="Source Han Sans CN Normal"/>
                <a:sym typeface="Source Han Sans CN Normal"/>
              </a:defRPr>
            </a:lvl1pPr>
          </a:lstStyle>
          <a:p>
            <a:r>
              <a:rPr lang="zh-CN" altLang="en-US" dirty="0">
                <a:latin typeface="+mj-ea"/>
                <a:ea typeface="+mj-ea"/>
              </a:rPr>
              <a:t>为生活让路</a:t>
            </a:r>
            <a:endParaRPr lang="en-US" altLang="zh-CN" dirty="0">
              <a:latin typeface="+mj-ea"/>
              <a:ea typeface="+mj-ea"/>
            </a:endParaRPr>
          </a:p>
          <a:p>
            <a:r>
              <a:rPr lang="zh-CN" altLang="en-US" dirty="0">
                <a:latin typeface="+mj-ea"/>
                <a:ea typeface="+mj-ea"/>
              </a:rPr>
              <a:t>周末便利日</a:t>
            </a:r>
            <a:endParaRPr dirty="0">
              <a:latin typeface="+mj-ea"/>
              <a:ea typeface="+mj-ea"/>
            </a:endParaRPr>
          </a:p>
        </p:txBody>
      </p:sp>
      <p:sp>
        <p:nvSpPr>
          <p:cNvPr id="267" name="Shape 267"/>
          <p:cNvSpPr/>
          <p:nvPr/>
        </p:nvSpPr>
        <p:spPr>
          <a:xfrm>
            <a:off x="5634686" y="2875215"/>
            <a:ext cx="3131432" cy="994726"/>
          </a:xfrm>
          <a:prstGeom prst="rect">
            <a:avLst/>
          </a:prstGeom>
          <a:ln w="12700">
            <a:miter lim="400000"/>
          </a:ln>
        </p:spPr>
        <p:txBody>
          <a:bodyPr lIns="53641" tIns="53641" rIns="53641" bIns="53641">
            <a:spAutoFit/>
          </a:bodyPr>
          <a:lstStyle/>
          <a:p>
            <a:pPr>
              <a:lnSpc>
                <a:spcPct val="120000"/>
              </a:lnSpc>
              <a:defRPr sz="11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1600" dirty="0">
                <a:latin typeface="+mj-ea"/>
                <a:ea typeface="+mj-ea"/>
              </a:rPr>
              <a:t>高德地图的导航功能， 可以让消费者在手机</a:t>
            </a:r>
            <a:r>
              <a:rPr lang="zh-CN" altLang="en-US" sz="1600" dirty="0">
                <a:latin typeface="+mj-ea"/>
                <a:ea typeface="+mj-ea"/>
              </a:rPr>
              <a:t>上感受到朗逸为生活小细节的安排</a:t>
            </a:r>
            <a:endParaRPr sz="1600" dirty="0">
              <a:latin typeface="+mj-ea"/>
              <a:ea typeface="+mj-ea"/>
            </a:endParaRP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 name="image10-filtered.jpeg"/>
          <p:cNvPicPr>
            <a:picLocks noChangeAspect="1"/>
          </p:cNvPicPr>
          <p:nvPr/>
        </p:nvPicPr>
        <p:blipFill>
          <a:blip r:embed="rId3" cstate="email"/>
          <a:stretch>
            <a:fillRect/>
          </a:stretch>
        </p:blipFill>
        <p:spPr>
          <a:xfrm>
            <a:off x="0" y="0"/>
            <a:ext cx="9906000" cy="6858000"/>
          </a:xfrm>
          <a:prstGeom prst="rect">
            <a:avLst/>
          </a:prstGeom>
          <a:ln w="12700">
            <a:miter lim="400000"/>
            <a:headEnd/>
            <a:tailEnd/>
          </a:ln>
        </p:spPr>
      </p:pic>
      <p:pic>
        <p:nvPicPr>
          <p:cNvPr id="271" name="image11.png"/>
          <p:cNvPicPr>
            <a:picLocks noChangeAspect="1"/>
          </p:cNvPicPr>
          <p:nvPr/>
        </p:nvPicPr>
        <p:blipFill>
          <a:blip r:embed="rId4" cstate="email"/>
          <a:stretch>
            <a:fillRect/>
          </a:stretch>
        </p:blipFill>
        <p:spPr>
          <a:xfrm>
            <a:off x="6735595" y="1586149"/>
            <a:ext cx="2657419" cy="4694628"/>
          </a:xfrm>
          <a:prstGeom prst="rect">
            <a:avLst/>
          </a:prstGeom>
          <a:ln>
            <a:solidFill>
              <a:srgbClr val="0F9299"/>
            </a:solidFill>
            <a:miter lim="400000"/>
            <a:headEnd/>
            <a:tailEnd/>
          </a:ln>
        </p:spPr>
      </p:pic>
      <p:sp>
        <p:nvSpPr>
          <p:cNvPr id="272" name="Shape 272"/>
          <p:cNvSpPr/>
          <p:nvPr/>
        </p:nvSpPr>
        <p:spPr>
          <a:xfrm>
            <a:off x="319688" y="482354"/>
            <a:ext cx="541704" cy="723883"/>
          </a:xfrm>
          <a:prstGeom prst="rect">
            <a:avLst/>
          </a:prstGeom>
          <a:ln w="12700">
            <a:miter lim="400000"/>
          </a:ln>
        </p:spPr>
        <p:txBody>
          <a:bodyPr lIns="53641" tIns="53641" rIns="53641" bIns="53641">
            <a:spAutoFit/>
          </a:bodyPr>
          <a:lstStyle>
            <a:lvl1pPr>
              <a:defRPr sz="3200" i="1">
                <a:solidFill>
                  <a:srgbClr val="FFC000"/>
                </a:solidFill>
                <a:latin typeface="Arial" panose="020B0604020202020204"/>
                <a:ea typeface="Arial" panose="020B0604020202020204"/>
                <a:cs typeface="Arial" panose="020B0604020202020204"/>
                <a:sym typeface="Arial" panose="020B0604020202020204"/>
              </a:defRPr>
            </a:lvl1pPr>
          </a:lstStyle>
          <a:p>
            <a:r>
              <a:rPr sz="4000">
                <a:latin typeface="+mj-ea"/>
                <a:ea typeface="+mj-ea"/>
              </a:rPr>
              <a:t>1</a:t>
            </a:r>
          </a:p>
        </p:txBody>
      </p:sp>
      <p:sp>
        <p:nvSpPr>
          <p:cNvPr id="273" name="Shape 273"/>
          <p:cNvSpPr/>
          <p:nvPr/>
        </p:nvSpPr>
        <p:spPr>
          <a:xfrm>
            <a:off x="2662259" y="482354"/>
            <a:ext cx="541704" cy="723883"/>
          </a:xfrm>
          <a:prstGeom prst="rect">
            <a:avLst/>
          </a:prstGeom>
          <a:ln w="12700">
            <a:miter lim="400000"/>
          </a:ln>
        </p:spPr>
        <p:txBody>
          <a:bodyPr lIns="53641" tIns="53641" rIns="53641" bIns="53641">
            <a:spAutoFit/>
          </a:bodyPr>
          <a:lstStyle>
            <a:lvl1pPr>
              <a:defRPr sz="3200" i="1">
                <a:solidFill>
                  <a:srgbClr val="FFC000"/>
                </a:solidFill>
                <a:latin typeface="Arial" panose="020B0604020202020204"/>
                <a:ea typeface="Arial" panose="020B0604020202020204"/>
                <a:cs typeface="Arial" panose="020B0604020202020204"/>
                <a:sym typeface="Arial" panose="020B0604020202020204"/>
              </a:defRPr>
            </a:lvl1pPr>
          </a:lstStyle>
          <a:p>
            <a:r>
              <a:rPr sz="4000">
                <a:latin typeface="+mj-ea"/>
                <a:ea typeface="+mj-ea"/>
              </a:rPr>
              <a:t>2</a:t>
            </a:r>
          </a:p>
        </p:txBody>
      </p:sp>
      <p:sp>
        <p:nvSpPr>
          <p:cNvPr id="274" name="Shape 274"/>
          <p:cNvSpPr/>
          <p:nvPr/>
        </p:nvSpPr>
        <p:spPr>
          <a:xfrm>
            <a:off x="5004832" y="482354"/>
            <a:ext cx="541704" cy="723883"/>
          </a:xfrm>
          <a:prstGeom prst="rect">
            <a:avLst/>
          </a:prstGeom>
          <a:ln w="12700">
            <a:miter lim="400000"/>
          </a:ln>
        </p:spPr>
        <p:txBody>
          <a:bodyPr lIns="53641" tIns="53641" rIns="53641" bIns="53641">
            <a:spAutoFit/>
          </a:bodyPr>
          <a:lstStyle>
            <a:lvl1pPr>
              <a:defRPr sz="3200" i="1">
                <a:solidFill>
                  <a:srgbClr val="FFC000"/>
                </a:solidFill>
                <a:latin typeface="Arial" panose="020B0604020202020204"/>
                <a:ea typeface="Arial" panose="020B0604020202020204"/>
                <a:cs typeface="Arial" panose="020B0604020202020204"/>
                <a:sym typeface="Arial" panose="020B0604020202020204"/>
              </a:defRPr>
            </a:lvl1pPr>
          </a:lstStyle>
          <a:p>
            <a:r>
              <a:rPr sz="4000">
                <a:latin typeface="+mj-ea"/>
                <a:ea typeface="+mj-ea"/>
              </a:rPr>
              <a:t>3</a:t>
            </a:r>
          </a:p>
        </p:txBody>
      </p:sp>
      <p:sp>
        <p:nvSpPr>
          <p:cNvPr id="275" name="Shape 275"/>
          <p:cNvSpPr/>
          <p:nvPr/>
        </p:nvSpPr>
        <p:spPr>
          <a:xfrm>
            <a:off x="7347404" y="482354"/>
            <a:ext cx="541704" cy="723883"/>
          </a:xfrm>
          <a:prstGeom prst="rect">
            <a:avLst/>
          </a:prstGeom>
          <a:ln w="12700">
            <a:miter lim="400000"/>
          </a:ln>
        </p:spPr>
        <p:txBody>
          <a:bodyPr lIns="53641" tIns="53641" rIns="53641" bIns="53641">
            <a:spAutoFit/>
          </a:bodyPr>
          <a:lstStyle>
            <a:lvl1pPr>
              <a:defRPr sz="3200" i="1">
                <a:solidFill>
                  <a:srgbClr val="FFC000"/>
                </a:solidFill>
                <a:latin typeface="Arial" panose="020B0604020202020204"/>
                <a:ea typeface="Arial" panose="020B0604020202020204"/>
                <a:cs typeface="Arial" panose="020B0604020202020204"/>
                <a:sym typeface="Arial" panose="020B0604020202020204"/>
              </a:defRPr>
            </a:lvl1pPr>
          </a:lstStyle>
          <a:p>
            <a:r>
              <a:rPr sz="4000">
                <a:latin typeface="+mj-ea"/>
                <a:ea typeface="+mj-ea"/>
              </a:rPr>
              <a:t>4</a:t>
            </a:r>
          </a:p>
        </p:txBody>
      </p:sp>
      <p:sp>
        <p:nvSpPr>
          <p:cNvPr id="276" name="Shape 276"/>
          <p:cNvSpPr/>
          <p:nvPr/>
        </p:nvSpPr>
        <p:spPr>
          <a:xfrm>
            <a:off x="823586" y="614433"/>
            <a:ext cx="2092504" cy="269912"/>
          </a:xfrm>
          <a:prstGeom prst="rect">
            <a:avLst/>
          </a:prstGeom>
          <a:ln w="12700">
            <a:miter lim="400000"/>
          </a:ln>
        </p:spPr>
        <p:txBody>
          <a:bodyPr lIns="53641" tIns="53641" rIns="53641" bIns="53641">
            <a:spAutoFit/>
          </a:bodyPr>
          <a:lstStyle>
            <a:lvl1pPr>
              <a:defRPr sz="9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sz="1050">
                <a:latin typeface="+mj-ea"/>
                <a:ea typeface="+mj-ea"/>
              </a:rPr>
              <a:t>打开高德地图发现活动</a:t>
            </a:r>
          </a:p>
        </p:txBody>
      </p:sp>
      <p:sp>
        <p:nvSpPr>
          <p:cNvPr id="277" name="Shape 277"/>
          <p:cNvSpPr/>
          <p:nvPr/>
        </p:nvSpPr>
        <p:spPr>
          <a:xfrm>
            <a:off x="3108288" y="614433"/>
            <a:ext cx="1688330" cy="690027"/>
          </a:xfrm>
          <a:prstGeom prst="rect">
            <a:avLst/>
          </a:prstGeom>
          <a:ln w="12700">
            <a:miter lim="400000"/>
          </a:ln>
        </p:spPr>
        <p:txBody>
          <a:bodyPr lIns="53641" tIns="53641" rIns="53641" bIns="53641">
            <a:spAutoFit/>
          </a:bodyPr>
          <a:lstStyle/>
          <a:p>
            <a:pPr>
              <a:lnSpc>
                <a:spcPct val="120000"/>
              </a:lnSpc>
              <a:defRPr sz="9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1050" dirty="0">
                <a:latin typeface="+mj-ea"/>
                <a:ea typeface="+mj-ea"/>
              </a:rPr>
              <a:t>体验日当天，高德地图便利店场所会变成</a:t>
            </a:r>
            <a:r>
              <a:rPr lang="zh-CN" altLang="en-US" sz="1050" dirty="0">
                <a:latin typeface="+mj-ea"/>
                <a:ea typeface="+mj-ea"/>
              </a:rPr>
              <a:t>朗行</a:t>
            </a:r>
            <a:r>
              <a:rPr sz="1050" dirty="0">
                <a:latin typeface="+mj-ea"/>
                <a:ea typeface="+mj-ea"/>
              </a:rPr>
              <a:t>小图标</a:t>
            </a:r>
          </a:p>
        </p:txBody>
      </p:sp>
      <p:sp>
        <p:nvSpPr>
          <p:cNvPr id="278" name="Shape 278"/>
          <p:cNvSpPr/>
          <p:nvPr/>
        </p:nvSpPr>
        <p:spPr>
          <a:xfrm>
            <a:off x="5450860" y="614434"/>
            <a:ext cx="1623187" cy="431495"/>
          </a:xfrm>
          <a:prstGeom prst="rect">
            <a:avLst/>
          </a:prstGeom>
          <a:ln w="12700">
            <a:miter lim="400000"/>
          </a:ln>
        </p:spPr>
        <p:txBody>
          <a:bodyPr lIns="53641" tIns="53641" rIns="53641" bIns="53641">
            <a:spAutoFit/>
          </a:bodyPr>
          <a:lstStyle/>
          <a:p>
            <a:pPr>
              <a:defRPr sz="9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sz="1050" dirty="0">
                <a:latin typeface="+mj-ea"/>
                <a:ea typeface="+mj-ea"/>
              </a:rPr>
              <a:t>提交个人讯息，成为的</a:t>
            </a:r>
            <a:r>
              <a:rPr lang="zh-CN" altLang="en-US" sz="1050" dirty="0">
                <a:latin typeface="+mj-ea"/>
                <a:ea typeface="+mj-ea"/>
              </a:rPr>
              <a:t>朗行生活体验官</a:t>
            </a:r>
            <a:endParaRPr sz="1050" dirty="0">
              <a:latin typeface="+mj-ea"/>
              <a:ea typeface="+mj-ea"/>
            </a:endParaRPr>
          </a:p>
        </p:txBody>
      </p:sp>
      <p:sp>
        <p:nvSpPr>
          <p:cNvPr id="279" name="Shape 279"/>
          <p:cNvSpPr/>
          <p:nvPr/>
        </p:nvSpPr>
        <p:spPr>
          <a:xfrm>
            <a:off x="7775692" y="614433"/>
            <a:ext cx="1753196" cy="690027"/>
          </a:xfrm>
          <a:prstGeom prst="rect">
            <a:avLst/>
          </a:prstGeom>
          <a:ln w="12700">
            <a:miter lim="400000"/>
          </a:ln>
        </p:spPr>
        <p:txBody>
          <a:bodyPr lIns="53641" tIns="53641" rIns="53641" bIns="53641">
            <a:spAutoFit/>
          </a:bodyPr>
          <a:lstStyle>
            <a:lvl1pPr>
              <a:lnSpc>
                <a:spcPct val="120000"/>
              </a:lnSpc>
              <a:defRPr sz="9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sz="1050" dirty="0" err="1">
                <a:latin typeface="+mj-ea"/>
                <a:ea typeface="+mj-ea"/>
              </a:rPr>
              <a:t>当用户使用地图，提示用户</a:t>
            </a:r>
            <a:r>
              <a:rPr lang="zh-CN" altLang="en-US" sz="1050" dirty="0">
                <a:latin typeface="+mj-ea"/>
                <a:ea typeface="+mj-ea"/>
              </a:rPr>
              <a:t>可享受生活便利，朗行提供贴心服务</a:t>
            </a:r>
            <a:endParaRPr sz="1050" dirty="0">
              <a:latin typeface="+mj-ea"/>
              <a:ea typeface="+mj-ea"/>
            </a:endParaRPr>
          </a:p>
        </p:txBody>
      </p:sp>
      <p:pic>
        <p:nvPicPr>
          <p:cNvPr id="280" name="image12.png"/>
          <p:cNvPicPr>
            <a:picLocks noChangeAspect="1"/>
          </p:cNvPicPr>
          <p:nvPr/>
        </p:nvPicPr>
        <p:blipFill>
          <a:blip r:embed="rId5" cstate="email"/>
          <a:stretch>
            <a:fillRect/>
          </a:stretch>
        </p:blipFill>
        <p:spPr>
          <a:xfrm>
            <a:off x="342957" y="1586149"/>
            <a:ext cx="2657418" cy="4694628"/>
          </a:xfrm>
          <a:prstGeom prst="rect">
            <a:avLst/>
          </a:prstGeom>
          <a:ln>
            <a:solidFill>
              <a:srgbClr val="0F9299"/>
            </a:solidFill>
            <a:miter lim="400000"/>
            <a:headEnd/>
            <a:tailEnd/>
          </a:ln>
        </p:spPr>
      </p:pic>
      <p:pic>
        <p:nvPicPr>
          <p:cNvPr id="282" name="image14.png"/>
          <p:cNvPicPr>
            <a:picLocks noChangeAspect="1"/>
          </p:cNvPicPr>
          <p:nvPr/>
        </p:nvPicPr>
        <p:blipFill>
          <a:blip r:embed="rId6" cstate="email"/>
          <a:stretch>
            <a:fillRect/>
          </a:stretch>
        </p:blipFill>
        <p:spPr>
          <a:xfrm>
            <a:off x="3664915" y="1586149"/>
            <a:ext cx="2657418" cy="4694628"/>
          </a:xfrm>
          <a:prstGeom prst="rect">
            <a:avLst/>
          </a:prstGeom>
          <a:ln>
            <a:solidFill>
              <a:srgbClr val="0F9299"/>
            </a:solidFill>
          </a:ln>
        </p:spPr>
      </p:pic>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bwMode="auto">
          <a:xfrm>
            <a:off x="0" y="0"/>
            <a:ext cx="9906000" cy="6858000"/>
          </a:xfrm>
          <a:prstGeom prst="rect">
            <a:avLst/>
          </a:prstGeom>
          <a:solidFill>
            <a:schemeClr val="tx1"/>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dirty="0">
              <a:ln>
                <a:noFill/>
              </a:ln>
              <a:solidFill>
                <a:schemeClr val="bg1"/>
              </a:solidFill>
              <a:effectLst/>
              <a:latin typeface="VW Headline OT-Book" pitchFamily="34" charset="0"/>
            </a:endParaRPr>
          </a:p>
        </p:txBody>
      </p:sp>
      <p:sp>
        <p:nvSpPr>
          <p:cNvPr id="7" name="标题 1"/>
          <p:cNvSpPr>
            <a:spLocks noGrp="1"/>
          </p:cNvSpPr>
          <p:nvPr>
            <p:ph type="title"/>
          </p:nvPr>
        </p:nvSpPr>
        <p:spPr>
          <a:xfrm>
            <a:off x="1019175" y="287338"/>
            <a:ext cx="7953375" cy="442394"/>
          </a:xfrm>
        </p:spPr>
        <p:txBody>
          <a:bodyPr/>
          <a:lstStyle/>
          <a:p>
            <a:r>
              <a:rPr lang="zh-CN" altLang="en-US" b="1" dirty="0">
                <a:solidFill>
                  <a:schemeClr val="bg1"/>
                </a:solidFill>
                <a:latin typeface="+mj-ea"/>
              </a:rPr>
              <a:t>为生活让路</a:t>
            </a:r>
            <a:r>
              <a:rPr lang="en-US" altLang="zh-CN" b="1" dirty="0">
                <a:solidFill>
                  <a:schemeClr val="bg1"/>
                </a:solidFill>
                <a:latin typeface="+mj-ea"/>
              </a:rPr>
              <a:t>-</a:t>
            </a:r>
            <a:r>
              <a:rPr lang="zh-CN" altLang="en-US" b="1" dirty="0">
                <a:solidFill>
                  <a:schemeClr val="bg1"/>
                </a:solidFill>
                <a:latin typeface="+mj-ea"/>
              </a:rPr>
              <a:t>生活类</a:t>
            </a:r>
            <a:r>
              <a:rPr lang="en-US" altLang="zh-CN" b="1" dirty="0">
                <a:solidFill>
                  <a:schemeClr val="bg1"/>
                </a:solidFill>
                <a:latin typeface="+mj-ea"/>
              </a:rPr>
              <a:t>APP</a:t>
            </a:r>
            <a:r>
              <a:rPr lang="zh-CN" altLang="en-US" b="1" dirty="0">
                <a:solidFill>
                  <a:schemeClr val="bg1"/>
                </a:solidFill>
                <a:latin typeface="+mj-ea"/>
              </a:rPr>
              <a:t>合作</a:t>
            </a:r>
          </a:p>
        </p:txBody>
      </p:sp>
      <p:sp>
        <p:nvSpPr>
          <p:cNvPr id="8" name="文本框 7"/>
          <p:cNvSpPr txBox="1"/>
          <p:nvPr/>
        </p:nvSpPr>
        <p:spPr>
          <a:xfrm>
            <a:off x="806824" y="1290918"/>
            <a:ext cx="8942292" cy="923330"/>
          </a:xfrm>
          <a:prstGeom prst="rect">
            <a:avLst/>
          </a:prstGeom>
          <a:noFill/>
        </p:spPr>
        <p:txBody>
          <a:bodyPr wrap="square" rtlCol="0">
            <a:spAutoFit/>
          </a:bodyPr>
          <a:lstStyle/>
          <a:p>
            <a:r>
              <a:rPr kumimoji="1" lang="zh-CN" altLang="en-US" dirty="0">
                <a:latin typeface="+mn-lt"/>
                <a:ea typeface="+mn-ea"/>
              </a:rPr>
              <a:t>我们在朗行</a:t>
            </a:r>
            <a:r>
              <a:rPr kumimoji="1" lang="en-US" altLang="zh-CN" dirty="0">
                <a:latin typeface="+mn-lt"/>
                <a:ea typeface="+mn-ea"/>
              </a:rPr>
              <a:t>1.2T</a:t>
            </a:r>
            <a:r>
              <a:rPr kumimoji="1" lang="zh-CN" altLang="en-US" dirty="0">
                <a:latin typeface="+mn-lt"/>
                <a:ea typeface="+mn-ea"/>
              </a:rPr>
              <a:t>上市那周，联合大众点评，格瓦拉</a:t>
            </a:r>
            <a:r>
              <a:rPr kumimoji="1" lang="en-US" altLang="zh-CN" dirty="0">
                <a:latin typeface="+mn-lt"/>
                <a:ea typeface="+mn-ea"/>
              </a:rPr>
              <a:t>APP</a:t>
            </a:r>
            <a:r>
              <a:rPr kumimoji="1" lang="zh-CN" altLang="en-US" dirty="0">
                <a:latin typeface="+mn-lt"/>
                <a:ea typeface="+mn-ea"/>
              </a:rPr>
              <a:t>发起 </a:t>
            </a:r>
            <a:r>
              <a:rPr kumimoji="1" lang="en-US" altLang="zh-CN" dirty="0">
                <a:latin typeface="+mn-lt"/>
                <a:ea typeface="+mn-ea"/>
              </a:rPr>
              <a:t>#</a:t>
            </a:r>
            <a:r>
              <a:rPr kumimoji="1" lang="zh-CN" altLang="en-US" dirty="0">
                <a:latin typeface="+mn-lt"/>
                <a:ea typeface="+mn-ea"/>
              </a:rPr>
              <a:t>为生活让路</a:t>
            </a:r>
            <a:r>
              <a:rPr kumimoji="1" lang="en-US" altLang="zh-CN" dirty="0">
                <a:latin typeface="+mn-lt"/>
                <a:ea typeface="+mn-ea"/>
              </a:rPr>
              <a:t>#</a:t>
            </a:r>
            <a:r>
              <a:rPr kumimoji="1" lang="zh-CN" altLang="en-US" dirty="0">
                <a:latin typeface="+mn-lt"/>
                <a:ea typeface="+mn-ea"/>
              </a:rPr>
              <a:t> 活动</a:t>
            </a:r>
            <a:endParaRPr kumimoji="1" lang="en-US" altLang="zh-CN" dirty="0">
              <a:latin typeface="+mn-lt"/>
              <a:ea typeface="+mn-ea"/>
            </a:endParaRPr>
          </a:p>
          <a:p>
            <a:r>
              <a:rPr kumimoji="1" lang="zh-CN" altLang="en-US" dirty="0">
                <a:latin typeface="+mn-lt"/>
                <a:ea typeface="+mn-ea"/>
              </a:rPr>
              <a:t>鼓励用户不要被各种借口给打败，要勇敢追求自己的生活，如果没法实现大的目标，就从一些小的目标开始</a:t>
            </a:r>
            <a:endParaRPr kumimoji="1" lang="en-US" altLang="zh-CN" dirty="0">
              <a:latin typeface="+mn-lt"/>
              <a:ea typeface="+mn-ea"/>
            </a:endParaRPr>
          </a:p>
        </p:txBody>
      </p:sp>
      <p:sp>
        <p:nvSpPr>
          <p:cNvPr id="51202" name="AutoShape 2" descr="data:image/jpeg;base64,/9j/4AAQSkZJRgABAQAAAQABAAD/2wBDAAgGBgcGBQgHBwcJCQgKDBQNDAsLDBkSEw8UHRofHh0aHBwgJC4nICIsIxwcKDcpLDAxNDQ0Hyc5PTgyPC4zNDL/2wBDAQkJCQwLDBgNDRgyIRwhMjIyMjIyMjIyMjIyMjIyMjIyMjIyMjIyMjIyMjIyMjIyMjIyMjIyMjIyMjIyMjIyMjL/wAARCAEsApADASIAAhEBAxEB/8QAHAABAAICAwEAAAAAAAAAAAAAAAYHBQgBAwQC/8QAVBAAAQMDAQQEBwoIDgEEAwEBAQACAwQFEQYHEiExE0FRYRQXInGBkaEVMlWTlLGywdHSIzZCUmJydJIWJDM0NTdTVFZzgqLh4kMlY7PwRGSkJqP/xAAbAQEAAgMBAQAAAAAAAAAAAAAABQYCAwQBB//EADkRAAICAQEEBggFBAMBAQAAAAABAgMEEQUSITETQVFxsdEGFVJhgZGhwRQyM+HwIjRTchYjJGLx/9oADAMBAAIRAxEAPwC/0REAREQBERAEREAREQBERAEREAREQBERAEREAREQBERAEREAREQBERAEREAREQBERAEREAREQBERAEREAREQBERAEREAREQBERAEREAREQBERAEREAREQBERAEREAREQBERAEREAREQBERAEREAREQBERAEREAREQBERAEREAREQBERAEREAREQBERAEREAREQBERAEREAREQBERAEREAREQBERAEREAREQBERAEREAREQBERAEREAREQBERAEREAREQBERAEREAREQBERAEREAREQBERAEREAREQBERAEREAREQBERAEREAREQBERAEREARMr5c9rGlznBoHMk4QH0i8Mt5tcJxLcaRh7HTNH1r4bf7O44F0oif89v2rDpIdptVFrWqi/kZFF0w1dPUDMM8Un6jw75l3ZWaepraaejCIiHgREQBERAEREAREQBERAEREAREQBERAEREAREQBERAEREAREQBERAEREAREQBERAEREAREQBERAEREAREQBERAEREAREQBERAEREAREQBERAEREAREQBERAEREAREQBERAERM4QBYS+aptlhbu1Mu/ORlsEfF58/YO8qOau114I+S32l4NQPJlqOYjPY3td39SrV73yyOkke573HLnOOST2kqMytoKD3K+LLHs3YMr0rcjhHqXW/Ill02iXetc5lGGUUR5bg3n/vH6goxU1tXWvL6qqmnceuSQu+ddCKIsussf9b1LZRh0Y60qgl4/PmcYA5AepMDsC5RazpDCY3bzCWkdbTg+xZy36vvltIEdc+WMf+Of8IPbxHrWDRZQnKD1i9DVbRXat2yKa95atj2iUNc5sFxYKOc8A/OY3Hz/AJPp9amjXBzQ4EEHiCFrspRpfWNTY5GU1S581vJwW83Rd7e7u9SlMbaL13bfmVnaPo/HR2YvPs8i4kXTS1ENXTx1EEjZIpGhzHtOQQu5TCevEqbTT0YREQ8CIiAIiIAiIgCIiAIiIAiIgCIiAIiIAiIgCIiAIiIAiIgCIiAIiIAiIgCIiAIiIAiIgCIiAIiIAiIgCIiAIiIAiIgCIiAIiIAiIgCIiAIiIAiIgCIiAIiIAiIgCg2utVuoIzaqGTFVI38LI08YmnqH6R9gUlv92jslnnrX4LmjEbT+U88gqNqJ5aqpkqJ3l8sji57j1kqO2hkuuPRx5vwLDsHZyyJ9PYv6Y8ve/wBjqC5RFBF3C9VDba65SblFSTTuHPo25A855BTHSugzWRx113a5sLuMdNyLx2u7B3c1ZVPTQ0kDYYImRRNGGsY0AD0KRx9nysW9N6L6lez9v10SddK3mvl+5UcGz3UEoBfFTw90kwz7AV9y7Or/ABjLG0svc2bHzgK3kXb6tp95Df8AIszXXh8v3KFuFjulqBNbQzQs/PLct/eHBY9bEOYHtLXAFp4EEcCoNqfQMFUx9XaGNhqRxdAODJPN+afYuS/ZsorerepKYXpFCyShkLd965fsVgi5e10cjmSNLHtJDmuGCCOorjI7Qows2upMdCamNrrm22qf/E6h2GFx4RPP1H5+ParZC104dvtVz6KvZvNiZ0r96qpz0UvHicDg70j2gqY2dka/9UvgVD0hwFF/iq1z5+ZJERFLFWCJlYO96rtVjBZUT79RzEEXlP8AT2elYznGC1k9EbKqbLpbla1fuM4iquv2l3KckUNNBTM6nP8AwjvqCw0mstQynJukre5jWtHzLhltKlctWTVXo7lzWsmo978tS7UVKQ611FCci5Of3SRtd9Szlv2mVkbg24UUUzOt8J3Heo5B9i9htKmXPVHlvo9mQWsdJdz89Cz0WIs+pbXfGfxOoBlAy6F/kvHo6/OFl85XbGcZrWL1RC2VTqluTWj94RY6+XJ9otE9eyn8I6EBzmb275OeJzg8uahfjSHwQflH/Varcmqp6Teh1Y2zsnJi50x1XevuyxUVdeNIfBB+Uf8AVSrTWoGajt76lsPQvjlMboy/exwBBzjryvK8qqyW7B8TLI2ZlY8Okthou9fZmbREXQcARYy/3eOx2iWvezpNzAbHvY3iTgDKhvjSHwQfj/8AqtFuTVU92b0Z3Y2zcrJhv0x1XLmvuyxUUP07rmO/XXwF1Eadzo3Oa7pd7JHVyHV8ymCzqthbHeg9UaMjGtxp9HatGERdVRMynp5JpDhkbS9x7ABlbHwNKTb0R2oq5G1MY4Wg/H/9Vz40h8EH5R/1XH+Px/a+jJX1Hn/4/qvMsVFGNL6rfqSpqGC3mCOFoJeZd7JJ4DkOwqTrprsjZHejyI+/Hsx5uu1aNfzqCLw3O70Npp+mrqlkLOoHm7uA5lQi47TgHFttoN4dUlQ7H+0fatduTVV+dm/F2fk5XGqOq7eS+ZYqKnJtoGoZSS2phiB6o4R9eV1N1zqNpz7o57jEz7FyvadPY/58STXo3ltc4/N+RdCKqKPaVdoXAVdPTVLOvAMbvWMj2KbWLWNrvhEUbzBVY/kJcAn9U8it9WZTa9E+Jw5WyMvGW9OOq7Vx/ckKKO6p1ONNx0r/AATwjp3OGOk3cYAPYe1RzxpD4IPyj/qvbMumuW7J8TGjZeXkVqyqGqfvXmWKigFJtKFXW09N7lFvTSNj3unzjJxnkp3NJ0UD5MZ3Wl2O3AWdV9dqbg9dDTk4V+M1G6OjfLivsdiKuRtTGAfcg8f/ANj/AKrnxpD4IPyj/qtP4/H9r6M7PUef/j+q8yxUWNst1F3s1PcDF0ImaTuF2d3BI5+hYC87QrZb5HQ0jHVszeBLHYjB/W6/Qt8r64RU5Pgzjqwsi211QjrJc/d8eRMUVY0u0W61lzpacUtJHFLMxh4OccFwHPP1KzQvKciF2rh1GWZg3YjStXM5RfEkscUbpJHtYxoy5zjgAd5UOu20a2UjnR0Mb62QcN4Hdj9Z4n0Be2XV1LWb0NePiXZMt2mOv87SaIqjqdo18md+BFNTt6g2PePrJXiOuNRk590SO4RM+xcj2nSuSZLx9HMtrVuK+L8i6UVP0+0O/wALgZJKecdkkWM+luFKLRtHoKp7YrjCaN54dIDvR+nrCzrz6ZvTXTvNF+w8ylb27vL3eXMnCLx11cyltVRXsAmZFC6UBruDwBngVBvGkPgg/KP+q3W5NVTSm9Dkxtn5OUm6Y66e9LxLFRV140h8EH5R/wBVM7FdPdmz09w6HoemBO5vb2MEjn6EqyarXuwerGTs7JxoKd0dFy5r7MySIi3nEEREAREQBERAEREAREQBERAEKLg8kBV+0u6Ga5U9tY7yIGdI8fpO5eofOoMslqCrNdqG4VJOQ6dwb5gcD2BY1VfIs6S2Uj6Zs+hUY0K/dx73xYUy0Fpttzq3XKrjDqWndhjHDhJJ9g+fChuCThoyTwA7Sr5sVuZabLS0TRxjjG8e1x4uPryujAoVlmsuSI/b2bLHx9yD0lLh8OsyAC5RFYChhERAEwiIDHz2O1VM7pp7dSySv4ue+IEnzldf8HLJ8E0XxLfsWURYdHB9SNqyLUtFJ/NmL/g5ZPgmi+Jb9i9NHbKG3ueaOkhgL8b3RMDc47cL1ovVCKeqQldbJaSk2u8LgnguVAtf6mdRx+5FHIWzytzO9p4sYfyfOfm86wutjVBzkbMTFnlXKqHX9F2nm1brtzZJLfZ5AMeTLVN7esM+31dqrxxLnFziS5xySTkkrhFXLr53S3pH0PDwqsSvcrXe+thFmbLpa6X3y6aEMp84M8pwz0dZ9ClsGy6PcHhF0kL+vo4gB7Ssq8S6xaxjwNeRtTEx5btk+PZz8CuUVi1Oy4bhNNdDvdksXD1gqI3nTV0sRzVwZhJwJozvMPp6vSlmLdWtZR4HuPtPEyHu1z49nLxMVHJJDI2WJ7mSMOWvacEHuKsrSWujVvjt92eGzu8mKoPAPPY7sPf1qs1xheUZE6ZaxMs3ApzK9yxcep9aNhqmCOqppYJRmORhY4dxGCqBraR9BX1FHL7+CQxnvweas7Qmp3XSlNurH71XA3LHuPGVn2j7Co5tHtvgt8irWDyKuPif028D7MKQzd26mN0eor+xt/DzJ4lvXy+HmiGqcbM6/obtVULj5M8Qe0fpNP2H2KDrJaervc3UFDVk4ayUB/6p4H2FR2PZ0dsZFh2hR0+LOvtX1XFF8IuAcrk8laD5mVztPuHk0NuaeZM7x7G/Wq7Wb1dcPdLU9bMHZjY/oWeZvD58lYRVnLs6S6Uj6RsvH6DEhB89NX3vie+y1xtl7oqzOGxStLv1TwPsJV9AgjIOVrsRngrw0nX+6WmaGdxzII+jf+s3gfmXdsuzjKHxIT0mo4QuXc/FfczSjWvK/wAC0rUtacPqCIW+nn7AVJVWW06u36yioGnhGwzPHeeA9gPrXfmWblMn8CE2TR02ZCPUnr8uJAkReq20L7lc6aiZ76eQM8w6z6sqtpNvRH0SUlCLlLki1tAW3wDTMUzm4lqnGZ3m5N9gz6V2ar1bDp+EQxBstdI3LIzyaPznd3d1r23y7U+m7E6fdB6Nojgi/OdjAHm4eoKk6qqnrqqWqqZDJNK7ee49Z+xTOTf+GrVUOehTdnYL2jkTyrvy6/P3dyPuur6q5VbqqsnfNM7m53V3AdQ7l50XIbvODfziAoZtt6suUYxgtIrRIOa5jyx7S1wOCCMEFcKz9Z6PNdT+6VBHmsjYBLG3/wAoA5j9Ie1Vgt2RRKme6zkwM6vMq34c+tdgXLXOY4Oa4tc05BBwQe5cItB2mcvOo5r5Z6CCry6qpXvDpMfyjSBgnv4cVg0RZTnKb1lzNVNMKY7la0XH68T22j+m7f8AtMf0gr2rP5lP/lu+YqibP/Tdv/aY/pBXtWfzKf8Ay3fMVLbM/JMq3pJ+tV8fFGvbfeN8y5XDfeN8y5UOW4ztTqWpdpujstMXRQxsIncOBkJcTj9Xj6VgkXqobbW3KUx0VLLO8c9xuQPOeQWblOxrXiaIV1Y8W1wTbb732n3Z/wCm6D9pj+kFeNyudLaaGSsq5AyJnpJPUAOslVnatCXqGupqupbTwRwytkdvy5IAIJ5ArG6t1E+/3R3RuIooSWwt6j2vPefmUhRZLFqk5Li+RBZuPXtPJhGuWsYr+prw72deotU1uoZyHkxUYPkU7Tw87u0+xYNEUdOcpy3pPVk/TTXTBV1rRIIvdbrNcbs4toaOWYA4LgMNHnceCzzNnV+e3LhSsPYZsn2BZwosmtYxbNVubj0vdsmk+8iaLOXDR99tsZkloXSRDiXwO3wPOBx9iwawnCUHpJaG2q+u5b1ck17uJnrNqWe32yttc7nSUdRBIxjefRPLTgjuJ5j0rAjkiJKcpJJ9QrphXKUorRy5hXRob8Trf+q/6ZVLq6NDfidb/wBV/wBMrv2Z+q+7yIP0l/tY/wC32ZIkRFOlICIiAIiIAiIgCIiAIiIAiIgC+ZHbsbndgJX0vl7d5jm9owgRrw5xc9zjzcSVwuXtLJHMPNriPUVwqifV1yPdZIRUX+3wuGWvqYwf3gr7CoWxyiDUFulccNbUxkn/AFBX0FM7L03JFP8ASbXpa+zR+JysHqPUtPpyOnfPBNKJ3OaOjxwwM8c+dZxV9tS/m1s/zJPmC7cqyVdTnHmiG2ZRDIyoVWcnr4M7/Gfbv7hWetn2p4z7d/cKz1s+1VeihvWF/aXD1Bg+y/my0PGfbv7hWetn2p4z7d/cKz1s+1VeiesL+0eoMH2X82Wh4z7d/cKz1s+1PGfbv7hWetn2qr0T1hf2j1Bg+y/my0PGfbv7hWetn2p4z7dj+YVnrZ9qq9DyKesL+0eoMH2X82XyLtD7hC7ODmweD9Ph3MDGcedUZWVctfWzVc5zLM8vd5z1ejkrE1HUOotmdvpwcOnjhjI7sbx+ZVqtm0LXJxi+zX5mjYGLGuNlq620u5fz6BSnRWmBfa11RVNJoac+UP7R35vm7VFlOLBruisdngoW22Z7mAl7xI0b7ickrmxVX0mtr4IkdpvJ6BxxlrJ8O5dpZ8UTIo2xxsaxjRhrWjAA7AvtV/40qX4KqPjGp40qX4KqPjGqb/G4/teJS/U2f/j+q8ywF1TwR1EL4Zo2yRvG65rhkEd6gnjSpfgqo+ManjSpfgqo+Man43H9rxC2Nnp6qv6rzItq/Tp0/dAIsmjny6En8ntafN8yjymOpdZ0eobUaT3Pmila8Pjkc9pDSOfrGQocoPJVasfRvgXbZ0sh0JZK0kuHf7z1W2vltdyp66EnfheHY7R1j0jIVp61o47xpA1cA3jCG1MZHW3HH/afYqiVxaJmbcNG00UvlBgfA4HrAJGPUQurAe+p0vk0Rm3F0MqsuPOL0+HP+d5TqHiML1XOhdbLpVUT+cEhYO8dR9WF5VHtNPRk/CSnFSjyZeum6/3T09Q1ROXPiAf+sOB9oXbfLgLXZKytJwYoiW/rch7cKJ7Ma/pLZV0LjxglEjR+i4faD61ztMuHRWqmoGnyqiTfcP0W/wDJHqVgWR/5ek69Pry8SgvA12n+H04b305+BWGSTlxyTxJ7SiLtjp5ZaeedjMxwbvSHs3jge1V5LXkX9tJcTqVkbMK/MNdb3Hi1wmYO48D7QPWq3Wf0XX+AaqpHOdhkxMD/APVy9uF04lnR3RZH7Vo6fDnFc0tflxLrVGapr/dHU1fUA5YJDGz9Vvk/UVcd6rxbLJWVhODFE5zf1sYHtwqF49Zyesrv2pZwjD4kF6M0cZ3Pu+7+wU22a23wi71Fwe3LKaPdYf03f8A+tQlXLoq3e5elacvG7JODUSenl/tAXJgV79yb5LiSu3cnocRxXOXDz+niQnaJdTWX0ULHfgaNuCO154n2YHrUQXfW1LqyvqKp5y6aV0h9JJXQue6x2WOb6yQw8dY9EKl1L69f1C9dqgNTeaGAf+Sojb/uC8nYBzPBTzROka4XKC610Rghh8qON4w97sYBx1AZzxXtFUrJpJGGdlV41EpzenB6e9lm4UG1ZoT3RmdX2oMjqXHMkJO62Q9oPUfYVOkVjtphbHdmfPMXLtxbOkqej8e8p6HZ5qCR2HwwRDtfMD82VmqPZe7ga65edkEf1u+xWOo1rW+Gy2N4hdu1VRmKLHMdrvQPaQuN4WPVFzlx0JeG2c/KsjVW0m+xeepV+oYrbTXR9Ja2uMMHkOle/eMj+s9mBy4d6xSIoSct6TemhdKoOEFFvXTrfWe2z/03b/2mP6QV7Vn8yn/y3fMVRNn/AKbt/wC0x/SCvas/mU/+W75ipbZn5JlV9JP1qvj4o17b7xvmXK4b7xvmXKhy3GX01ZHX69RUeXNhAL5nDmGDs7zwHpV1UVDTW+lbTUsDIoWDg1o/+5PeoLsupgIbjVkeUXsiB7gMn5wrDU9s6lRq3+tlF2/lTsyXVr/THxIltAupt+nnU8bi2Wrd0QI6m83ezh6VUSmm0urMt/p6YHyYIAcd7ifqAULUbn2OdzXZwLFsPHVWHF9cuPl9Apfo3R/u07w6uBFAx2GsHAzEc/8ASPaoxQUb7hcKajjOHTyNjB7MnifVlX5SUsVFSRU0DAyKJoYxo6gFswMZWycpckaNu7RljVqup6Sl19iPqCnhpoWQwRMjiYMNYwYAHmXZhEU9yKO229WMBQvV2iobnFJW26Nsdc0bxY0YbN5+x3f61NEPJa7ao2x3ZI342VbjWKyp6Px7zXUgtcWuBDgcEHmCimG0O0toL2ysibux1jS5wH9oOfrGD61D1Wba3VNwfUfSMTIjk0xtj1hXRob8Trf+q/6ZVLq6NDfidb/1X/TK7dmfqvu8iG9Jf7WP+32ZIkRFOlICIiAIiIAiIgCIiAIiIAiIgC4PJcogKH1DSGh1FcKcjAbO4jzE7w9hWNU42l2wwXWnuLB5FQzo3n9NvL1j5lB1V8ivo7ZRPpmz71fiws931XBgEtIc04cDkHvV92W4Mutnpa1h/lYwXDsdyI9eVQim2z/UjbfUm1Vb92nndmFx5Mf2eY/P5107PvVdm7LkyO29hyyMdTguMePw6y1FBNpVHVVdPbhTU00xbI8uEUZdjgOeFOxyXBGVNXVK2Dg+spuHkvGvjclrp5aFB+411+DK34h32J7jXX4MrfiHfYr9wmFH+q4+0T//ACez/GvmUF7jXX4MrfiHfYnuNdfgyt+Id9iv3CJ6rj7Q/wCT2f418ygXWi5sYXOt1Y1rRkkwOAA9S8atHaFqFtJQm008n8YqB+FwfeR9nnPzZVXKOyaoVT3IvUsOzsq3Kp6WyO7ry7u0LljHSvbG0Zc8hoHeeC4Uh0VbTctT02W5ipz08no5e3C1Vwc5qK6zpyLlTVKyXUtSTbSI/BrLaadvvWSFvqZhVwrT2mU5fYaacDPRVAz5nAj58KrF1bQWl7+BGbBlvYS734hFweRVgUWzaGtoYKpl3fuzRtkA6AHmM9q56qJ2tqC10O/KzaMVJ3PTX3N+BAEVj+K2P4Xk+IH2p4rY/heT4gfat/4DI9n6o4vXuB7f0fkVwisfxWx/C8nxA+1PFbH8LyfED7U/AZHs/VD17ge39H5FcIrH8VsfwvJ8QPtTxWx/C8nxA+1PwGR7P1Q9e4Ht/R+RXCtXZm7e07UN6m1TvotXh8VsfwvJ8QPtUo01YG6coJKRtQZ9+Uyb5Zu8wBjn3LqwsW6q3emuBF7Y2piZOK66pavVdT8iD7Srb0F2p7g1uGVLNx5/Tb/wfYoQrn1vbPdHS9SGNzLB+HZ/p5+zKphc20K9y5vt4kjsHJ6bEUXzjw8v57iUaArvA9UxRuOGVTHRHz8x7R7V8a8uHh2qZ2NdmOmaIW+ccXe0+xR+lqZKOsgqov5SGRsjfODlfM0z6iolnkOXyPc9x7yclaemfQdF79Tr/Br8b+J/+dPjrz+XA+FYOk7D4Zoe6lzfwlbvCPh+YPJ/3ZVfceoZPUFfNkofcyx0VHjBiiaHfrcz7SV07PqU5tvkl4kf6QZTopjGPNtP5cfHQoYZ6xgrlr3RvbIw4e0hzT2EcQspqag9zdSV9MG4YJS9g/Rd5Q+dYpcMouEnF9RN1TjbWprk1r8yytc3ptTpG39E4fx8tkIH5oGT7cKtV6KitmqaWkp5DmOlY5kfmLt5edbci53T3vcjl2fiLEp6Ndrf14fTQ91mt7rreaShAOJZAHdzebvYCrxrQIrXUBgDQ2F26B1YaVXmzK29LXVdye3yYmiGM/pHifZj1qyp4+lgkj/PaW+sKV2fVu0uXaVfb+Tv5ca+qHi+L+xrw33jfMFkrPRW6sqN243QUMeefRFxd6eQ9Kx7mGN7o3DDmEtPnHBcKEi916talzsi5xai9PetPvqXTp+wWChibUW1sNS7H85LxI719XowpBwWvlJWVNBOJqSeSCQflRuwf+VZWj9byXOpZbbkG+EuB6KZowJMdRHUfNzU3i5tctK9N3wKbtTY2TDW/f311681/P4idIiKSK4FU20mSd2o4mSAiFtO0xdhyTvH1gK2VE9eWI3azGogZmqpMvaBzc38pv1+hcmbW7KWokrsbIhRmRlPk+HdqVCiA5RVw+hnts/9N2/9pj+kFe1Z/Mp/8t3zFUTZ/wCm7f8AtMf0gr2rP5lP/lu+YqY2Z+SZUfST9ar4+KNe2+8b5lyuG+8b5lyoctxamzIY0/Uu7ao/RapsoVsz/F2o/anfRapqrLh/oR7j5xtb+9s7ymteknWFXnqZGB+6FGlK9osBi1W6QjhNAxw9GR9SiigclaXS72XrZrTw6mvZXgZ/RDWu1hbw7qLyPPuFXUOSoew1rbbf6GrccMjmG+f0TwPsKvhpBGQchSmy5Lo2veVj0mg1kQn1NeDfmcoiKTK2EREBB9p8bTZKOQ++bU4HpafsVWqxNp9c0+AUDTlwLpnjsHvR9artV3aDTveh9A2DGUcGOvXr4hXRob8Trf8Aqv8AplUuro0N+J1v/Vf9Mrbsz9V93kc3pL/ax/2+zJEiIp0pAREQBERAEREAREQBERAEREAREQGI1JZm3yyz0fASEb8Tj+S8cvs9Ko6SN8Mr45GFkjHFrmnmCOYWxCrzX2lnSl95oYyXgfxmNo5gflj6/WozaGM5rpI814Fj2BtFUz/D2PhLl3/uVwiIoQupYGlNfCFjKG8vO63yY6o8cDsf9vr7VY0U8U8TZYpGyRuGWvYcg+YrXle233i42p29Q1ksHWWtOWnztPBSWPtGUFu2LVfUrmf6Pwuk7KHut9XV+xfqKpKfaRe4RiWOkn73Rlp9hXZLtMvD24ZTUcZ7d1zvrXb6xo06yGfo9m66aL5lrZCh2pdd0ltY+mtzmVNZyLgcsj856z3D0qvblqe83VpZVV0hiPOOPyG+oc/SsThct+0nJaVrT3kphejkYSU8l6+5cvizsnnmqqiSeeR0ksh3nvcckldaIopvUs6SS0QVv6EsRtFm6edm7VVeHvBHFrfyW/X5yojobS7rnVNuVZH/ABKF2WNI/lXj6h8/pVsAKY2djaf9svgVL0g2ipf+Wt/7eXmYvUluN20/WUbRmR8eY/1hxHtCorj1jB7CtiiMqn9dWF1qvLquJn8Uq3F7SOTX/lN+sensXu06W0rF1czH0by1GUseT58V39f89xFVamzu+R1dq9zJXgVFKPIB5ujzwx5uXqVVrtpaqehqY6mmldFNGcte08Qo7GvdNm8WHaOEsyh1vg+afvNheaKBWbaTSyxtiu0RglHAyxtLmO7yOY9qk8GprJUN3o7rRkfpShp9RU/Xk1WLWMih37PyqJaTg/FfMyyE4WGqtV2KkaTJdKY90b98+oZUL1BtGkqY301njfC1wwaiQYdj9EdXnK8tyqq1q2Z42zMrIlpGDS7XwRIbxry22i5SURimqHx+/dFu4aeziea8PjPtv9xrP9v2qrySSSSSTxJPWiiJbRub1Ra6/R/DUUpJt9upacW0mhqJo4YrdWukkcGNaNziScDrU2byVW7OrCauvN2nZ+BpyWxZ/Kk7fQPae5WmFKYc7bIb9nXyKztenGov6LHXLnx14/sfL2h7C1wy0jBB6wqFvNvNqvNXQkECKQhne08W+whX4qy2m23o62kuTG+TK3oZD+kOI9mfUtO0qt6rfXUdfo7k9Hkup8pL6r+MgSIigi8GX0vQe6WpaCnIyzpOkf8Aqt8o/MryxwVZ7MaDpK2tr3DhGwQsPeeJ9gHrVmqe2bXu1b3aUX0iv6TL6Ncor6vj5FY7TqDo6+ir2t4SsMTyO1vEewn1KBq5Ne0HhulahzRl9ORO30c/YSqbUdtCvcub7eJYNgX9LhqL5x4fdBcE4C5WT09bvda/0dGRljpA6T9RvE/Nj0rkjFykorrJe2yNcHOXJLUtrSFsNr01SQubiWRvSyfrO4+wYHoWcIQDAC5VqhBQiorqPl11srrJWS5t6lI6wtxtuqKyMNxHK7po/M7j8+QsGra1/YHXS1itp2F1TSAnAHF8fWPRz9aqUclXcyl1WtdT4n0DZGWsnFi+tcH8PML022qNFdKSqacGKZj/AFHj7MrzLh3vT5lzJ6PVElKKlFxfWbFAjGepYDUmq6LT0bWvBmqnjLIGHBx2k9QXTdtTw2XTVLVHD6mohb0ERPviWg5PcOtVBVVU9dVSVNTK6SaQ7z3u6ypzLzejW7Dm/oUjZOx3kydl35F9f2J9FtRdn8LaRj9Cfj7QsrSbR7LPgTtqaYnmXx7wHpblVOij47QvXN6lgs2BgzXCLXc399TNamprfFdHVNqqYZqOoJe0Ru4xu62kcwOsf8LCphFyTlvScktCUprddag3rp1vme2z/wBN2/8AaY/pBXtWfzKf/Ld8xVE2f+m7f+0x/SCvas/mU/8Alu+YqW2Z+SZVvST9ar4+KNe2+8b5lyuG+8b5lyoctxauzP8AF2o/anfRapqoVsz/ABdqP2p30Wqaqy4f6Ee4+b7W/vbO8r/adbi+lo7kxv8AJOMUh7ncR7R7VWqv652+G6W2oopx+DmYWk9nYfQeKoq4UE9rr5qKpbuyxOwewjqI7iOKjNpUuNnSLk/Es3o7lqyh0N8Y+D/f7HmVqaF1Qyvo47XVyYrIW7sZcf5Vg5ekD7VVa5Y90b2vY5zXtOWuacEHtBXJj3yonvIlNoYMM2ro5cH1PsNiAcrlVbZ9pFXSxtiucHhbRw6VhDX47xyPsUkj2j2J7cuNUw9joSfmKnIZtE1rvad5SbtjZlUtNzX3riS5eC73ekstvkq6t+GN4NaOb3dTR3qI3DadRsYRb6OaaTqdNhjR85KgN2vNde6vwiumL3Dg1g4NYOwDqWq/aFcFpXxZ14Owb7Zp3rdj9X/PefF1uU93uc9dUEb8ruDRyaOoDzBeNEUFJuT1Zd4QjCKjFaJBXRob8Trf+q/6ZVLq6NDfidb/ANV/0ypDZn6r7vIgPSX+1j/t9mSJERTpSAiIgCIiAIiIAiIgCIiAIiIAiIgC4IyFyiArfVuhHB8lws0WQfKlpWjl2ln2ersVekEEgggg4IPUtisKO37RtsvhdM5hp6s/+eIcT+sOR+fvUXlbP3nvVc+ws2zdvupKrJ4rt6/j2+PeUuikt00Je7cXOjgFZEOT4OJ9LefzqOSRvheWSsdG8c2vBafUVETqnW9JrQtdOTTetapJnyic0WBvCI0F7g1gLnHkGjJWetujb5cy0so3QRH/AMlR5A9XM+pZQrlN6RWpquvqpW9ZJJe8wOcKX6V0RUXZ7Ku4NfDQ8w08HTebsHf6u1SyxaBt1rcyerPhtSOIL24Y09zfrKlwAUrjbO0e9b8vMq+0fSBNOvF+fl5nxBBHTQshhY1kbAGta0YAA6l2Iil+RVW2+LC8N1tdNd7fLR1TN6KQcxzaeojvC9yLxpSWjPYTlCSlF6NFEX2xVdgrjT1LcscSYpgPJkHd39oWMV/3C3Ut0pH0tZA2WF3Ueo9oPUe9Vte9nVdSudLa3eFQ8+icQJG/U72KDycCcHvV8V9S67O27VdFQyHuy7ep+RCUPFdtTTVFHKY6qCSB45tkYWn2rq5qOa04MsCaa1QRDwXdS0lTXSiOkglnefyY2F3zIk3wQclFavkdKzOnNOVWoa4Rxgx0zD+GnxwaOwdru5SGx7OKqoc2a7v8Hi59DGcvd5zyb7T5lZFFRU1BSspqWFkMLBhrGjgpLGwJTe9ZwRXdpberqi68d6y7epefgKGigt9HFS00YjhibutaF6ERTaSS0RS5Scnq+YWB1hbTdNNVcLW5ljb0sf6zePtGR6VnlwQCDleTgpxcX1mdNsqrI2R5p6muoOeXJcrN3vT1dQ3usp4KKokhbITG5kTnAtPEcQO/HoXjhsdznqI4fAKpvSPDN4wuAGTjOcKruqalu6H02GTVKCmpLRrUtXQVD4FpWncRh9QTO708vYApMuqnhZT08cEYwyNoY0dwGAu1WeqG5BR7D5pk3O66Vr622dVRAypp5IZBlkjSxw7iMLX+qpn0dZPSyDy4ZHRn0HC2FVSa5sdW3U809LSTSxVDGyZjjLgHcjy82fSo/adTlBSXUT3o5kqu6dUnomtfiv8A9IgrD2Y23efWXN7eWIIz7XfUoQbTcgP6OrPiHfYrn0xbfcnT1HSkYkDN+T9d3E/Pj0Lk2fS3bvNciU2/lxhi9HB8ZPT4c2ZdERTxRzg8Qqu1ro19HLJc7bEXUriXTRMHGI9ZA/N+bzK0lwQDzWi+iN0d2R24OdZh278Piu012yitTUGz2luD31Nsc2kqDxMZH4Nx9HvfRw7lX1x07d7U4iroZWsH/kYN9h9I+tQN2JbU+K4dpesPamNlL+mWj7Hz/f4HkrK6or3xOqJN7oomwxjqa1owAF51xkZxketcrnbberO+MVFaRWiCLljXSPDI2l7jya0ZPqClVi0Hc7nI2SsY6ipeZLx+EcO5vV5ys66p2PSC1NORlU48d62WiIz4PKKQVRYRCZOiDu12MkepdSsjXdm8Gsdro7bRyOihld5MTC4jyeZx29qgfuTcvg6s+Id9i2X48qp7vM0YWdDJq6Xlq34nNn/pu3/tMf0gr2rP5lP/AJbvmKpS02u4svNC59BVNa2ojJJhcABvDuV2VYJo5gBkljuA8xUjs1NQlqV70inGV1Wj15+Jr033jfMuV622i5bo/wDTqzl/YO+xc+5Ny+Dqz4h32KI3JdhbOmr9pfMsnZn+LtR+1O+i1TVQ/ZzTz01gnZUQyRPNS4hsjC043W8eKmCsmItKI9x872q08yxrtCi+r9Ksv9KJoN1lfEPwbjwDx+afqPUpQmMrbZXGyLjLkcuPfZj2Kyt6NGvM8E1LUPp6iJ0UsZ3XMcMEFdau6/aXt+oIx4Qwx1DRhk8fvh3HtHcVW120NebY5zo4fDIByfAMn0t5/OoG/BsqeqWqLzg7ax8lJTe7Lsf2f8ZGkXL2uieWSNLHDm14wR6CuMriJkIuMjtHrWWtWmrteHtFLSP6MnjLINxg9J5+jKyjCUnpFamuy2FUd6x6L3mPp6aaql6KFhe4Nc846mtGST3YC6hxGVblDpOnsGnLiGAz101NI18u7xPknyWjqHzqrhaLluj/ANOrOX9g77FvuxZ1KOvNnDh7SqypT3X/AErRL3nkV0aG/E63/qv+mVUfuTcvg6s+Id9it/RcUkGkqGOWN8cjQ7LXtII8o9RXVs2LVr1XV5Eb6R2RlixSev8AV9mZ9ERTZSwiIgCIiAIiIAiIgCIiAIiIAiIgCIhIAyUARfIkYTgOaT519IAumakp6lu7PDHK3skYHfOu5cEgDJOAvGteZ6m09UYmTS1ildl9ppM90QHzLhmlLDG7LbTSZ74wVk/CYP7aP98LtWHRV891fI3fir9NN9/NnngoaSlGKemhhH/txhvzL0IizSS5GltyerCIi9PAiIgCIiAIRlEQHVLTw1DNyaJkjfzXtDh7VjZdL2KZ28+00hPdEB8yy6LGUIy/MtTZC6yv8kmu5mIi0vYoXbzLTSA98QPzrJxQRQMDIY2RtHJrGgD2LsRIwjH8q0E7bLPzyb72ERfEkscQBke1gPLeICyNZ9outk8UpIjkY4jqa4FdiAIiIDjCYXKIAEREAXGFyiA4wgGFyiAIiIAiIgC4IyuUQHjntNuqSTPQ00pPW+JpPzLzjTdlaci1UWf8lqyiLB1wfNG1X2xWik/mdEFFTUoxT08UI/8AbYG/Mu9EWSSXI1ttvVnBGUwuUXp4cYXKLjIQDHeucIiA4wuURAEREATCJlAdE9HTVIxPBFKOyRgd868TtN2VxybVRZ/yWrKIsXCL5o2RtshwjJr4nigtFupiDBQUsZHIshaD8y9gC5ReqKXIxlOUnrJ6gjK4wuUXpiMLjC5yiAIiIAiIgCIiAIiIAiIgCIiAIiIAiIgCwmsOGjL2Rz8Bm+gV33TUllss0cNzudLSSSN3mNmkDS4ZxkKN6o1rpmr0pd6envtBJNLRysYxswJc4tOAEBSWz2R52gWIF7iPCRwLj+a5bSjktUtD1dPQa2s9VVzMhp4qgOkkkOGtG6eJK2K/h7pMD8Ybd8eEBI1X+13UXuNpB9FE/dqrkTA3B4hnN59XD/Up3DUwVNLHUwSskgkYHskafJc0jIIPYtY9omp/4UasqKmJ+aKn/AU3YWA8Xf6jk+bCA6NCUVDXavovdOqp6ehp3dPK6eQMa7d4hvHnk44dgK2OGr9N/D1t+VM+1UNQ7JNVXCggq44KRkc8Yka2WfdcARkZGOBXf4mNW/2Vv+U/9UBeX8L9N/D1t+VM+1ZOlraWugE9JUQ1EJOBJE8OafSFqrqXSdy0nVQU90bTiSdhewQyB/AHHHhwUu2J1FbHrGamgLvBJKZ76hg96CCN13nycekoDYNV5tG2g1+jK6ggo6KmqG1Mb3uMznAgtIHDHnVhrBX7R9i1NNDLd6EVL4WlsZMjm4BIJ5EdgQFSePW9fA9v/fenj1vXwRb/AIx6sXxU6L+BW/HyfeWv+rKeio9XXWlt0IhpIKl0UbA4kAN4HiePMFATvx63r4Ht/wC+9PHrevge3/vvUj0Ls301c9F2yuulsE9XURmV7zK9uQXHd4AgcsKReKnRfwK34+T7yArrx63r4Ht/7708et6+B7f++9WL4qdF/Arfj5PvJ4qdF/Arfj5PvICuvHrevge3/vvTx63r4Ht/771Yvip0X8Ct+Pk+8nip0X8Ct+Pk+8gMJs/2l3HV+oZLdV0FLBG2ndMHxOcTkFoxx86s5R6yaH07p2udW2q3CnqHMMZeJXu8kkEjBJ7ApCgCqTbx/Qtn/an/AECrJqdQ2WjqH09Vd6CCZnvo5aljXN84JyFVW2q8Wy52i1MoLjSVTmVLi5sEzXlo3DxOCgMbsK/Gi5/sQ/8AkCvla+bGLjQ23Udxlr6ynpY3UYa108oYCd8cASeau0als8zJfA7nRVcscTpeigqGOcQ0ZPAFAZZfE0TJ4XxSDLHtLXDuIwVUY280RAPuBVcRn+cM+xPHxRfANV8oZ9iAqK7QVdqu9bbn1E4fTTvhz0rvySQDz7MLaDR9293NI2u4E5fLTt6Q/pjyXe0Fa06svVPqLU1XdqalfTMqS1xie4OIcGgE5HbhS7Q21KPSVgNrqLdNVgTOkjeyVrd1rsEjj35PpQGwiKofHxRfANV8oZ9ilOiNocGtayrp4bdNSmmja8ukka7eySMcPMgJqiIgCIiAIo9qnWNo0lRia4TEzPB6Gnj4ySeYdQ7zwVLX3bBqS6yOZb3MtlOThrYQHyHzvI5+YBAbFZTK1fZb9f3odOIdQVLXcQ9z5Gg+sgL6fRbQLG3pzHqCma3iXtfI5o8+CQgNnkWvVg2yagtsjY7oGXOmBw7eAZKPM4cCfOPSrr03qm1aqt/hdsn3t3hJE/hJEexw6vPyKAzSIiAIijusdX0WjrQK2qY6aWR25BA04MjsZ59QHWUBIkWv823DUb5XOiorbFH1NLHuI9O8F1+O7U/93tnxTvvIC/6j+bS/qH5lp4+ebDvw8vX/AOQ/arDfts1M9jmmC2YIwfwTvvKuDxznrQG4lB/R9N/lM+YL0LXiLbVqWGFkTYLZusaGjMTuofrL78d2p/7vbPinfeQGwiLX1m2/UoeC6ktj2jmOjeM+neVo6E1/Sa0ppWdB4LX04Blg3t4Fp/KaesZ9SAmKIhQFDax2tXw36ro7JNHSUdPI6IPEYe+QtOC7JzgZBwAF0Mvm1uSNr2Q3UtcMg+As4j91QKqldBqKeZrQ90da94afyiJCcexWd45tS/4ah/cm+xAeD3Z2vf3e6/ImfdT3Z2vf3e6/ImfdXv8AHNqX/DUP7k32J45tS/4ah/cm+xAYW37WdW2a6bl2f4VHG/E9NPAI3jtAIAIPnWwdHVRVtFBVwO3opo2yMPa0jI9hWqOqb1U6h1BU3OspG0s8wZvRNDgBhoGePHjhbMaNP/8AirH+ww/QCAzirLavrsWSgdZLdNi5VLPwr2HjBGfmcersGT2LJbQdolLpOldR0bmT3iRvkR8xCD+W/wCodfmVDWq13bWWovB4C+pral5kmmkOQ0db3nqA+wBASDZ3YblqvUUbJaus9zaUiSqd078EdTOfN2PVlbJgAAAcgsNpfTVFpWyQ22iGQ3ypZSPKleebj/8AeAwFmkAREQBERAEREAREQBERAEREAREQBERAVxtG2eXHWV1oqujraWBkEDo3CYOJJLs5GAoFc9jV5tdqq7hLdKB8dNC6ZzWtfkhozgcO5WZtYramg0HUT0lTNTzCeECSJ5a4ZeM8Qoxoqvrbjsd1LNXVU9TIBUND5pC8gdEOGT1cUBUNjtUt9vdHa4JGRy1Um418md0HBPHHmVhnYXfSP6Wt37sn2KJbPP6wbF+0j6LlLNpV7u1FtJ8HprnWwQbtN+Cinc1vHnwBxxQEk2g6gfpDQdv0zDO11znpGQSPjyNyJrQ1zh1jPIensVM2+nqomG7MoPCaOiljM2+0mIEnLWux1HH/ANyr515suh1VUvulDVmmuZaGkSkuikA4AEc2+j1KS6f0lbrDpdljETJ4XMIqTI3+Xc4eUXDv7OoAICCaK2we611Fvv8ADS0hmIbTzxZaze/NdknGeo+hTvVmq6DSVnfXVjt6R2WwQNPlTP7B3dp6lQm0bRtPpG9NjpKqOSkqQXxQl+ZYh2OHMt7D18upRetuVdc3Qmuq5qh0MYhjMr97cYOQGepAey5XC6au1E6pla6pr6yQMjijHoaxo6gP+T1rYnQGjIdH2MRP3X3Cow+qlHb1NH6I9vE9axGzTZ/S6doo7rVPhqrnUR5bJG4PZCw9TCOBJ63dfIcOdiIAiIgPiWRsMT5HnDWNLie4cVp5WVDqysqaknyp5HyelxJ+tbUa1rvc7RV5qgcFlJIGnvI3R7StX7JbDd75QWtryzwqdkO+BndBOCfQOKAuWz7YdMWuy0NAKS5fxanZFlsLcEtaAfyl7vHhpn+6XP4lv3li/EPRfD9V8nZ9qeIei+H6n5Oz7UBlPHhpn+6XP4lv3k8eGmf7pc/iW/eWM8Q1H8P1Pydn2rg7BqTBxf6nPVmnb9qAkdo2u6Xu1bHSdLUUkkjg1hqot1hJ5DeBIHpwp4Fp9dKB9ru1ZbpXte+mmfC5zeTt04yFtLo2eep0ZZZ6lxdM+iiLnHmTujiUBnEREBR+uNmmpb5rO43KhpaZ9NO5pY59Q1pOGNHLzhQTUeiL3pSngnusEEbJ3ljDHMH5IGeruW1aqXbx/Qtn/an/AECgKl07pe6aqrJqW1RRSSwx9I8SSBg3c46+9WXs/wBm1/smpjVXWngjpH0ssLnRTtc7LgBwGPOsdsL/ABouf7EP/kCvpAVoNh+lwAPCrpwGP5dv3E8SGl/71dPj2/dWI2qau1LprU1PBbLk6CkmpWyBnRMd5QcQ7iQT2KUbKtSV+pdMzz3Op8Iq4ap0bn7ob5OAW8AAOsoDH+JDTH96unx7furjxIaX/vV0+Pb91WWhQFaeJDS/96unx7fuqQ6U0DadH1NTUW6Wre+oY1j+nkDhgEkYwB2qoNSbT9U0+pbpFQ3Yx0kVVIyJghjOGtJA4luepXppuSrm01bJq+Uy1clLG+Z5AGXFoJ4Dh1oDKoiIAo7rPVdNpGwSV8wEk7j0dPDnHSSHkPMOZPYpEtcdrl+fdtaTUbXnwa2t6Bg6t84Lz68D/SgMFSUt82g6qLd81FdUneklfwZEwdZ/NaOQA83Mq/8ASez6yaUgY6GBtTXY8usmaC8n9EfkjuHtWN2TaZZY9JQ1sseK24gTyOI4hn5DfVx85UF2lbTKmvrZ7LY6l0NDETHPUROw6dw4EA9TRy4c/NzAty4aw05apjDXXqhhlHAsdMC4ecDiF6rXfbTe43PtdxpqtrffdDIHFvnHMLWGy6O1Df4jNa7VPNDn+W4MYT3OcQD6F2Po9R6DvlLVz009BVsdvRuOC2QDm3I4OB5Ed6AvPWehNP6nileX01DdQPJqWFrST2PH5Q9o6iqLpKu86C1SXs/A1tM7dezOWTMPHB/Oa4cQfTzXiqpajU+ppZSweE3Kr4NHHBe7AA7hn2K1tsumael0/arlSxhpotyidgc48eRnzEf7kBaOn73TaisdLdKQ/gp2Z3TzY7kWnvByFk1T+wm5PfRXa2OcSyKRk8Y7N4EO9rQrgQBUXt2leb7aIS49G2mkcG95eAT7Ar0VEbdfxjtX7I76aA7djGm7Vdm3OvuNFDVyQPZFE2Zgc1oLSScHhnl6lbf8FNO/ANs+SR/Yqd2TawsemLfc4rvW+DvnnY+MdG52QG4PIFWJ42NGfC5+TyfdQGan0rp5tPIRYrYCGnB8EZ2eZanO4B3pWyk21bRr4ZGi7HJaQP4vJ2fqrWt3EOx15QG1tFpbTz6Gnc6xWwuMTSSaRnHgO5ej+CmnfgG2fJI/sUbpNqujYqOGN92Ic2NrSPB5OYH6q7vGxoz4XPyeT7qAjG2DS1motLxXOht9PSVMVQyPep4wwPa7IIIHPqKhuxyR7NoULWuIbJSzNcO0YB+cKT7Tdd6d1FpE0Nrr+nqfCI37nRPb5IJyckAKLbHv6xKX9nm+iEBsghReS5XOis9BJXXCoZT0sWN+V/JuTge0hAaualt9XpvWVXFURlkkVWZ4S8YEjd/ea4do/wCVZse3ml6NvSWGffx5W7UtxnuyFLK3W+gLkwR110tdSwcmzM3wPWFj/drZVjnYfkw+6gML4+KP4AqvlLfsXHj5ovgGp+Us+xU9dIqemu9ZHQzsnpo5nCCVvFr2Zy0+rCvK2ag2ZVFrpJquKxwVL4WulidTNBY/HEe97coCndQXeq1lqueujpT4TWPayKmiO+eADWjvPDmrj1lfL5oXQ1pordSDeFPHTzV3BzYHBoGA3tJzgnh6VlKHVuzi2SGShrrRTPPAuhiDD6w1Z2ivOntY0lZR0lVTXGnDAyojGSMOzjOe3B9SA1u0/pu860vD46UPlkc7eqaqYktZn8p7us93MrYzSekbbo61eDUg3pXDeqKl4w6Vw6z2AdQ5D2rK2u00FkoI6G3UsdNTR+9YwdfaTzJ7zxVYbW9etpKeXTdrmzUytxWSsP8AJMP5AP5x6+wedAS9207RjHOBv9N5JIOGvI9e6pRTVEdXTRVELt6KVgex2CMgjIODxWuGzLRrtUX9s9TGTa6JwfNnlI7m2P6z3edbKAYGEAREQBERAEREAREQBERAEREAREQBERAV7tndu7P5B+dVQj/dn6lHdAtxsS1CfzvCj/8A8mhZrbdIG6IgZ1vrox6muKxuiY9zYXd3fnx1jvYR9SArTZ5/WDYv2kfRcs7tbG5tKD//AGad3tP2LBbPP6wbF+0j6LlIttTOi1zDJ+dQxu9TnoDYJ8rIojLI9rGNbvOc44AHaSqn1ntjgpRJQ6aLKifk6tcMxs/UH5R7+XnUQ2mXPVNTfRaq+V7qGUNko4KZhDJmHkccS53UQc4K8Ft0pabZVRv1pdW24YDvc+EGSocDy390Howe/j5kBirRY77re9SCmbLV1Mjt6epmcd1met7vmHPsCl+qNjlys9sjrLVO65GNn8ZiDN14PW5g6x3c/Op1bNo+z6zUMdFbqnwamZ72OOkkA858nie8r2+NzRnwnJ8lk+6gKW0jr+86QmEUD/CKDe8ujmJ3e/dPNh9naFfGltfWPVcbWUlR0NZjLqSchsg83U4d4Vc6uqtm2rZHVEF2Nuub/wD8kUsgZIf/AHBjj5+fnVd3jTl00/0VTOwOpX+VBX0z9+GQdRa8cj58FAbZoojs4ivbNIU0t9rJaion/CRtmA344z70E8yccePbhS5AV/tkrfBdn88QODVTxQ+cZ3j9FVPspo/DNotuJGWwNknPoaQPa4Kb7eK3FHZaEO9/LJM4fqgNH0isTsLo+k1DdK0tyIaVsYPYXuz8zUBP9rHhEWhJ6ulmkhnpZ4ZmyRPLXN8sDII/WVfaY203Kg3Ke/weHwDh4RGA2Zo7xyd7CrS2iU/hWz6+R4yRSueP9JDvqWr4p53UzqpsMhp2uDDKGHcDjyG9yzw5IDa+w6os+pafprVXRz4GXx8pGfrNPELMFUbst0HarzSR32W61LqiGUtNNTOMJicOQc4HeORg8MBXdK8QwPeeTGk8e4IDUbUE/hOoLrUc+kqpn/73LavT0Pg2mrXBjHR0kTfUwLUk5qaknmZZPpH/AJW4kEYhgjiHJjQ31DCA7EREAVSbd/6Fs/7U/wCgVjNbbVdR22/3Cz0MFLRimlMYm3TI9w5h3HgMg55FVjdL5db5IJrncKmsIPDpXktae4ch6EBJdmurLfpC63CtuDZ3tlphHGyFm8XO3gevAHDrKsvSO1ObVmsGWtltjpaR8Mj2l0hfIXNwRywBwz2qpNFaPm1ndpaKKrjpWwxCWR72FxxvYwAMcVeOk9mNl0pWx18UtTVV7GlomlfgDIwcNHDl25QES28UOYLLXge9fJA4+cBw+iV0bB63E16oCeJEU7R62n6lLNsNAazZ/USgZdSTRz+YZ3T7HKr9j1f4HtAhhLsNq4JIT3kAOH0UBscuisqG0lFPUv8AewxukPmAJ+pd6iu0e4G3bP7zMHbrnwGFvneQ360BrNTxyXW6RRc5KudrfS93/K3AijbDEyJgw1jQ0DuHBawbN6D3Q2hWiLGWxSmd3mY0u+fC2iQBERAFqFcpHXHUNW95JdU1j8/6pCPrW3q1Gu0LrVqetieCHUta/I/VkJQGxOv7qdM7Pqt9K7o5ejbSwEfkl3k5HmGT6FRmz3TDNU6sgopwTRxNM9QAebG4G7nvJA82Vae2mXwjQlDNEcxPrI35HLBY4hRTYbUQxanuMD3ASzUgMYPXuvyQPWCgL3hgip4WQwxtjijaGsYwYDQOQA6lCdrtJT1GzyulmaOkp3xyQuPMO3w3h5wSFOupUxtr1VDJHBpulkDnteJ6vd/Jx7xh7+O8fR2oCI7JrV7p6/pHubvR0TH1LvOBhvtcPUrX2xPYzZ5UtdzfPC1vn3wfmBUf2FWsR266XZzeMsradh7mjePtcPUsbtt1LFU1VLp+mkDhTO6eqIPAPIw1vnAJJ84QH3sHp3GtvdTg7gjhjz3kuKu1QfZVp19g0bE6ojLKuud4TI0ji0EANafM0D1lThAFRG3X8Y7V+yO+mr3VEbdfxjtX7I76aAwOhNnp1tSVs4ufgfg0jY93od/eyM55jCl3iGd/iL/+T/uvTsHcPcu9DIyKiMkf6FbuR2oCl5NhDo43P/hFndBOPBP+6pw8Ae5bj1BHg0vH8g/MtOH8nelAXDBsLdPTxy/whxvtDseCcsjP5y7PEM7/ABF//J/3VvUBHufTcf8AxM+YL05HagNdtabLjpGwG6G7+FYmZF0fg+577rzvFdGx7+sSl/Z5vohWXtpe0aCwSAXVkIHfzKrTY9/WJS/s830QgNkFgdZWGbUulay0wTsgkn3MSPBIGHh3IeZZ5EBRXiKu/wAN0XxT/tTxFXf4aovin/asJtL1fdbjqu4W9tZNDQUcpgZBE8tDi3gXOxzJOeayFHsf1ZV0cNQ640kJkYH9G+okLm5GcHAxlAevxE3b4aoviX/aniKu/wANUXxT/tXX4l9VfDFF8dL9ieJfVfwvRfHy/YgOzxFXf4aovin/AGqc7OtCVminXE1VbBU+FdHu9Exzd3d3uef1lSElZqLQ2o5qdtdNBW0jxvtbMXxv4AjIPBzSCOYV5audqG/aAp6zTk5gmngZPLDGPwkkbmglrHdR4+nlkIDEbRdqENmZLaLJK2W5nyZZ28W032v7urr7FT+mtOXLWF8FHS7znOPSVFRJlwjaTxc49ZPZzJXs0joW7aurN2CN1PRsdiarlad1vaAPynd3rwtjNOaatulrUyht0O6weVJI7i+V35zj1n2BAdtgsVFpyzQWygj3YYhxJ989x5uceskrJqtbhtq0/Q3GopGUlbUthkLOmiDNx+OBIy7llTiwXdt+stNc2Us1NHUN32RzY3t3qJwTzHHzFAZJERAEREAREQBERAEREAREQBERAEREBU+3abdsNph/Pq3O9TD9q9OmIei2CTn+0oap/rL1hNvNSDUWOmz71s0p9bQPrUsoac0uw4REYPuK9x/1MLvrQFLbPP6wbF+0j6LlLNu0WNR22X8+hc31PP3lE9nn9YNi/aR9Fyn23in8uxVGOYmjP+0oC0LW6GXTltuLoY3yx0TJI3loLm5jBOD1ZwtVJ6ipulwkqJC6WpqpS9xPNz3H7ThbMaNqPCtmVrlzn/08NPna0t+pa1Wj+l7d+0Q/TagLPpthVwkpo31N7p4ZnDL4205eGns3t4Z9S7fENVf4hh+SH76u0IgNZNbbPa7RcdNUS1cVXSzuMYkYwsLX4zggk8xnjnqUx2IV7qpl3sVS0TUYaydscg3mgklrhg9R4FZjbn+Ktv8A24fQco3sJ/GK7fsjPpoC9QABgDC5RDyQGvu22t8I1pT0oPCmo2gjvc4n5gFLNhdF0WnblWkfy9WGDzMaPrcVWW0at8P2hXmTOQycQjzMaG/OCru2UUfgezq2HGHT785/1POPZhATGop4aunkp6iNskMrSx7HDIc08CCsbdtO2666ensr6eOKklj3GtjaGiM9RaByIOD6Fll5bjXQ2y21NdUO3YaeJ0rz3NGUBrzo+53DQG0J1sqWueyScUdVFHx38nyHtHbxBHcSFf8AfpvB9O3Ofl0dLK/1MKoTZzTTaq2oC51Y3jG+Svm7nZ8keguH7qujX0/g2gb5Jn/8N7fWMfWgNZbFB4TfbXT8+kqoWet7Vt6FqpoaHp9eWOPGR4axx9HH6ltYEAREQEXr9n2nLpf5rzcKHwqplDQ5sjz0fkjAO6OBOAOeVBtttHS0GnrNBSU0NPEKp+GRMDGjyD1BXCql28f0LZ/2p/0CgI/sL/Gi5/sQ/wDkCvpUNsL/ABouf7EP/kCvlAYvUlvF20zc6DGTUU0jGjvLTj24WrembgbTqi1V7uAgqo3P82cO9hK23KpK4bD7hUXCrmprvRxwSyvfGx0T8taSSBwPVlAXaFVu3K49Bpqgt4PlVVVvkfosaT85arKoIpoLfTQ1MjZJ2RNbI9o4OcAASPSoHtE2fXLWdzo56e401PBTQlgZKxziXE5J4dwHqQEL2G2/ptR3G4ObltNTCNp7HPd9jSr5UN2d6Kl0ZbKuCoqYqieomEhfE0tAaGgAcfT61MkAREQBa9bZNOvtuqRdo4/4rcW5JA4CVow4ekYPrWwqxGpNPUep7JPbK5p6OQZY8Dyo3jk4d4/4QFb6XqIdomy+o01NM1tzoo2tjLz+acxP83DdP/KqIi6aaveD01DcqR/mcw/WD6iCsvWUV/2capY7eMFTESYZ2jMc7Ovzg9Y6vUVZ9u1nojXtPDT6moqSmr2gNAqeDSf0JeBA7iQfOgILUbYNXT0Jp/CaWJxGDPHTgSe0kA+YKK3a03W3GmqLpBNG+vjNRG6bO88ZwSc8c9fHjxHatkLPoLSFunZW2+00zpBxZK55m3e8bxIHnWUvths9/ohBeaSGohjO80yeSWHtDhgj1oDXKzbQb7p7Tz7PbZIIInyOk6cx5kaXYzgk4HLsUs2c7OKu8XCO/wCoIpBSB/SxxT536l+c7zs8d3PHj77zc85cblsz0Q8yW63Utfcme8jhcZi0973Ehvo49yilnqtZbSdUSSQ3KroqUOHTPp5XMip2dTQAeLuzrPM8EBsKFyvPRUjKCihpY3yvZEwMDpXl73Y6y48SV6EAVabW9GV2o6KkuNrhM1XRhzXwt99JG7B8ntII5deSrLRAam26fUmnK18lALlQ1BG6/cheCR2EEYKy/wDDrXvwncvkw+4tm8IgNY3a514WkG53LBGD/Fh9xQ88c5W49R/Npf1D8y04fyd6UBMGa412xjWsuVyDQAABTDl+4uf4da9+E7l8mH3FsnQf0fTf5TPmC9CA1Quty1PqKSJtzkuVaWH8Gx8LsAnsaGgZVn7ItDXG110t+utM+mcYjFTQyDD/ACiN5xHVywAePNW/hcoAiIgNbtpWkLrbtWXGubRzzUNZKZ454mFzRvcS045EHPNZKj2waspKOGnda6WYxsDOkfTyhzsDGTg4yrE2m62qNIWukbbjF7oVUvkiRu8Gxt98cZHWQPSuNmGpL5qm11twu5g6Jswig6KLczgZcTxOeYHoKAr9+2/Ukbt19rtrXdjmSA+1y+27atUvbvMtFAWnkRDKR86xG2D+sWp/Z4foqytN1Vwodh9NV2stFbBRPli32bwO69xIx18AUBTj6DUmutRTVLaGeasq3jfeISyNgwAMk8AAAOv1rZ21UItlnoqAO3hTQMh3u3daBn2Kr9mu0m66j1HJbLxLTubJAX0/RxbmXNOSOfHyST6FbnUgPlrGsGGtDRknAGOfEqtNrOuBZbc6x2+X/wBRq2fhXNPGCI/M53Id2T2LP681xSaOtW95M1ymBFNT55/pu7Gj28lrlHHdNT34Nb0lZcq6XmebnHrPYAPQAEBl9A6Tfq3UkVK5pFBBiWreOpmeDfO7l5snqW0UcbIo2xxtDWNAa1oGAAOQUf0XpSm0jYI6CItkqHHfqZgP5STr9A5AdikSAIiIAiIgCIiAIiIAiIgCIiAIiIAiIgKo2paE1Bqu9U1Va46Z8ENL0W7JNuO3i4k8x5utTG+UpodmtfSEAdBanxcP0YsfUpMsdf6GW6aeuNBC5jZammkiYXngC5pAz3IDWnZ5/WDYv2kfRcrs2n6QuGrbRQQ23ofCIKjfPSv3RulpB44PXhRHSuyS/WPVNtudTV290FLMHvbG95cRgjhlverp6kBFtH2K4WLQ0Nnr3QuqYmStBicXNw4uI4kDtWsVNI6irYZXMy+nla4tPDi1wOPYtxlWuqNjtrvtymuFFWyW6eZxfKwRiSNzjzIGQQT14OEB6oNsekZIGPkqaqF5GXRupnEtPZkAgrs8cGjf79P8lk+xRLxCyf4ib8k/7p4hpP8AETfkf/dAYvalr60apt9Fb7SZpWxTdNJK+MsHvSA0A8TzK9WwmF5vV4nDT0baeNhPeXE49hXsj2DeWOk1Cdzr3aTj7XKzNL6WtukrV4DbmOw52/LLIcvkd2k/MBwCAzaIiA1BvL5ZL7cXzAiV1VKXg9u+cq29JbXrJatMUFuuFLWtqKSJsJMMYc1wbwBHEepSHVWyS0ajuUlxgqZbfVSnMxjYHskP5xacYPeDxUf8QsP+I5fkg+8gM147tLf2Fz+Tj7yiu0DanbdRaYfarRHVsfPI3pnTRho6McSBgnmQPRlZDxCw/wCI5fkg+8uPELD/AIjk+Rj7yA9uw6z+D2Kvu72+XVzCKMkfkM5/7ifUpJtVe5mze77ozvNjae4GRuVINP2aHT9horVA4vjpowzfIwXHmXY7ySV33S20t4tlRb62PpKaoYY5G5xkHsPUUBq5o270di1dQXSvErqenc5zhE3edktIGB5yrlG23S39hc/iB95YmbYPSOlcYdQVDIyfJa+ma4j0gjPqXx4hYf8AEcvyQfeQGa8d2lv7C5/Jx95PHdpb+wufycfeWF8QsP8AiOX5IPvJ4hYf8Ry/JB95AZrx26W/sLn8QPvKvdpmv6HWMdDS26mnjgpnukdJOA0ucRgAAE8OalHiFh/xHL8kH3l9w7B6NsrTPf6iSPrbHTtYT6ST8yAxewmkldebvWBp6FlOyIu/SLt7HqHtU22l63uOjI7a6309NMap0gf04ccboBGMEdqlVhsFu03a2W+2QdFC07xycue483OPWV133S9m1K2Bt3om1QgJMYc9zd3OM8iOwICmfHlqP4Otn7sn3k8eWo/g62fuyfeVm+KzRXwHH8dJ95PFZor4Dj+Ok+8gKy8eWo/g62fuyfeTx46j+DrZ+7J95Wb4rNFfAcfx0n3k8VmivgOP46T7yArLx5aj+DrZ+7J95Z/RW1W9ak1ZR2mro6GOCcP3nRNeHDDSRjJI6lLvFZor4Dj+Ok+8vZatA6YslxiuFutTIKqLO5IJHnGRg8CSORQEkCIiAIiIDG3qxW3UFA6iudIyogPEB3AtPa08we8KoL9sOrInvlsNfHPEeIgqzuvHdvAYPpAV4ogNYnaC1za3lsVqr2d9LMCP9rl9M0Jru6OEcttuDh/+1Phv+5y2bwmEBSenth0znsm1BXMZGOPg1Ick9xeRw9A9KuC12qhs1BHQ26ljpqaP3sbBw857T3lexEAREQBERAEREB8vaHsc08nDBWoF1t09qutZb6phZNTyujeD5+B8xGD6VuCo9qHRGn9TuElzoGvnaN1s8biyQDsyOY8+UBVtm231NDa4KWvs4qpYWBnTRz7m+AMZIIPHzLIePqP/AA7J8rH3VIPEvpL8yu+VFPEvpL8yu+VFAR/x9R/4dk+Vj7qePqP/AA7J8rH3VIPEvpL8yu+VFPExpL8yu+VH7EBntE6qfrCzSXI291HGJnRMa6XfL8AZPIdZx6FIKmoipaeSonkbHDE0ve9xwGgDJJXjsdkotPWiC2W9jm00Od3fdvE5JJJPWclemvoKW50M1FWwMnppm7skTxkOHegNY9V3yr13rMy0sb3iV7aahh693Pk+kkknz9ytmn1jpzZtR0+lqtlaaijiaZHxU+WyOcN4uBzxySVmNPbNLFpvUEt2ohM55buwxyu3hBn3xaefEcOPIZ7V59a7M6TWN0gr33CSjljh6J25EHb4ByCcnqyUBRus9RN1RqmruzInQwvDWRsf74MaMAnvPErYbQNDJR7PrNS1MeHeCguY4fnZdg+gqO2PYxYrXWR1VbUVFxdG4ObHKGsjyOWWjn5icKyAMDAQGsOpLZWbPteb1LljYJhVUbzydGTwB83Fp/5Vs37a1arbp2lq6NhnuNXCJI6R2R0WeuTsGc+fq4cVN6+yWy6VNNUV9DBUy0pJhdKwO3CeeM+YKNa82fUesKQSRGOmukIxFUFvBw/MfjmPaEBr1UVF21XfjJIZq65Vb8ANGST1ADqA9QC2A2ebP4NI0XhNVuTXaduJZBxETfzGd3aevzYXt0ZoK2aPpcwjwivkGJqt7fKP6LR+S3u6+vKliAIiIAiIgCIiAIiIAiIgCIiAIiIAiIgCIiAIiIAiIgCIiAIiIAiIgCIiAIiIAiIgCIiAIiIAiIgCIiAIiIAiIgCIiAIiIAiIgCIiAIiIAiIgCIiAIiIAiIgCIiAIiIAiIgCIiAIiIAiIgCIiAIiIAiIgCIiAIiIAiIgCIiAIiIAi89Y7dp85IG80Et54yMrHlrpGydG5/SBrd3LycEuI7exAZhFiIHb0Zb5bQXRtcHZBJzxPPkV0HpHxSESyO6Mv8kAu5HgAM8eHMoDPIsUwe9j4hjnR7zQSBxByvJG6V0UbnTghzZHYdvHAb6UBIEXmpsR9O3JDGOGMnOBugr590YAMkvAHE5aeHZnzoD1ovJ7oQ5xiTOd3G7+V2edPdGn4YLznOMNPHHP1ID1ovKLhASMb/Hj708u3zL7fVMZIWbkjiDglreGeeEB3ovA25B05buEsOQzdackjGf8A71YSe47gHRsO9guIc08h1/8AKA96LzCtiL2gB+HHDXbvArmStijc4EPIacOIHAID0IvMa+EDeO+I8Z3907qeGN/sZv3UB6UXzHI2Rge05BX0gCIiAIiIAiIgCIiAIiIAiIgCIiAIiIAiIgCIiAIiIAiIgCIiAIiIAiIgCIiAIiIAiIgCIiAIiIAixZvUQqHxHc8hnSOHSeWGbxbvYx2gjmvYa2nBA6TiTjABzn/6CgPQi8BukYZ0m7+Ddncdn32Dj0LpjvTJG5a2NxMroW7kuRvtOCDw4YIKAyqLwQXRlTRxVEO7IJXBrN1/kuOM88cvQuPdWESbjwWOBDXhx96TnA/2n2IDIIvMa+nDSd85AyWlpB9RC8hvUTQ7e6PhvknpBugMxvbx6sZHrQGURY83RgcGluD+UN7iOIHDtHlD1r6fcmMe4bvkjIDs88DJ9HA8e5Ae5FjjdowzOGAggEukAaM4xx794YR11YHABmTkAjPEE5HLs8k8e5AZFFi47y1zHPLY90EjLZMgEYzngMcwvp13jZI1hDQ473kl+Cd3O9gY44wexAZJFjZLvHFI9pDcN3c+WARvHAJHUMjmuBeIjSeEZj3N0O3uk8jdPI5x9SAyaLFe7Q6V0ZjY0t3i5pk8obpweGMe3rC+obzFM6RrdwuY1ry0P4gEAje4cOBz1oDJosV7uQZYMx7zywNzKAHF+d0NPWTg4HcuRe6cgPGDGWhw8ob2C7dB3ewu4edAZRFi3XmJjXF3RgtDyT0o3QGnDsnqwcA+de+CYTxl2MEEtcOwhAKhjpIsMALg5rgCcZwQV4uiqA5pEJaI3N3sOBLgMnhy7fYskiAxMNPLExx3ZHDpGvdvDyiQ7PAZ7F1mjmcJMRPIc7eGQB1nmM96zSIDGNjkGJBFJhhj4FuCcAg8PSuoUlZDTs6Po8NacAty5ueY7+pZhEB5oYy5kxcHNEh4B3PG6B9S8T6GVzZGmNxL2saS14x5PZntWWRAYvwOfpOkMeczdKGteOHVg58y+WUEwDMMOGb/AAc8ZO9w4Y7FlkQGI8CnDAGRuDhF0YLnDHPOeC+zR1MpcZGtJ3t9pJGeQAHn4c1lEQGGkp5IXsfMA2PelJIOfftPD6l9CgmdC0NYGt3HswXDPlczw4DzLLogMZ4NVRv3o2s38AF3kkYHDhkZHD2r5dR1JaN5rXOw7Dsg++OeII594WVRAYp1BO7fG6wPdF0ZfnhyAzjGerkuH0E0hkO4wdI9r+fLd6llkQHVTscyI74w5znOxnOMnK7URAEREAREQBERAEREAREQBERAEREAREQBERAEREAREQBERAEREAREQBERAEREAREQBERAEREAREQEfqrTK4TCR0roDE5hZ034Pi4u3tzHvhnnnqC5joX1TOkblrvfvdHKW78hbukh3cAO7iVn0QGAkskroXtYyJm8yJow47zej97kk4P5Q4Ac19ttVQ5r3SSTF5kfI1z5957d78lrt3yQOrms4iAxkdDMyGJxcXyRva7D35Lt1u7xdjiTzJwvGyxyRMpmt3XPhdG7pXOOXBm9utPm3jxWfRAYBtlqGU7WRySAsY9jS+cud5Ts5JxxHcktmlqOk6Rhax0T4tzpQcNcBkg7vPIzk5WfRAYSe1Tva5oyN9u75EgG5xbx4g5PkN9q5Fola+R46EPeQ4vYHAnyNzHEkcvR3LNIgMC6zSStf0jCWvLMsMozlhaQchvLyeIx1ldxt1Q2cPacneD94PAaCC48sZPF56+xZhEBiXW6Z1PI0k7xaG8H8SM5JyRwJPcuoW6qMgcS4N33OMfTDdIdklrhu+UMk9izaIDB+5lV+DaSTuAb7jIPwhHWfJyMDOOOBlG22qYwEl0p3d09JMC4nJIc47uDjPAELOIgMVFb5vIbK7eaMZLnZJAOcchkk4JPcur3NqW/lPewP3tx03MbuN1vDyW9eOKzSIDCR2yqbI2XfcHb4cR0jeOOQOG+9HUBg966hp0NY2IEYYxjA8u4YbJ0g8nHPe7+SkCICPyafEkcgLcNe2VpaJeOJHBziHY4cWjHBZmlgMEbt7G89xcQOQ7l3og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pic>
        <p:nvPicPr>
          <p:cNvPr id="51204" name="Picture 4" descr="https://timgsa.baidu.com/timg?image&amp;quality=80&amp;size=b9999_10000&amp;sec=1493017811197&amp;di=94f39ae57d26dddbc6a25b352012fdd2&amp;imgtype=0&amp;src=http%3A%2F%2Fp5.sinaimg.cn%2F1644150884%2F180%2F19171330585412"/>
          <p:cNvPicPr>
            <a:picLocks noChangeAspect="1" noChangeArrowheads="1"/>
          </p:cNvPicPr>
          <p:nvPr/>
        </p:nvPicPr>
        <p:blipFill>
          <a:blip r:embed="rId3" cstate="print"/>
          <a:srcRect/>
          <a:stretch>
            <a:fillRect/>
          </a:stretch>
        </p:blipFill>
        <p:spPr bwMode="auto">
          <a:xfrm>
            <a:off x="982890" y="2603046"/>
            <a:ext cx="1714500" cy="1714500"/>
          </a:xfrm>
          <a:prstGeom prst="rect">
            <a:avLst/>
          </a:prstGeom>
          <a:noFill/>
        </p:spPr>
      </p:pic>
      <p:pic>
        <p:nvPicPr>
          <p:cNvPr id="51208" name="Picture 8" descr="https://timgsa.baidu.com/timg?image&amp;quality=80&amp;size=b9999_10000&amp;sec=1493017843159&amp;di=fc0373a5237d95cb983dd63c1a68b1b7&amp;imgtype=0&amp;src=http%3A%2F%2Fstatic.leiphone.com%2Fuploads%2F2012%2F01%2FprimaryImage.png"/>
          <p:cNvPicPr>
            <a:picLocks noChangeAspect="1" noChangeArrowheads="1"/>
          </p:cNvPicPr>
          <p:nvPr/>
        </p:nvPicPr>
        <p:blipFill>
          <a:blip r:embed="rId4" cstate="print"/>
          <a:srcRect/>
          <a:stretch>
            <a:fillRect/>
          </a:stretch>
        </p:blipFill>
        <p:spPr bwMode="auto">
          <a:xfrm>
            <a:off x="1040945" y="4539344"/>
            <a:ext cx="1673226" cy="1673226"/>
          </a:xfrm>
          <a:prstGeom prst="rect">
            <a:avLst/>
          </a:prstGeom>
          <a:noFill/>
        </p:spPr>
      </p:pic>
      <p:sp>
        <p:nvSpPr>
          <p:cNvPr id="15" name="Shape 261"/>
          <p:cNvSpPr/>
          <p:nvPr/>
        </p:nvSpPr>
        <p:spPr>
          <a:xfrm>
            <a:off x="4047069" y="3787175"/>
            <a:ext cx="3441911" cy="1367763"/>
          </a:xfrm>
          <a:prstGeom prst="rect">
            <a:avLst/>
          </a:prstGeom>
          <a:solidFill>
            <a:srgbClr val="0D0D0D">
              <a:alpha val="29000"/>
            </a:srgbClr>
          </a:solidFill>
          <a:ln w="12700">
            <a:miter lim="400000"/>
          </a:ln>
          <a:effectLst>
            <a:outerShdw blurRad="38100" dist="23000" dir="5400000" rotWithShape="0">
              <a:srgbClr val="000000">
                <a:alpha val="35000"/>
              </a:srgbClr>
            </a:outerShdw>
          </a:effectLst>
        </p:spPr>
        <p:txBody>
          <a:bodyPr lIns="53641" tIns="53641" rIns="53641" bIns="53641" anchor="b"/>
          <a:lstStyle/>
          <a:p>
            <a:pPr>
              <a:defRPr>
                <a:latin typeface="+mn-lt"/>
                <a:ea typeface="+mn-ea"/>
                <a:cs typeface="+mn-cs"/>
                <a:sym typeface="Helvetica"/>
              </a:defRPr>
            </a:pPr>
            <a:endParaRPr>
              <a:latin typeface="+mj-ea"/>
              <a:ea typeface="+mj-ea"/>
            </a:endParaRPr>
          </a:p>
        </p:txBody>
      </p:sp>
      <p:sp>
        <p:nvSpPr>
          <p:cNvPr id="16" name="Shape 262"/>
          <p:cNvSpPr/>
          <p:nvPr/>
        </p:nvSpPr>
        <p:spPr>
          <a:xfrm>
            <a:off x="4032889" y="3770726"/>
            <a:ext cx="28330" cy="1400665"/>
          </a:xfrm>
          <a:prstGeom prst="rect">
            <a:avLst/>
          </a:prstGeom>
          <a:solidFill>
            <a:srgbClr val="FFC101"/>
          </a:solidFill>
          <a:ln w="12700">
            <a:miter lim="400000"/>
          </a:ln>
          <a:effectLst>
            <a:outerShdw blurRad="38100" dist="23000" dir="5400000" rotWithShape="0">
              <a:srgbClr val="000000">
                <a:alpha val="35000"/>
              </a:srgbClr>
            </a:outerShdw>
          </a:effectLst>
        </p:spPr>
        <p:txBody>
          <a:bodyPr lIns="53641" tIns="53641" rIns="53641" bIns="53641" anchor="ctr"/>
          <a:lstStyle/>
          <a:p>
            <a:endParaRPr>
              <a:latin typeface="+mj-ea"/>
              <a:ea typeface="+mj-ea"/>
            </a:endParaRPr>
          </a:p>
        </p:txBody>
      </p:sp>
      <p:sp>
        <p:nvSpPr>
          <p:cNvPr id="17" name="Shape 267"/>
          <p:cNvSpPr/>
          <p:nvPr/>
        </p:nvSpPr>
        <p:spPr>
          <a:xfrm>
            <a:off x="4284858" y="4413730"/>
            <a:ext cx="3131432" cy="514595"/>
          </a:xfrm>
          <a:prstGeom prst="rect">
            <a:avLst/>
          </a:prstGeom>
          <a:ln w="12700">
            <a:miter lim="400000"/>
          </a:ln>
        </p:spPr>
        <p:txBody>
          <a:bodyPr lIns="53641" tIns="53641" rIns="53641" bIns="53641">
            <a:spAutoFit/>
          </a:bodyPr>
          <a:lstStyle/>
          <a:p>
            <a:pPr>
              <a:lnSpc>
                <a:spcPct val="120000"/>
              </a:lnSpc>
              <a:defRPr sz="11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dirty="0">
                <a:latin typeface="+mj-ea"/>
                <a:ea typeface="+mj-ea"/>
              </a:rPr>
              <a:t>通过生活类</a:t>
            </a:r>
            <a:r>
              <a:rPr lang="en-US" altLang="zh-CN" dirty="0">
                <a:latin typeface="+mj-ea"/>
                <a:ea typeface="+mj-ea"/>
              </a:rPr>
              <a:t>APP</a:t>
            </a:r>
            <a:r>
              <a:rPr lang="zh-CN" altLang="en-US" dirty="0">
                <a:latin typeface="+mj-ea"/>
                <a:ea typeface="+mj-ea"/>
              </a:rPr>
              <a:t>，打造朗行</a:t>
            </a:r>
            <a:r>
              <a:rPr lang="en-US" altLang="zh-CN" dirty="0">
                <a:latin typeface="+mj-ea"/>
                <a:ea typeface="+mj-ea"/>
              </a:rPr>
              <a:t>#</a:t>
            </a:r>
            <a:r>
              <a:rPr lang="zh-CN" altLang="en-US" dirty="0">
                <a:latin typeface="+mj-ea"/>
                <a:ea typeface="+mj-ea"/>
              </a:rPr>
              <a:t>为生活让路</a:t>
            </a:r>
            <a:r>
              <a:rPr lang="en-US" altLang="zh-CN" dirty="0">
                <a:latin typeface="+mj-ea"/>
                <a:ea typeface="+mj-ea"/>
              </a:rPr>
              <a:t>DAY#</a:t>
            </a:r>
            <a:r>
              <a:rPr lang="zh-CN" altLang="en-US" dirty="0">
                <a:latin typeface="+mj-ea"/>
                <a:ea typeface="+mj-ea"/>
              </a:rPr>
              <a:t>，周末享受片刻生活的惬意</a:t>
            </a:r>
            <a:endParaRPr dirty="0">
              <a:latin typeface="+mj-ea"/>
              <a:ea typeface="+mj-ea"/>
            </a:endParaRPr>
          </a:p>
        </p:txBody>
      </p:sp>
      <p:sp>
        <p:nvSpPr>
          <p:cNvPr id="18" name="TextBox 17"/>
          <p:cNvSpPr txBox="1"/>
          <p:nvPr/>
        </p:nvSpPr>
        <p:spPr>
          <a:xfrm flipH="1">
            <a:off x="4252684" y="3860800"/>
            <a:ext cx="3425372" cy="523220"/>
          </a:xfrm>
          <a:prstGeom prst="rect">
            <a:avLst/>
          </a:prstGeom>
          <a:noFill/>
        </p:spPr>
        <p:txBody>
          <a:bodyPr wrap="square" rtlCol="0">
            <a:spAutoFit/>
          </a:bodyPr>
          <a:lstStyle/>
          <a:p>
            <a:r>
              <a:rPr lang="zh-CN" altLang="en-US" sz="2800" dirty="0">
                <a:solidFill>
                  <a:srgbClr val="FFC000"/>
                </a:solidFill>
                <a:latin typeface="+mj-ea"/>
                <a:ea typeface="+mj-ea"/>
              </a:rPr>
              <a:t>为生活让路</a:t>
            </a:r>
            <a:r>
              <a:rPr lang="en-US" altLang="zh-CN" sz="2800" dirty="0">
                <a:solidFill>
                  <a:srgbClr val="FFC000"/>
                </a:solidFill>
                <a:latin typeface="+mj-ea"/>
                <a:ea typeface="+mj-ea"/>
              </a:rPr>
              <a:t>DAY</a:t>
            </a:r>
            <a:endParaRPr lang="zh-CN" altLang="en-US" sz="2800" dirty="0">
              <a:solidFill>
                <a:srgbClr val="FFC000"/>
              </a:solidFill>
              <a:latin typeface="+mj-ea"/>
              <a:ea typeface="+mj-ea"/>
            </a:endParaRPr>
          </a:p>
        </p:txBody>
      </p:sp>
    </p:spTree>
  </p:cSld>
  <p:clrMapOvr>
    <a:masterClrMapping/>
  </p:clrMapOvr>
  <p:transition>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图片 1"/>
          <p:cNvPicPr>
            <a:picLocks noChangeAspect="1"/>
          </p:cNvPicPr>
          <p:nvPr/>
        </p:nvPicPr>
        <p:blipFill>
          <a:blip r:embed="rId3" cstate="print"/>
          <a:srcRect/>
          <a:stretch>
            <a:fillRect/>
          </a:stretch>
        </p:blipFill>
        <p:spPr bwMode="auto">
          <a:xfrm>
            <a:off x="0" y="0"/>
            <a:ext cx="9906000" cy="621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矩形 43"/>
          <p:cNvSpPr>
            <a:spLocks noChangeArrowheads="1"/>
          </p:cNvSpPr>
          <p:nvPr/>
        </p:nvSpPr>
        <p:spPr bwMode="auto">
          <a:xfrm>
            <a:off x="1853506" y="1166614"/>
            <a:ext cx="6198989" cy="414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DengXian" charset="-122"/>
                <a:ea typeface="DengXian" charset="-122"/>
              </a:defRPr>
            </a:lvl1pPr>
            <a:lvl2pPr marL="742950" indent="-285750">
              <a:defRPr kumimoji="1" sz="2400">
                <a:solidFill>
                  <a:schemeClr val="tx1"/>
                </a:solidFill>
                <a:latin typeface="DengXian" charset="-122"/>
                <a:ea typeface="DengXian" charset="-122"/>
              </a:defRPr>
            </a:lvl2pPr>
            <a:lvl3pPr marL="1143000" indent="-228600">
              <a:defRPr kumimoji="1" sz="2400">
                <a:solidFill>
                  <a:schemeClr val="tx1"/>
                </a:solidFill>
                <a:latin typeface="DengXian" charset="-122"/>
                <a:ea typeface="DengXian" charset="-122"/>
              </a:defRPr>
            </a:lvl3pPr>
            <a:lvl4pPr marL="1600200" indent="-228600">
              <a:defRPr kumimoji="1" sz="2400">
                <a:solidFill>
                  <a:schemeClr val="tx1"/>
                </a:solidFill>
                <a:latin typeface="DengXian" charset="-122"/>
                <a:ea typeface="DengXian" charset="-122"/>
              </a:defRPr>
            </a:lvl4pPr>
            <a:lvl5pPr marL="2057400" indent="-228600">
              <a:defRPr kumimoji="1" sz="2400">
                <a:solidFill>
                  <a:schemeClr val="tx1"/>
                </a:solidFill>
                <a:latin typeface="DengXian" charset="-122"/>
                <a:ea typeface="DengXian" charset="-122"/>
              </a:defRPr>
            </a:lvl5pPr>
            <a:lvl6pPr marL="2514600" indent="-228600" eaLnBrk="0" fontAlgn="base" hangingPunct="0">
              <a:spcBef>
                <a:spcPct val="0"/>
              </a:spcBef>
              <a:spcAft>
                <a:spcPct val="0"/>
              </a:spcAft>
              <a:defRPr kumimoji="1" sz="2400">
                <a:solidFill>
                  <a:schemeClr val="tx1"/>
                </a:solidFill>
                <a:latin typeface="DengXian" charset="-122"/>
                <a:ea typeface="DengXian" charset="-122"/>
              </a:defRPr>
            </a:lvl6pPr>
            <a:lvl7pPr marL="2971800" indent="-228600" eaLnBrk="0" fontAlgn="base" hangingPunct="0">
              <a:spcBef>
                <a:spcPct val="0"/>
              </a:spcBef>
              <a:spcAft>
                <a:spcPct val="0"/>
              </a:spcAft>
              <a:defRPr kumimoji="1" sz="2400">
                <a:solidFill>
                  <a:schemeClr val="tx1"/>
                </a:solidFill>
                <a:latin typeface="DengXian" charset="-122"/>
                <a:ea typeface="DengXian" charset="-122"/>
              </a:defRPr>
            </a:lvl7pPr>
            <a:lvl8pPr marL="3429000" indent="-228600" eaLnBrk="0" fontAlgn="base" hangingPunct="0">
              <a:spcBef>
                <a:spcPct val="0"/>
              </a:spcBef>
              <a:spcAft>
                <a:spcPct val="0"/>
              </a:spcAft>
              <a:defRPr kumimoji="1" sz="2400">
                <a:solidFill>
                  <a:schemeClr val="tx1"/>
                </a:solidFill>
                <a:latin typeface="DengXian" charset="-122"/>
                <a:ea typeface="DengXian" charset="-122"/>
              </a:defRPr>
            </a:lvl8pPr>
            <a:lvl9pPr marL="3886200" indent="-228600" eaLnBrk="0" fontAlgn="base" hangingPunct="0">
              <a:spcBef>
                <a:spcPct val="0"/>
              </a:spcBef>
              <a:spcAft>
                <a:spcPct val="0"/>
              </a:spcAft>
              <a:defRPr kumimoji="1" sz="2400">
                <a:solidFill>
                  <a:schemeClr val="tx1"/>
                </a:solidFill>
                <a:latin typeface="DengXian" charset="-122"/>
                <a:ea typeface="DengXian" charset="-122"/>
              </a:defRPr>
            </a:lvl9pPr>
          </a:lstStyle>
          <a:p>
            <a:pPr eaLnBrk="1" hangingPunct="1">
              <a:lnSpc>
                <a:spcPct val="150000"/>
              </a:lnSpc>
            </a:pPr>
            <a:r>
              <a:rPr kumimoji="0" lang="zh-CN" altLang="en-US" sz="2925" b="1" dirty="0">
                <a:solidFill>
                  <a:schemeClr val="bg1"/>
                </a:solidFill>
                <a:latin typeface="+mj-ea"/>
                <a:ea typeface="+mj-ea"/>
              </a:rPr>
              <a:t>我们：</a:t>
            </a:r>
            <a:endParaRPr kumimoji="0" lang="en-US" altLang="zh-CN" sz="2925" b="1" dirty="0">
              <a:solidFill>
                <a:schemeClr val="bg1"/>
              </a:solidFill>
              <a:latin typeface="+mj-ea"/>
              <a:ea typeface="+mj-ea"/>
            </a:endParaRPr>
          </a:p>
          <a:p>
            <a:pPr algn="ctr" eaLnBrk="1" hangingPunct="1">
              <a:lnSpc>
                <a:spcPct val="150000"/>
              </a:lnSpc>
            </a:pPr>
            <a:r>
              <a:rPr kumimoji="0" lang="zh-CN" altLang="en-US" sz="2925" b="1" dirty="0">
                <a:solidFill>
                  <a:schemeClr val="bg1"/>
                </a:solidFill>
                <a:latin typeface="+mj-ea"/>
                <a:ea typeface="+mj-ea"/>
              </a:rPr>
              <a:t>每天都在快节奏的生活</a:t>
            </a:r>
            <a:endParaRPr kumimoji="0" lang="en-US" altLang="zh-CN" sz="2925" b="1" dirty="0">
              <a:solidFill>
                <a:schemeClr val="bg1"/>
              </a:solidFill>
              <a:latin typeface="+mj-ea"/>
              <a:ea typeface="+mj-ea"/>
            </a:endParaRPr>
          </a:p>
          <a:p>
            <a:pPr algn="ctr" eaLnBrk="1" hangingPunct="1">
              <a:lnSpc>
                <a:spcPct val="150000"/>
              </a:lnSpc>
            </a:pPr>
            <a:r>
              <a:rPr kumimoji="0" lang="zh-CN" altLang="en-US" sz="2925" b="1" dirty="0">
                <a:solidFill>
                  <a:schemeClr val="bg1"/>
                </a:solidFill>
                <a:latin typeface="+mj-ea"/>
                <a:ea typeface="+mj-ea"/>
              </a:rPr>
              <a:t>永远赶时间</a:t>
            </a:r>
            <a:endParaRPr kumimoji="0" lang="en-US" altLang="zh-CN" sz="2925" b="1" dirty="0">
              <a:solidFill>
                <a:schemeClr val="bg1"/>
              </a:solidFill>
              <a:latin typeface="+mj-ea"/>
              <a:ea typeface="+mj-ea"/>
            </a:endParaRPr>
          </a:p>
          <a:p>
            <a:pPr algn="ctr" eaLnBrk="1" hangingPunct="1">
              <a:lnSpc>
                <a:spcPct val="150000"/>
              </a:lnSpc>
            </a:pPr>
            <a:r>
              <a:rPr kumimoji="0" lang="zh-CN" altLang="en-US" sz="2925" b="1" dirty="0">
                <a:solidFill>
                  <a:schemeClr val="bg1"/>
                </a:solidFill>
                <a:latin typeface="+mj-ea"/>
                <a:ea typeface="+mj-ea"/>
              </a:rPr>
              <a:t>有时候</a:t>
            </a:r>
            <a:endParaRPr kumimoji="0" lang="en-US" altLang="zh-CN" sz="2925" b="1" dirty="0">
              <a:solidFill>
                <a:schemeClr val="bg1"/>
              </a:solidFill>
              <a:latin typeface="+mj-ea"/>
              <a:ea typeface="+mj-ea"/>
            </a:endParaRPr>
          </a:p>
          <a:p>
            <a:pPr algn="ctr" eaLnBrk="1" hangingPunct="1">
              <a:lnSpc>
                <a:spcPct val="150000"/>
              </a:lnSpc>
            </a:pPr>
            <a:r>
              <a:rPr kumimoji="0" lang="zh-CN" altLang="en-US" sz="2925" b="1" dirty="0">
                <a:solidFill>
                  <a:schemeClr val="bg1"/>
                </a:solidFill>
                <a:latin typeface="+mj-ea"/>
                <a:ea typeface="+mj-ea"/>
              </a:rPr>
              <a:t>开车也会开的很快</a:t>
            </a:r>
            <a:endParaRPr kumimoji="0" lang="en-US" altLang="zh-CN" sz="2925" b="1" dirty="0">
              <a:solidFill>
                <a:schemeClr val="bg1"/>
              </a:solidFill>
              <a:latin typeface="+mj-ea"/>
              <a:ea typeface="+mj-ea"/>
            </a:endParaRPr>
          </a:p>
          <a:p>
            <a:pPr algn="ctr" eaLnBrk="1" hangingPunct="1">
              <a:lnSpc>
                <a:spcPct val="150000"/>
              </a:lnSpc>
            </a:pPr>
            <a:r>
              <a:rPr kumimoji="0" lang="zh-CN" altLang="en-US" sz="2925" b="1" dirty="0">
                <a:solidFill>
                  <a:schemeClr val="bg1"/>
                </a:solidFill>
                <a:latin typeface="+mj-ea"/>
                <a:ea typeface="+mj-ea"/>
              </a:rPr>
              <a:t>导致我们忽略了一些</a:t>
            </a:r>
            <a:r>
              <a:rPr kumimoji="0" lang="en-US" altLang="zh-CN" sz="2925" b="1" dirty="0">
                <a:solidFill>
                  <a:schemeClr val="bg1"/>
                </a:solidFill>
                <a:latin typeface="+mj-ea"/>
                <a:ea typeface="+mj-ea"/>
              </a:rPr>
              <a:t>…</a:t>
            </a:r>
          </a:p>
        </p:txBody>
      </p:sp>
    </p:spTree>
  </p:cSld>
  <p:clrMapOvr>
    <a:masterClrMapping/>
  </p:clrMapOvr>
  <p:transition>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矩形 7"/>
          <p:cNvSpPr>
            <a:spLocks noChangeArrowheads="1"/>
          </p:cNvSpPr>
          <p:nvPr/>
        </p:nvSpPr>
        <p:spPr bwMode="auto">
          <a:xfrm>
            <a:off x="3949134" y="2935952"/>
            <a:ext cx="1867174" cy="50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058" tIns="49528" rIns="99058" bIns="49528">
            <a:spAutoFit/>
          </a:bodyPr>
          <a:lstStyle>
            <a:lvl1pPr>
              <a:defRPr kumimoji="1" sz="2400">
                <a:solidFill>
                  <a:schemeClr val="tx1"/>
                </a:solidFill>
                <a:latin typeface="DengXian" charset="-122"/>
                <a:ea typeface="DengXian" charset="-122"/>
              </a:defRPr>
            </a:lvl1pPr>
            <a:lvl2pPr marL="742950" indent="-285750">
              <a:defRPr kumimoji="1" sz="2400">
                <a:solidFill>
                  <a:schemeClr val="tx1"/>
                </a:solidFill>
                <a:latin typeface="DengXian" charset="-122"/>
                <a:ea typeface="DengXian" charset="-122"/>
              </a:defRPr>
            </a:lvl2pPr>
            <a:lvl3pPr marL="1143000" indent="-228600">
              <a:defRPr kumimoji="1" sz="2400">
                <a:solidFill>
                  <a:schemeClr val="tx1"/>
                </a:solidFill>
                <a:latin typeface="DengXian" charset="-122"/>
                <a:ea typeface="DengXian" charset="-122"/>
              </a:defRPr>
            </a:lvl3pPr>
            <a:lvl4pPr marL="1600200" indent="-228600">
              <a:defRPr kumimoji="1" sz="2400">
                <a:solidFill>
                  <a:schemeClr val="tx1"/>
                </a:solidFill>
                <a:latin typeface="DengXian" charset="-122"/>
                <a:ea typeface="DengXian" charset="-122"/>
              </a:defRPr>
            </a:lvl4pPr>
            <a:lvl5pPr marL="2057400" indent="-228600">
              <a:defRPr kumimoji="1" sz="2400">
                <a:solidFill>
                  <a:schemeClr val="tx1"/>
                </a:solidFill>
                <a:latin typeface="DengXian" charset="-122"/>
                <a:ea typeface="DengXian" charset="-122"/>
              </a:defRPr>
            </a:lvl5pPr>
            <a:lvl6pPr marL="2514600" indent="-228600" eaLnBrk="0" fontAlgn="base" hangingPunct="0">
              <a:spcBef>
                <a:spcPct val="0"/>
              </a:spcBef>
              <a:spcAft>
                <a:spcPct val="0"/>
              </a:spcAft>
              <a:defRPr kumimoji="1" sz="2400">
                <a:solidFill>
                  <a:schemeClr val="tx1"/>
                </a:solidFill>
                <a:latin typeface="DengXian" charset="-122"/>
                <a:ea typeface="DengXian" charset="-122"/>
              </a:defRPr>
            </a:lvl6pPr>
            <a:lvl7pPr marL="2971800" indent="-228600" eaLnBrk="0" fontAlgn="base" hangingPunct="0">
              <a:spcBef>
                <a:spcPct val="0"/>
              </a:spcBef>
              <a:spcAft>
                <a:spcPct val="0"/>
              </a:spcAft>
              <a:defRPr kumimoji="1" sz="2400">
                <a:solidFill>
                  <a:schemeClr val="tx1"/>
                </a:solidFill>
                <a:latin typeface="DengXian" charset="-122"/>
                <a:ea typeface="DengXian" charset="-122"/>
              </a:defRPr>
            </a:lvl7pPr>
            <a:lvl8pPr marL="3429000" indent="-228600" eaLnBrk="0" fontAlgn="base" hangingPunct="0">
              <a:spcBef>
                <a:spcPct val="0"/>
              </a:spcBef>
              <a:spcAft>
                <a:spcPct val="0"/>
              </a:spcAft>
              <a:defRPr kumimoji="1" sz="2400">
                <a:solidFill>
                  <a:schemeClr val="tx1"/>
                </a:solidFill>
                <a:latin typeface="DengXian" charset="-122"/>
                <a:ea typeface="DengXian" charset="-122"/>
              </a:defRPr>
            </a:lvl8pPr>
            <a:lvl9pPr marL="3886200" indent="-228600" eaLnBrk="0" fontAlgn="base" hangingPunct="0">
              <a:spcBef>
                <a:spcPct val="0"/>
              </a:spcBef>
              <a:spcAft>
                <a:spcPct val="0"/>
              </a:spcAft>
              <a:defRPr kumimoji="1" sz="2400">
                <a:solidFill>
                  <a:schemeClr val="tx1"/>
                </a:solidFill>
                <a:latin typeface="DengXian" charset="-122"/>
                <a:ea typeface="DengXian" charset="-122"/>
              </a:defRPr>
            </a:lvl9pPr>
          </a:lstStyle>
          <a:p>
            <a:pPr eaLnBrk="1" hangingPunct="1"/>
            <a:r>
              <a:rPr kumimoji="0" lang="zh-CN" altLang="en-US" sz="2600" b="1">
                <a:solidFill>
                  <a:schemeClr val="tx1">
                    <a:lumMod val="50000"/>
                  </a:schemeClr>
                </a:solidFill>
                <a:latin typeface="+mj-ea"/>
                <a:ea typeface="+mj-ea"/>
              </a:rPr>
              <a:t>礼让行人篇</a:t>
            </a:r>
            <a:endParaRPr kumimoji="0" lang="zh-CN" altLang="en-US" sz="2600" dirty="0">
              <a:solidFill>
                <a:schemeClr val="tx1">
                  <a:lumMod val="50000"/>
                </a:schemeClr>
              </a:solidFill>
              <a:latin typeface="+mj-ea"/>
              <a:ea typeface="+mj-ea"/>
            </a:endParaRPr>
          </a:p>
        </p:txBody>
      </p:sp>
      <p:sp>
        <p:nvSpPr>
          <p:cNvPr id="16" name="标题 1"/>
          <p:cNvSpPr txBox="1"/>
          <p:nvPr/>
        </p:nvSpPr>
        <p:spPr bwMode="auto">
          <a:xfrm>
            <a:off x="1019175" y="287338"/>
            <a:ext cx="7953375" cy="44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30927" tIns="65464" rIns="130927" bIns="65464" numCol="1" anchor="t" anchorCtr="0" compatLnSpc="1"/>
          <a:lstStyle>
            <a:lvl1pPr algn="l" rtl="0" eaLnBrk="0" fontAlgn="base" hangingPunct="0">
              <a:lnSpc>
                <a:spcPct val="103000"/>
              </a:lnSpc>
              <a:spcBef>
                <a:spcPct val="0"/>
              </a:spcBef>
              <a:spcAft>
                <a:spcPct val="0"/>
              </a:spcAft>
              <a:defRPr sz="2800">
                <a:solidFill>
                  <a:schemeClr val="tx1"/>
                </a:solidFill>
                <a:latin typeface="+mj-lt"/>
                <a:ea typeface="+mj-ea"/>
                <a:cs typeface="+mj-cs"/>
              </a:defRPr>
            </a:lvl1pPr>
            <a:lvl2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2pPr>
            <a:lvl3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3pPr>
            <a:lvl4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4pPr>
            <a:lvl5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5pPr>
            <a:lvl6pPr marL="457200" algn="l" rtl="0" eaLnBrk="0" fontAlgn="base" hangingPunct="0">
              <a:lnSpc>
                <a:spcPct val="103000"/>
              </a:lnSpc>
              <a:spcBef>
                <a:spcPct val="0"/>
              </a:spcBef>
              <a:spcAft>
                <a:spcPct val="0"/>
              </a:spcAft>
              <a:defRPr sz="2800">
                <a:solidFill>
                  <a:schemeClr val="tx1"/>
                </a:solidFill>
                <a:latin typeface="VW Headline OT-Black" pitchFamily="34" charset="0"/>
              </a:defRPr>
            </a:lvl6pPr>
            <a:lvl7pPr marL="914400" algn="l" rtl="0" eaLnBrk="0" fontAlgn="base" hangingPunct="0">
              <a:lnSpc>
                <a:spcPct val="103000"/>
              </a:lnSpc>
              <a:spcBef>
                <a:spcPct val="0"/>
              </a:spcBef>
              <a:spcAft>
                <a:spcPct val="0"/>
              </a:spcAft>
              <a:defRPr sz="2800">
                <a:solidFill>
                  <a:schemeClr val="tx1"/>
                </a:solidFill>
                <a:latin typeface="VW Headline OT-Black" pitchFamily="34" charset="0"/>
              </a:defRPr>
            </a:lvl7pPr>
            <a:lvl8pPr marL="1371600" algn="l" rtl="0" eaLnBrk="0" fontAlgn="base" hangingPunct="0">
              <a:lnSpc>
                <a:spcPct val="103000"/>
              </a:lnSpc>
              <a:spcBef>
                <a:spcPct val="0"/>
              </a:spcBef>
              <a:spcAft>
                <a:spcPct val="0"/>
              </a:spcAft>
              <a:defRPr sz="2800">
                <a:solidFill>
                  <a:schemeClr val="tx1"/>
                </a:solidFill>
                <a:latin typeface="VW Headline OT-Black" pitchFamily="34" charset="0"/>
              </a:defRPr>
            </a:lvl8pPr>
            <a:lvl9pPr marL="1828800" algn="l" rtl="0" eaLnBrk="0" fontAlgn="base" hangingPunct="0">
              <a:lnSpc>
                <a:spcPct val="103000"/>
              </a:lnSpc>
              <a:spcBef>
                <a:spcPct val="0"/>
              </a:spcBef>
              <a:spcAft>
                <a:spcPct val="0"/>
              </a:spcAft>
              <a:defRPr sz="2800">
                <a:solidFill>
                  <a:schemeClr val="tx1"/>
                </a:solidFill>
                <a:latin typeface="VW Headline OT-Black" pitchFamily="34" charset="0"/>
              </a:defRPr>
            </a:lvl9pPr>
          </a:lstStyle>
          <a:p>
            <a:r>
              <a:rPr lang="zh-CN" altLang="en-US" b="1" kern="0">
                <a:latin typeface="+mj-ea"/>
              </a:rPr>
              <a:t>为生活让路病毒视频拍摄</a:t>
            </a:r>
            <a:endParaRPr lang="zh-CN" altLang="en-US" b="1" kern="0" dirty="0">
              <a:latin typeface="+mj-ea"/>
            </a:endParaRP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
          <p:cNvSpPr>
            <a:spLocks noChangeArrowheads="1"/>
          </p:cNvSpPr>
          <p:nvPr/>
        </p:nvSpPr>
        <p:spPr bwMode="auto">
          <a:xfrm>
            <a:off x="541735" y="2245208"/>
            <a:ext cx="3888879" cy="27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58" tIns="49528" rIns="99058" bIns="49528" anchor="ctr">
            <a:spAutoFit/>
          </a:bodyPr>
          <a:lstStyle>
            <a:lvl1pPr defTabSz="1217295">
              <a:defRPr kumimoji="1" sz="2400">
                <a:solidFill>
                  <a:schemeClr val="tx1"/>
                </a:solidFill>
                <a:latin typeface="DengXian" charset="-122"/>
                <a:ea typeface="DengXian" charset="-122"/>
              </a:defRPr>
            </a:lvl1pPr>
            <a:lvl2pPr marL="742950" indent="-285750" defTabSz="1217295">
              <a:defRPr kumimoji="1" sz="2400">
                <a:solidFill>
                  <a:schemeClr val="tx1"/>
                </a:solidFill>
                <a:latin typeface="DengXian" charset="-122"/>
                <a:ea typeface="DengXian" charset="-122"/>
              </a:defRPr>
            </a:lvl2pPr>
            <a:lvl3pPr marL="1143000" indent="-228600" defTabSz="1217295">
              <a:defRPr kumimoji="1" sz="2400">
                <a:solidFill>
                  <a:schemeClr val="tx1"/>
                </a:solidFill>
                <a:latin typeface="DengXian" charset="-122"/>
                <a:ea typeface="DengXian" charset="-122"/>
              </a:defRPr>
            </a:lvl3pPr>
            <a:lvl4pPr marL="1600200" indent="-228600" defTabSz="1217295">
              <a:defRPr kumimoji="1" sz="2400">
                <a:solidFill>
                  <a:schemeClr val="tx1"/>
                </a:solidFill>
                <a:latin typeface="DengXian" charset="-122"/>
                <a:ea typeface="DengXian" charset="-122"/>
              </a:defRPr>
            </a:lvl4pPr>
            <a:lvl5pPr marL="2057400" indent="-228600" defTabSz="1217295">
              <a:defRPr kumimoji="1" sz="2400">
                <a:solidFill>
                  <a:schemeClr val="tx1"/>
                </a:solidFill>
                <a:latin typeface="DengXian" charset="-122"/>
                <a:ea typeface="DengXian" charset="-122"/>
              </a:defRPr>
            </a:lvl5pPr>
            <a:lvl6pPr marL="2514600" indent="-228600" defTabSz="1217295" eaLnBrk="0" fontAlgn="base" hangingPunct="0">
              <a:spcBef>
                <a:spcPct val="0"/>
              </a:spcBef>
              <a:spcAft>
                <a:spcPct val="0"/>
              </a:spcAft>
              <a:defRPr kumimoji="1" sz="2400">
                <a:solidFill>
                  <a:schemeClr val="tx1"/>
                </a:solidFill>
                <a:latin typeface="DengXian" charset="-122"/>
                <a:ea typeface="DengXian" charset="-122"/>
              </a:defRPr>
            </a:lvl6pPr>
            <a:lvl7pPr marL="2971800" indent="-228600" defTabSz="1217295" eaLnBrk="0" fontAlgn="base" hangingPunct="0">
              <a:spcBef>
                <a:spcPct val="0"/>
              </a:spcBef>
              <a:spcAft>
                <a:spcPct val="0"/>
              </a:spcAft>
              <a:defRPr kumimoji="1" sz="2400">
                <a:solidFill>
                  <a:schemeClr val="tx1"/>
                </a:solidFill>
                <a:latin typeface="DengXian" charset="-122"/>
                <a:ea typeface="DengXian" charset="-122"/>
              </a:defRPr>
            </a:lvl7pPr>
            <a:lvl8pPr marL="3429000" indent="-228600" defTabSz="1217295" eaLnBrk="0" fontAlgn="base" hangingPunct="0">
              <a:spcBef>
                <a:spcPct val="0"/>
              </a:spcBef>
              <a:spcAft>
                <a:spcPct val="0"/>
              </a:spcAft>
              <a:defRPr kumimoji="1" sz="2400">
                <a:solidFill>
                  <a:schemeClr val="tx1"/>
                </a:solidFill>
                <a:latin typeface="DengXian" charset="-122"/>
                <a:ea typeface="DengXian" charset="-122"/>
              </a:defRPr>
            </a:lvl8pPr>
            <a:lvl9pPr marL="3886200" indent="-228600" defTabSz="1217295" eaLnBrk="0" fontAlgn="base" hangingPunct="0">
              <a:spcBef>
                <a:spcPct val="0"/>
              </a:spcBef>
              <a:spcAft>
                <a:spcPct val="0"/>
              </a:spcAft>
              <a:defRPr kumimoji="1" sz="2400">
                <a:solidFill>
                  <a:schemeClr val="tx1"/>
                </a:solidFill>
                <a:latin typeface="DengXian" charset="-122"/>
                <a:ea typeface="DengXian" charset="-122"/>
              </a:defRPr>
            </a:lvl9pPr>
          </a:lstStyle>
          <a:p>
            <a:pPr eaLnBrk="1" hangingPunct="1">
              <a:lnSpc>
                <a:spcPct val="150000"/>
              </a:lnSpc>
            </a:pPr>
            <a:r>
              <a:rPr kumimoji="0" lang="zh-CN" altLang="en-US" sz="1140" b="1" dirty="0">
                <a:latin typeface="+mj-ea"/>
                <a:ea typeface="+mj-ea"/>
              </a:rPr>
              <a:t>时间：上午</a:t>
            </a:r>
            <a:r>
              <a:rPr kumimoji="0" lang="en-US" altLang="zh-CN" sz="1140" b="1" dirty="0">
                <a:latin typeface="+mj-ea"/>
                <a:ea typeface="+mj-ea"/>
              </a:rPr>
              <a:t>11</a:t>
            </a:r>
            <a:r>
              <a:rPr kumimoji="0" lang="zh-CN" altLang="en-US" sz="1140" b="1" dirty="0">
                <a:latin typeface="+mj-ea"/>
                <a:ea typeface="+mj-ea"/>
              </a:rPr>
              <a:t>点</a:t>
            </a:r>
            <a:endParaRPr kumimoji="0" lang="en-US" altLang="zh-CN" sz="1140" b="1" dirty="0">
              <a:latin typeface="+mj-ea"/>
              <a:ea typeface="+mj-ea"/>
            </a:endParaRPr>
          </a:p>
          <a:p>
            <a:pPr eaLnBrk="1" hangingPunct="1">
              <a:lnSpc>
                <a:spcPct val="150000"/>
              </a:lnSpc>
            </a:pPr>
            <a:r>
              <a:rPr kumimoji="0" lang="zh-CN" altLang="en-US" sz="1140" b="1" dirty="0">
                <a:latin typeface="+mj-ea"/>
                <a:ea typeface="+mj-ea"/>
              </a:rPr>
              <a:t>地点：没有红绿灯的路中</a:t>
            </a:r>
            <a:endParaRPr kumimoji="0" lang="en-US" altLang="zh-CN" sz="1140" b="1" dirty="0">
              <a:latin typeface="+mj-ea"/>
              <a:ea typeface="+mj-ea"/>
            </a:endParaRPr>
          </a:p>
          <a:p>
            <a:pPr eaLnBrk="1" hangingPunct="1">
              <a:lnSpc>
                <a:spcPct val="150000"/>
              </a:lnSpc>
            </a:pPr>
            <a:r>
              <a:rPr kumimoji="0" lang="zh-CN" altLang="en-US" sz="1140" b="1" dirty="0">
                <a:latin typeface="+mj-ea"/>
                <a:ea typeface="+mj-ea"/>
              </a:rPr>
              <a:t>形式：行车记录仪拍摄</a:t>
            </a:r>
          </a:p>
          <a:p>
            <a:pPr>
              <a:lnSpc>
                <a:spcPct val="150000"/>
              </a:lnSpc>
            </a:pPr>
            <a:r>
              <a:rPr kumimoji="0" lang="zh-CN" altLang="en-US" sz="1140" b="1" dirty="0">
                <a:latin typeface="+mj-ea"/>
                <a:ea typeface="+mj-ea"/>
              </a:rPr>
              <a:t>故事梗概：拍摄车在</a:t>
            </a:r>
            <a:r>
              <a:rPr kumimoji="0" lang="en-US" altLang="zh-CN" sz="1140" b="1" dirty="0">
                <a:latin typeface="+mj-ea"/>
                <a:ea typeface="+mj-ea"/>
              </a:rPr>
              <a:t>1</a:t>
            </a:r>
            <a:r>
              <a:rPr kumimoji="0" lang="zh-CN" altLang="en-US" sz="1140" b="1" dirty="0">
                <a:latin typeface="+mj-ea"/>
                <a:ea typeface="+mj-ea"/>
              </a:rPr>
              <a:t>号车道，朗行在</a:t>
            </a:r>
            <a:r>
              <a:rPr kumimoji="0" lang="en-US" altLang="zh-CN" sz="1140" b="1" dirty="0">
                <a:latin typeface="+mj-ea"/>
                <a:ea typeface="+mj-ea"/>
              </a:rPr>
              <a:t>2</a:t>
            </a:r>
            <a:r>
              <a:rPr kumimoji="0" lang="zh-CN" altLang="en-US" sz="1140" b="1" dirty="0">
                <a:latin typeface="+mj-ea"/>
                <a:ea typeface="+mj-ea"/>
              </a:rPr>
              <a:t>号车道，在过一个没有红绿灯的横道线时，有一个妈妈推着婴儿车要过马路，于是朗行先停下来了，但是朗行后面的车狂按喇叭，还不停的闪远光灯。当然朗行车主还是非常有素质的，没有任何的表示默默的开走了。后车突然抄上去摇下车窗对着朗行车主貌似在骂骂咧咧的，任何扬长而去。（后车可以是竞品车型）</a:t>
            </a:r>
          </a:p>
        </p:txBody>
      </p:sp>
      <p:cxnSp>
        <p:nvCxnSpPr>
          <p:cNvPr id="13" name="直线连接符 12"/>
          <p:cNvCxnSpPr/>
          <p:nvPr/>
        </p:nvCxnSpPr>
        <p:spPr>
          <a:xfrm>
            <a:off x="4633119" y="1440061"/>
            <a:ext cx="0" cy="4201022"/>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31748" name="TextBox 2"/>
          <p:cNvSpPr txBox="1">
            <a:spLocks noChangeArrowheads="1"/>
          </p:cNvSpPr>
          <p:nvPr/>
        </p:nvSpPr>
        <p:spPr bwMode="auto">
          <a:xfrm>
            <a:off x="626864" y="1342033"/>
            <a:ext cx="866900" cy="50013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9058" tIns="49528" rIns="99058" bIns="49528">
            <a:spAutoFit/>
          </a:bodyPr>
          <a:lstStyle>
            <a:lvl1pPr>
              <a:defRPr kumimoji="1" sz="2400">
                <a:solidFill>
                  <a:schemeClr val="tx1"/>
                </a:solidFill>
                <a:latin typeface="DengXian" charset="-122"/>
                <a:ea typeface="DengXian" charset="-122"/>
              </a:defRPr>
            </a:lvl1pPr>
            <a:lvl2pPr marL="742950" indent="-285750">
              <a:defRPr kumimoji="1" sz="2400">
                <a:solidFill>
                  <a:schemeClr val="tx1"/>
                </a:solidFill>
                <a:latin typeface="DengXian" charset="-122"/>
                <a:ea typeface="DengXian" charset="-122"/>
              </a:defRPr>
            </a:lvl2pPr>
            <a:lvl3pPr marL="1143000" indent="-228600">
              <a:defRPr kumimoji="1" sz="2400">
                <a:solidFill>
                  <a:schemeClr val="tx1"/>
                </a:solidFill>
                <a:latin typeface="DengXian" charset="-122"/>
                <a:ea typeface="DengXian" charset="-122"/>
              </a:defRPr>
            </a:lvl3pPr>
            <a:lvl4pPr marL="1600200" indent="-228600">
              <a:defRPr kumimoji="1" sz="2400">
                <a:solidFill>
                  <a:schemeClr val="tx1"/>
                </a:solidFill>
                <a:latin typeface="DengXian" charset="-122"/>
                <a:ea typeface="DengXian" charset="-122"/>
              </a:defRPr>
            </a:lvl4pPr>
            <a:lvl5pPr marL="2057400" indent="-228600">
              <a:defRPr kumimoji="1" sz="2400">
                <a:solidFill>
                  <a:schemeClr val="tx1"/>
                </a:solidFill>
                <a:latin typeface="DengXian" charset="-122"/>
                <a:ea typeface="DengXian" charset="-122"/>
              </a:defRPr>
            </a:lvl5pPr>
            <a:lvl6pPr marL="2514600" indent="-228600" eaLnBrk="0" fontAlgn="base" hangingPunct="0">
              <a:spcBef>
                <a:spcPct val="0"/>
              </a:spcBef>
              <a:spcAft>
                <a:spcPct val="0"/>
              </a:spcAft>
              <a:defRPr kumimoji="1" sz="2400">
                <a:solidFill>
                  <a:schemeClr val="tx1"/>
                </a:solidFill>
                <a:latin typeface="DengXian" charset="-122"/>
                <a:ea typeface="DengXian" charset="-122"/>
              </a:defRPr>
            </a:lvl6pPr>
            <a:lvl7pPr marL="2971800" indent="-228600" eaLnBrk="0" fontAlgn="base" hangingPunct="0">
              <a:spcBef>
                <a:spcPct val="0"/>
              </a:spcBef>
              <a:spcAft>
                <a:spcPct val="0"/>
              </a:spcAft>
              <a:defRPr kumimoji="1" sz="2400">
                <a:solidFill>
                  <a:schemeClr val="tx1"/>
                </a:solidFill>
                <a:latin typeface="DengXian" charset="-122"/>
                <a:ea typeface="DengXian" charset="-122"/>
              </a:defRPr>
            </a:lvl7pPr>
            <a:lvl8pPr marL="3429000" indent="-228600" eaLnBrk="0" fontAlgn="base" hangingPunct="0">
              <a:spcBef>
                <a:spcPct val="0"/>
              </a:spcBef>
              <a:spcAft>
                <a:spcPct val="0"/>
              </a:spcAft>
              <a:defRPr kumimoji="1" sz="2400">
                <a:solidFill>
                  <a:schemeClr val="tx1"/>
                </a:solidFill>
                <a:latin typeface="DengXian" charset="-122"/>
                <a:ea typeface="DengXian" charset="-122"/>
              </a:defRPr>
            </a:lvl8pPr>
            <a:lvl9pPr marL="3886200" indent="-228600" eaLnBrk="0" fontAlgn="base" hangingPunct="0">
              <a:spcBef>
                <a:spcPct val="0"/>
              </a:spcBef>
              <a:spcAft>
                <a:spcPct val="0"/>
              </a:spcAft>
              <a:defRPr kumimoji="1" sz="2400">
                <a:solidFill>
                  <a:schemeClr val="tx1"/>
                </a:solidFill>
                <a:latin typeface="DengXian" charset="-122"/>
                <a:ea typeface="DengXian" charset="-122"/>
              </a:defRPr>
            </a:lvl9pPr>
          </a:lstStyle>
          <a:p>
            <a:pPr eaLnBrk="1" hangingPunct="1"/>
            <a:r>
              <a:rPr kumimoji="0" lang="zh-CN" altLang="en-US" sz="2600" b="1" dirty="0">
                <a:solidFill>
                  <a:schemeClr val="tx1">
                    <a:lumMod val="50000"/>
                  </a:schemeClr>
                </a:solidFill>
                <a:latin typeface="+mj-ea"/>
                <a:ea typeface="+mj-ea"/>
              </a:rPr>
              <a:t>场景</a:t>
            </a:r>
          </a:p>
        </p:txBody>
      </p:sp>
      <p:sp>
        <p:nvSpPr>
          <p:cNvPr id="31749" name="TextBox 2"/>
          <p:cNvSpPr txBox="1">
            <a:spLocks noChangeArrowheads="1"/>
          </p:cNvSpPr>
          <p:nvPr/>
        </p:nvSpPr>
        <p:spPr bwMode="auto">
          <a:xfrm>
            <a:off x="4897537" y="1342033"/>
            <a:ext cx="866900" cy="50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9058" tIns="49528" rIns="99058" bIns="49528">
            <a:spAutoFit/>
          </a:bodyPr>
          <a:lstStyle>
            <a:lvl1pPr>
              <a:defRPr kumimoji="1" sz="2400">
                <a:solidFill>
                  <a:schemeClr val="tx1"/>
                </a:solidFill>
                <a:latin typeface="DengXian" charset="-122"/>
                <a:ea typeface="DengXian" charset="-122"/>
              </a:defRPr>
            </a:lvl1pPr>
            <a:lvl2pPr marL="742950" indent="-285750">
              <a:defRPr kumimoji="1" sz="2400">
                <a:solidFill>
                  <a:schemeClr val="tx1"/>
                </a:solidFill>
                <a:latin typeface="DengXian" charset="-122"/>
                <a:ea typeface="DengXian" charset="-122"/>
              </a:defRPr>
            </a:lvl2pPr>
            <a:lvl3pPr marL="1143000" indent="-228600">
              <a:defRPr kumimoji="1" sz="2400">
                <a:solidFill>
                  <a:schemeClr val="tx1"/>
                </a:solidFill>
                <a:latin typeface="DengXian" charset="-122"/>
                <a:ea typeface="DengXian" charset="-122"/>
              </a:defRPr>
            </a:lvl3pPr>
            <a:lvl4pPr marL="1600200" indent="-228600">
              <a:defRPr kumimoji="1" sz="2400">
                <a:solidFill>
                  <a:schemeClr val="tx1"/>
                </a:solidFill>
                <a:latin typeface="DengXian" charset="-122"/>
                <a:ea typeface="DengXian" charset="-122"/>
              </a:defRPr>
            </a:lvl4pPr>
            <a:lvl5pPr marL="2057400" indent="-228600">
              <a:defRPr kumimoji="1" sz="2400">
                <a:solidFill>
                  <a:schemeClr val="tx1"/>
                </a:solidFill>
                <a:latin typeface="DengXian" charset="-122"/>
                <a:ea typeface="DengXian" charset="-122"/>
              </a:defRPr>
            </a:lvl5pPr>
            <a:lvl6pPr marL="2514600" indent="-228600" eaLnBrk="0" fontAlgn="base" hangingPunct="0">
              <a:spcBef>
                <a:spcPct val="0"/>
              </a:spcBef>
              <a:spcAft>
                <a:spcPct val="0"/>
              </a:spcAft>
              <a:defRPr kumimoji="1" sz="2400">
                <a:solidFill>
                  <a:schemeClr val="tx1"/>
                </a:solidFill>
                <a:latin typeface="DengXian" charset="-122"/>
                <a:ea typeface="DengXian" charset="-122"/>
              </a:defRPr>
            </a:lvl6pPr>
            <a:lvl7pPr marL="2971800" indent="-228600" eaLnBrk="0" fontAlgn="base" hangingPunct="0">
              <a:spcBef>
                <a:spcPct val="0"/>
              </a:spcBef>
              <a:spcAft>
                <a:spcPct val="0"/>
              </a:spcAft>
              <a:defRPr kumimoji="1" sz="2400">
                <a:solidFill>
                  <a:schemeClr val="tx1"/>
                </a:solidFill>
                <a:latin typeface="DengXian" charset="-122"/>
                <a:ea typeface="DengXian" charset="-122"/>
              </a:defRPr>
            </a:lvl7pPr>
            <a:lvl8pPr marL="3429000" indent="-228600" eaLnBrk="0" fontAlgn="base" hangingPunct="0">
              <a:spcBef>
                <a:spcPct val="0"/>
              </a:spcBef>
              <a:spcAft>
                <a:spcPct val="0"/>
              </a:spcAft>
              <a:defRPr kumimoji="1" sz="2400">
                <a:solidFill>
                  <a:schemeClr val="tx1"/>
                </a:solidFill>
                <a:latin typeface="DengXian" charset="-122"/>
                <a:ea typeface="DengXian" charset="-122"/>
              </a:defRPr>
            </a:lvl8pPr>
            <a:lvl9pPr marL="3886200" indent="-228600" eaLnBrk="0" fontAlgn="base" hangingPunct="0">
              <a:spcBef>
                <a:spcPct val="0"/>
              </a:spcBef>
              <a:spcAft>
                <a:spcPct val="0"/>
              </a:spcAft>
              <a:defRPr kumimoji="1" sz="2400">
                <a:solidFill>
                  <a:schemeClr val="tx1"/>
                </a:solidFill>
                <a:latin typeface="DengXian" charset="-122"/>
                <a:ea typeface="DengXian" charset="-122"/>
              </a:defRPr>
            </a:lvl9pPr>
          </a:lstStyle>
          <a:p>
            <a:pPr eaLnBrk="1" hangingPunct="1"/>
            <a:r>
              <a:rPr kumimoji="0" lang="zh-CN" altLang="en-US" sz="2600" b="1" dirty="0">
                <a:solidFill>
                  <a:schemeClr val="tx1">
                    <a:lumMod val="50000"/>
                  </a:schemeClr>
                </a:solidFill>
                <a:latin typeface="+mj-ea"/>
                <a:ea typeface="+mj-ea"/>
              </a:rPr>
              <a:t>传播</a:t>
            </a:r>
          </a:p>
        </p:txBody>
      </p:sp>
      <p:sp>
        <p:nvSpPr>
          <p:cNvPr id="31750" name="Rectangle 1"/>
          <p:cNvSpPr>
            <a:spLocks noChangeArrowheads="1"/>
          </p:cNvSpPr>
          <p:nvPr/>
        </p:nvSpPr>
        <p:spPr bwMode="auto">
          <a:xfrm>
            <a:off x="4835625" y="2245208"/>
            <a:ext cx="4471888" cy="24643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9058" tIns="49528" rIns="99058" bIns="49528" anchor="ctr">
            <a:spAutoFit/>
          </a:bodyPr>
          <a:lstStyle>
            <a:lvl1pPr defTabSz="1217295">
              <a:defRPr kumimoji="1" sz="2400">
                <a:solidFill>
                  <a:schemeClr val="tx1"/>
                </a:solidFill>
                <a:latin typeface="DengXian" charset="-122"/>
                <a:ea typeface="DengXian" charset="-122"/>
              </a:defRPr>
            </a:lvl1pPr>
            <a:lvl2pPr marL="742950" indent="-285750" defTabSz="1217295">
              <a:defRPr kumimoji="1" sz="2400">
                <a:solidFill>
                  <a:schemeClr val="tx1"/>
                </a:solidFill>
                <a:latin typeface="DengXian" charset="-122"/>
                <a:ea typeface="DengXian" charset="-122"/>
              </a:defRPr>
            </a:lvl2pPr>
            <a:lvl3pPr marL="1143000" indent="-228600" defTabSz="1217295">
              <a:defRPr kumimoji="1" sz="2400">
                <a:solidFill>
                  <a:schemeClr val="tx1"/>
                </a:solidFill>
                <a:latin typeface="DengXian" charset="-122"/>
                <a:ea typeface="DengXian" charset="-122"/>
              </a:defRPr>
            </a:lvl3pPr>
            <a:lvl4pPr marL="1600200" indent="-228600" defTabSz="1217295">
              <a:defRPr kumimoji="1" sz="2400">
                <a:solidFill>
                  <a:schemeClr val="tx1"/>
                </a:solidFill>
                <a:latin typeface="DengXian" charset="-122"/>
                <a:ea typeface="DengXian" charset="-122"/>
              </a:defRPr>
            </a:lvl4pPr>
            <a:lvl5pPr marL="2057400" indent="-228600" defTabSz="1217295">
              <a:defRPr kumimoji="1" sz="2400">
                <a:solidFill>
                  <a:schemeClr val="tx1"/>
                </a:solidFill>
                <a:latin typeface="DengXian" charset="-122"/>
                <a:ea typeface="DengXian" charset="-122"/>
              </a:defRPr>
            </a:lvl5pPr>
            <a:lvl6pPr marL="2514600" indent="-228600" defTabSz="1217295" eaLnBrk="0" fontAlgn="base" hangingPunct="0">
              <a:spcBef>
                <a:spcPct val="0"/>
              </a:spcBef>
              <a:spcAft>
                <a:spcPct val="0"/>
              </a:spcAft>
              <a:defRPr kumimoji="1" sz="2400">
                <a:solidFill>
                  <a:schemeClr val="tx1"/>
                </a:solidFill>
                <a:latin typeface="DengXian" charset="-122"/>
                <a:ea typeface="DengXian" charset="-122"/>
              </a:defRPr>
            </a:lvl6pPr>
            <a:lvl7pPr marL="2971800" indent="-228600" defTabSz="1217295" eaLnBrk="0" fontAlgn="base" hangingPunct="0">
              <a:spcBef>
                <a:spcPct val="0"/>
              </a:spcBef>
              <a:spcAft>
                <a:spcPct val="0"/>
              </a:spcAft>
              <a:defRPr kumimoji="1" sz="2400">
                <a:solidFill>
                  <a:schemeClr val="tx1"/>
                </a:solidFill>
                <a:latin typeface="DengXian" charset="-122"/>
                <a:ea typeface="DengXian" charset="-122"/>
              </a:defRPr>
            </a:lvl7pPr>
            <a:lvl8pPr marL="3429000" indent="-228600" defTabSz="1217295" eaLnBrk="0" fontAlgn="base" hangingPunct="0">
              <a:spcBef>
                <a:spcPct val="0"/>
              </a:spcBef>
              <a:spcAft>
                <a:spcPct val="0"/>
              </a:spcAft>
              <a:defRPr kumimoji="1" sz="2400">
                <a:solidFill>
                  <a:schemeClr val="tx1"/>
                </a:solidFill>
                <a:latin typeface="DengXian" charset="-122"/>
                <a:ea typeface="DengXian" charset="-122"/>
              </a:defRPr>
            </a:lvl8pPr>
            <a:lvl9pPr marL="3886200" indent="-228600" defTabSz="1217295" eaLnBrk="0" fontAlgn="base" hangingPunct="0">
              <a:spcBef>
                <a:spcPct val="0"/>
              </a:spcBef>
              <a:spcAft>
                <a:spcPct val="0"/>
              </a:spcAft>
              <a:defRPr kumimoji="1" sz="2400">
                <a:solidFill>
                  <a:schemeClr val="tx1"/>
                </a:solidFill>
                <a:latin typeface="DengXian" charset="-122"/>
                <a:ea typeface="DengXian" charset="-122"/>
              </a:defRPr>
            </a:lvl9pPr>
          </a:lstStyle>
          <a:p>
            <a:pPr eaLnBrk="1" hangingPunct="1">
              <a:lnSpc>
                <a:spcPct val="150000"/>
              </a:lnSpc>
            </a:pPr>
            <a:r>
              <a:rPr kumimoji="0" lang="en-US" altLang="zh-CN" sz="1140" b="1" dirty="0">
                <a:latin typeface="+mj-ea"/>
                <a:ea typeface="+mj-ea"/>
              </a:rPr>
              <a:t>1</a:t>
            </a:r>
            <a:r>
              <a:rPr kumimoji="0" lang="zh-CN" altLang="en-US" sz="1140" b="1" dirty="0">
                <a:latin typeface="+mj-ea"/>
                <a:ea typeface="+mj-ea"/>
              </a:rPr>
              <a:t>）网友上传视频，在各论坛发布</a:t>
            </a:r>
            <a:endParaRPr kumimoji="0" lang="en-US" altLang="zh-CN" sz="1140" b="1" dirty="0">
              <a:latin typeface="+mj-ea"/>
              <a:ea typeface="+mj-ea"/>
            </a:endParaRPr>
          </a:p>
          <a:p>
            <a:pPr eaLnBrk="1" hangingPunct="1">
              <a:lnSpc>
                <a:spcPct val="150000"/>
              </a:lnSpc>
            </a:pPr>
            <a:endParaRPr kumimoji="0" lang="en-US" altLang="zh-CN" sz="1140" b="1" dirty="0">
              <a:latin typeface="+mj-ea"/>
              <a:ea typeface="+mj-ea"/>
            </a:endParaRPr>
          </a:p>
          <a:p>
            <a:pPr eaLnBrk="1" hangingPunct="1">
              <a:lnSpc>
                <a:spcPct val="150000"/>
              </a:lnSpc>
            </a:pPr>
            <a:r>
              <a:rPr kumimoji="0" lang="en-US" altLang="zh-CN" sz="1140" b="1" dirty="0">
                <a:latin typeface="+mj-ea"/>
                <a:ea typeface="+mj-ea"/>
              </a:rPr>
              <a:t>2</a:t>
            </a:r>
            <a:r>
              <a:rPr kumimoji="0" lang="zh-CN" altLang="en-US" sz="1140" b="1" dirty="0">
                <a:latin typeface="+mj-ea"/>
                <a:ea typeface="+mj-ea"/>
              </a:rPr>
              <a:t>）微博</a:t>
            </a:r>
            <a:r>
              <a:rPr kumimoji="0" lang="en-US" altLang="zh-CN" sz="1140" b="1" dirty="0">
                <a:latin typeface="+mj-ea"/>
                <a:ea typeface="+mj-ea"/>
              </a:rPr>
              <a:t>KOL</a:t>
            </a:r>
            <a:r>
              <a:rPr kumimoji="0" lang="zh-CN" altLang="en-US" sz="1140" b="1" dirty="0">
                <a:latin typeface="+mj-ea"/>
                <a:ea typeface="+mj-ea"/>
              </a:rPr>
              <a:t>转发引起话题</a:t>
            </a:r>
            <a:endParaRPr kumimoji="0" lang="en-US" altLang="zh-CN" sz="1140" b="1" dirty="0">
              <a:latin typeface="+mj-ea"/>
              <a:ea typeface="+mj-ea"/>
            </a:endParaRPr>
          </a:p>
          <a:p>
            <a:pPr eaLnBrk="1" hangingPunct="1">
              <a:lnSpc>
                <a:spcPct val="150000"/>
              </a:lnSpc>
            </a:pPr>
            <a:endParaRPr kumimoji="0" lang="en-US" altLang="zh-CN" sz="1140" b="1" dirty="0">
              <a:latin typeface="+mj-ea"/>
              <a:ea typeface="+mj-ea"/>
            </a:endParaRPr>
          </a:p>
          <a:p>
            <a:pPr eaLnBrk="1" hangingPunct="1">
              <a:lnSpc>
                <a:spcPct val="150000"/>
              </a:lnSpc>
            </a:pPr>
            <a:r>
              <a:rPr kumimoji="0" lang="en-US" altLang="zh-CN" sz="1140" b="1" dirty="0">
                <a:latin typeface="+mj-ea"/>
                <a:ea typeface="+mj-ea"/>
              </a:rPr>
              <a:t>3</a:t>
            </a:r>
            <a:r>
              <a:rPr kumimoji="0" lang="zh-CN" altLang="en-US" sz="1140" b="1" dirty="0">
                <a:latin typeface="+mj-ea"/>
                <a:ea typeface="+mj-ea"/>
              </a:rPr>
              <a:t>）上汽大众</a:t>
            </a:r>
            <a:r>
              <a:rPr kumimoji="0" lang="en-US" altLang="zh-CN" sz="1140" b="1" dirty="0">
                <a:latin typeface="+mj-ea"/>
                <a:ea typeface="+mj-ea"/>
              </a:rPr>
              <a:t>-</a:t>
            </a:r>
            <a:r>
              <a:rPr kumimoji="0" lang="zh-CN" altLang="en-US" sz="1140" b="1" dirty="0">
                <a:latin typeface="+mj-ea"/>
                <a:ea typeface="+mj-ea"/>
              </a:rPr>
              <a:t>大众品牌官方微博转发，呼吁大众车主遵守交通法，礼让行人。我们无法影响所有人，但是希望大众车主从我做起。</a:t>
            </a:r>
            <a:endParaRPr kumimoji="0" lang="en-US" altLang="zh-CN" sz="1140" b="1" dirty="0">
              <a:latin typeface="+mj-ea"/>
              <a:ea typeface="+mj-ea"/>
            </a:endParaRPr>
          </a:p>
          <a:p>
            <a:pPr eaLnBrk="1" hangingPunct="1">
              <a:lnSpc>
                <a:spcPct val="150000"/>
              </a:lnSpc>
            </a:pPr>
            <a:endParaRPr kumimoji="0" lang="en-US" altLang="zh-CN" sz="1140" b="1" dirty="0">
              <a:latin typeface="+mj-ea"/>
              <a:ea typeface="+mj-ea"/>
            </a:endParaRPr>
          </a:p>
          <a:p>
            <a:pPr eaLnBrk="1" hangingPunct="1">
              <a:lnSpc>
                <a:spcPct val="150000"/>
              </a:lnSpc>
            </a:pPr>
            <a:r>
              <a:rPr kumimoji="0" lang="en-US" altLang="zh-CN" sz="1140" b="1" dirty="0">
                <a:latin typeface="+mj-ea"/>
                <a:ea typeface="+mj-ea"/>
              </a:rPr>
              <a:t>4</a:t>
            </a:r>
            <a:r>
              <a:rPr kumimoji="0" lang="zh-CN" altLang="en-US" sz="1140" b="1" dirty="0">
                <a:latin typeface="+mj-ea"/>
                <a:ea typeface="+mj-ea"/>
              </a:rPr>
              <a:t>）上汽大众</a:t>
            </a:r>
            <a:r>
              <a:rPr kumimoji="0" lang="en-US" altLang="zh-CN" sz="1140" b="1" dirty="0">
                <a:latin typeface="+mj-ea"/>
                <a:ea typeface="+mj-ea"/>
              </a:rPr>
              <a:t>-</a:t>
            </a:r>
            <a:r>
              <a:rPr kumimoji="0" lang="zh-CN" altLang="en-US" sz="1140" b="1" dirty="0">
                <a:latin typeface="+mj-ea"/>
                <a:ea typeface="+mj-ea"/>
              </a:rPr>
              <a:t>大众品牌官方微博发起活动，上传礼让行人的行车记录仪视频并</a:t>
            </a:r>
            <a:r>
              <a:rPr kumimoji="0" lang="en-US" altLang="zh-CN" sz="1140" b="1" dirty="0">
                <a:latin typeface="+mj-ea"/>
                <a:ea typeface="+mj-ea"/>
              </a:rPr>
              <a:t>@</a:t>
            </a:r>
            <a:r>
              <a:rPr kumimoji="0" lang="zh-CN" altLang="en-US" sz="1140" b="1" dirty="0">
                <a:latin typeface="+mj-ea"/>
                <a:ea typeface="+mj-ea"/>
              </a:rPr>
              <a:t>上汽大众</a:t>
            </a:r>
            <a:r>
              <a:rPr kumimoji="0" lang="en-US" altLang="zh-CN" sz="1140" b="1" dirty="0">
                <a:latin typeface="+mj-ea"/>
                <a:ea typeface="+mj-ea"/>
              </a:rPr>
              <a:t>-</a:t>
            </a:r>
            <a:r>
              <a:rPr kumimoji="0" lang="zh-CN" altLang="en-US" sz="1140" b="1" dirty="0">
                <a:latin typeface="+mj-ea"/>
                <a:ea typeface="+mj-ea"/>
              </a:rPr>
              <a:t>大众品牌，就有机会或者礼品。</a:t>
            </a:r>
            <a:endParaRPr kumimoji="0" lang="en-US" altLang="zh-CN" sz="1140" b="1" dirty="0">
              <a:latin typeface="+mj-ea"/>
              <a:ea typeface="+mj-ea"/>
            </a:endParaRPr>
          </a:p>
        </p:txBody>
      </p:sp>
      <p:sp>
        <p:nvSpPr>
          <p:cNvPr id="16" name="标题 1"/>
          <p:cNvSpPr>
            <a:spLocks noGrp="1"/>
          </p:cNvSpPr>
          <p:nvPr>
            <p:ph type="title"/>
          </p:nvPr>
        </p:nvSpPr>
        <p:spPr>
          <a:xfrm>
            <a:off x="1019175" y="287338"/>
            <a:ext cx="7953375" cy="442394"/>
          </a:xfrm>
        </p:spPr>
        <p:txBody>
          <a:bodyPr/>
          <a:lstStyle/>
          <a:p>
            <a:r>
              <a:rPr lang="zh-CN" altLang="en-US" b="1" dirty="0">
                <a:latin typeface="+mj-ea"/>
              </a:rPr>
              <a:t>为生活让路</a:t>
            </a:r>
            <a:r>
              <a:rPr lang="zh-CN" altLang="en-US" b="1">
                <a:latin typeface="+mj-ea"/>
              </a:rPr>
              <a:t>病毒视频拍摄</a:t>
            </a:r>
            <a:endParaRPr lang="zh-CN" altLang="en-US" b="1" dirty="0">
              <a:latin typeface="+mj-ea"/>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title"/>
          </p:nvPr>
        </p:nvSpPr>
        <p:spPr>
          <a:xfrm>
            <a:off x="227601" y="314633"/>
            <a:ext cx="7953375" cy="545175"/>
          </a:xfrm>
        </p:spPr>
        <p:txBody>
          <a:bodyPr/>
          <a:lstStyle/>
          <a:p>
            <a:r>
              <a:rPr lang="en-US" altLang="zh-CN" dirty="0"/>
              <a:t>A</a:t>
            </a:r>
            <a:r>
              <a:rPr lang="zh-CN" altLang="en-US" dirty="0"/>
              <a:t>级紧凑车近三年的变化</a:t>
            </a:r>
            <a:endParaRPr lang="zh-CN" altLang="en-US" b="1" dirty="0"/>
          </a:p>
        </p:txBody>
      </p:sp>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noFill/>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6</a:t>
            </a:fld>
            <a:endParaRPr lang="de-DE" altLang="zh-CN">
              <a:solidFill>
                <a:schemeClr val="tx1"/>
              </a:solidFill>
              <a:latin typeface="VW Text Office" pitchFamily="34" charset="0"/>
            </a:endParaRPr>
          </a:p>
        </p:txBody>
      </p:sp>
      <p:sp>
        <p:nvSpPr>
          <p:cNvPr id="11" name="内容占位符 2"/>
          <p:cNvSpPr txBox="1"/>
          <p:nvPr/>
        </p:nvSpPr>
        <p:spPr bwMode="auto">
          <a:xfrm>
            <a:off x="109185" y="837092"/>
            <a:ext cx="9906000" cy="469194"/>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kumimoji="0" lang="zh-CN" altLang="en-US" sz="2000" b="0" i="0" u="none" strike="noStrike" kern="0" cap="none" spc="0" normalizeH="0" baseline="0" noProof="0" dirty="0">
                <a:ln>
                  <a:noFill/>
                </a:ln>
                <a:solidFill>
                  <a:srgbClr val="2274AC"/>
                </a:solidFill>
                <a:effectLst/>
                <a:uLnTx/>
                <a:uFillTx/>
                <a:latin typeface="+mn-ea"/>
                <a:ea typeface="+mn-ea"/>
                <a:cs typeface="+mn-cs"/>
              </a:rPr>
              <a:t>产品动力更强空间更大，品牌更个性更时尚，价格拼杀更激烈。朗逸引领并稳住趋势。</a:t>
            </a:r>
            <a:endParaRPr kumimoji="0" lang="en-US" altLang="zh-CN" sz="2000" b="0" i="0" u="none" strike="noStrike" kern="0" cap="none" spc="0" normalizeH="0" baseline="0" noProof="0" dirty="0">
              <a:ln>
                <a:noFill/>
              </a:ln>
              <a:solidFill>
                <a:srgbClr val="2274AC"/>
              </a:solidFill>
              <a:effectLst/>
              <a:uLnTx/>
              <a:uFillTx/>
              <a:latin typeface="+mn-ea"/>
              <a:ea typeface="+mn-ea"/>
              <a:cs typeface="+mn-cs"/>
            </a:endParaRPr>
          </a:p>
        </p:txBody>
      </p:sp>
      <p:pic>
        <p:nvPicPr>
          <p:cNvPr id="26" name="图片 25"/>
          <p:cNvPicPr>
            <a:picLocks noChangeAspect="1"/>
          </p:cNvPicPr>
          <p:nvPr/>
        </p:nvPicPr>
        <p:blipFill rotWithShape="1">
          <a:blip r:embed="rId3" cstate="email">
            <a:grayscl/>
          </a:blip>
          <a:srcRect/>
          <a:stretch>
            <a:fillRect/>
          </a:stretch>
        </p:blipFill>
        <p:spPr>
          <a:xfrm flipH="1">
            <a:off x="6373504" y="3621387"/>
            <a:ext cx="1760562" cy="2013506"/>
          </a:xfrm>
          <a:prstGeom prst="rect">
            <a:avLst/>
          </a:prstGeom>
        </p:spPr>
      </p:pic>
      <p:pic>
        <p:nvPicPr>
          <p:cNvPr id="1026" name="Picture 2"/>
          <p:cNvPicPr>
            <a:picLocks noChangeAspect="1" noChangeArrowheads="1"/>
          </p:cNvPicPr>
          <p:nvPr/>
        </p:nvPicPr>
        <p:blipFill>
          <a:blip r:embed="rId4" cstate="email">
            <a:grayscl/>
          </a:blip>
          <a:srcRect/>
          <a:stretch>
            <a:fillRect/>
          </a:stretch>
        </p:blipFill>
        <p:spPr bwMode="auto">
          <a:xfrm>
            <a:off x="477672" y="1385927"/>
            <a:ext cx="2538484" cy="2012368"/>
          </a:xfrm>
          <a:prstGeom prst="rect">
            <a:avLst/>
          </a:prstGeom>
          <a:noFill/>
          <a:ln w="9525">
            <a:noFill/>
            <a:miter lim="800000"/>
            <a:headEnd/>
            <a:tailEnd/>
          </a:ln>
        </p:spPr>
      </p:pic>
      <p:grpSp>
        <p:nvGrpSpPr>
          <p:cNvPr id="27" name="组合 26"/>
          <p:cNvGrpSpPr/>
          <p:nvPr/>
        </p:nvGrpSpPr>
        <p:grpSpPr>
          <a:xfrm>
            <a:off x="2882826" y="1392074"/>
            <a:ext cx="1852949" cy="2019869"/>
            <a:chOff x="8901485" y="0"/>
            <a:chExt cx="3290515" cy="3436128"/>
          </a:xfrm>
          <a:solidFill>
            <a:srgbClr val="48CAD8">
              <a:alpha val="75000"/>
            </a:srgbClr>
          </a:solidFill>
        </p:grpSpPr>
        <p:sp>
          <p:nvSpPr>
            <p:cNvPr id="28" name="矩形 27"/>
            <p:cNvSpPr/>
            <p:nvPr/>
          </p:nvSpPr>
          <p:spPr>
            <a:xfrm>
              <a:off x="9131300" y="0"/>
              <a:ext cx="3060700" cy="3436128"/>
            </a:xfrm>
            <a:prstGeom prst="rect">
              <a:avLst/>
            </a:prstGeom>
            <a:solidFill>
              <a:srgbClr val="73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等腰三角形 28"/>
            <p:cNvSpPr/>
            <p:nvPr/>
          </p:nvSpPr>
          <p:spPr>
            <a:xfrm rot="16200000">
              <a:off x="8775838" y="1586214"/>
              <a:ext cx="481110" cy="229815"/>
            </a:xfrm>
            <a:prstGeom prst="triangle">
              <a:avLst>
                <a:gd name="adj" fmla="val 5067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27" name="Picture 3"/>
          <p:cNvPicPr>
            <a:picLocks noChangeAspect="1" noChangeArrowheads="1"/>
          </p:cNvPicPr>
          <p:nvPr/>
        </p:nvPicPr>
        <p:blipFill>
          <a:blip r:embed="rId5" cstate="email">
            <a:grayscl/>
          </a:blip>
          <a:srcRect/>
          <a:stretch>
            <a:fillRect/>
          </a:stretch>
        </p:blipFill>
        <p:spPr bwMode="auto">
          <a:xfrm>
            <a:off x="5213452" y="1406362"/>
            <a:ext cx="2524835" cy="2002687"/>
          </a:xfrm>
          <a:prstGeom prst="rect">
            <a:avLst/>
          </a:prstGeom>
          <a:noFill/>
          <a:ln w="9525">
            <a:noFill/>
            <a:miter lim="800000"/>
            <a:headEnd/>
            <a:tailEnd/>
          </a:ln>
        </p:spPr>
      </p:pic>
      <p:grpSp>
        <p:nvGrpSpPr>
          <p:cNvPr id="14" name="组合 13"/>
          <p:cNvGrpSpPr/>
          <p:nvPr/>
        </p:nvGrpSpPr>
        <p:grpSpPr>
          <a:xfrm>
            <a:off x="7593584" y="1407997"/>
            <a:ext cx="1852949" cy="2019869"/>
            <a:chOff x="8901485" y="0"/>
            <a:chExt cx="3290515" cy="3436128"/>
          </a:xfrm>
          <a:solidFill>
            <a:srgbClr val="48CAD8">
              <a:alpha val="75000"/>
            </a:srgbClr>
          </a:solidFill>
        </p:grpSpPr>
        <p:sp>
          <p:nvSpPr>
            <p:cNvPr id="15" name="矩形 14"/>
            <p:cNvSpPr/>
            <p:nvPr/>
          </p:nvSpPr>
          <p:spPr>
            <a:xfrm>
              <a:off x="9131300" y="0"/>
              <a:ext cx="3060700" cy="3436128"/>
            </a:xfrm>
            <a:prstGeom prst="rect">
              <a:avLst/>
            </a:prstGeom>
            <a:solidFill>
              <a:srgbClr val="73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等腰三角形 15"/>
            <p:cNvSpPr/>
            <p:nvPr/>
          </p:nvSpPr>
          <p:spPr>
            <a:xfrm rot="16200000">
              <a:off x="8775838" y="1586214"/>
              <a:ext cx="481110" cy="229815"/>
            </a:xfrm>
            <a:prstGeom prst="triangle">
              <a:avLst>
                <a:gd name="adj" fmla="val 5067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标题 1"/>
          <p:cNvSpPr txBox="1"/>
          <p:nvPr/>
        </p:nvSpPr>
        <p:spPr bwMode="auto">
          <a:xfrm>
            <a:off x="1540065" y="1900050"/>
            <a:ext cx="657226" cy="1389063"/>
          </a:xfrm>
          <a:prstGeom prst="rect">
            <a:avLst/>
          </a:prstGeom>
          <a:noFill/>
          <a:ln>
            <a:noFill/>
          </a:ln>
        </p:spPr>
        <p:txBody>
          <a:bodyPr vert="horz" wrap="square" lIns="0" tIns="0" rIns="0" bIns="0" numCol="1" anchor="t" anchorCtr="0" compatLnSpc="1"/>
          <a:lstStyle/>
          <a:p>
            <a:pPr marL="0" marR="0" lvl="0" indent="0" algn="l" defTabSz="914400" rtl="0" eaLnBrk="0" fontAlgn="base" latinLnBrk="0" hangingPunct="0">
              <a:lnSpc>
                <a:spcPct val="103000"/>
              </a:lnSpc>
              <a:spcBef>
                <a:spcPct val="0"/>
              </a:spcBef>
              <a:spcAft>
                <a:spcPct val="0"/>
              </a:spcAft>
              <a:buClrTx/>
              <a:buSzTx/>
              <a:buFontTx/>
              <a:buNone/>
              <a:defRPr/>
            </a:pPr>
            <a:r>
              <a:rPr kumimoji="0" lang="en-US" altLang="zh-CN" sz="8000" b="0" i="0" u="none" strike="noStrike" kern="0" cap="none" spc="0" normalizeH="0" baseline="0" noProof="0" dirty="0">
                <a:ln>
                  <a:noFill/>
                </a:ln>
                <a:solidFill>
                  <a:srgbClr val="73B1DD"/>
                </a:solidFill>
                <a:effectLst/>
                <a:uLnTx/>
                <a:uFillTx/>
                <a:latin typeface="+mj-lt"/>
                <a:ea typeface="+mj-ea"/>
                <a:cs typeface="+mj-cs"/>
              </a:rPr>
              <a:t>1</a:t>
            </a:r>
            <a:endParaRPr kumimoji="0" lang="zh-CN" altLang="en-US" sz="8000" b="1" i="0" u="none" strike="noStrike" kern="0" cap="none" spc="0" normalizeH="0" baseline="0" noProof="0" dirty="0">
              <a:ln>
                <a:noFill/>
              </a:ln>
              <a:solidFill>
                <a:srgbClr val="73B1DD"/>
              </a:solidFill>
              <a:effectLst/>
              <a:uLnTx/>
              <a:uFillTx/>
              <a:latin typeface="+mj-lt"/>
              <a:ea typeface="+mj-ea"/>
              <a:cs typeface="+mj-cs"/>
            </a:endParaRPr>
          </a:p>
        </p:txBody>
      </p:sp>
      <p:sp>
        <p:nvSpPr>
          <p:cNvPr id="18" name="标题 1"/>
          <p:cNvSpPr txBox="1"/>
          <p:nvPr/>
        </p:nvSpPr>
        <p:spPr bwMode="auto">
          <a:xfrm>
            <a:off x="6223529" y="1875029"/>
            <a:ext cx="657226" cy="1389063"/>
          </a:xfrm>
          <a:prstGeom prst="rect">
            <a:avLst/>
          </a:prstGeom>
          <a:noFill/>
          <a:ln>
            <a:noFill/>
          </a:ln>
        </p:spPr>
        <p:txBody>
          <a:bodyPr vert="horz" wrap="square" lIns="0" tIns="0" rIns="0" bIns="0" numCol="1" anchor="t" anchorCtr="0" compatLnSpc="1"/>
          <a:lstStyle/>
          <a:p>
            <a:pPr marL="0" marR="0" lvl="0" indent="0" algn="l" defTabSz="914400" rtl="0" eaLnBrk="0" fontAlgn="base" latinLnBrk="0" hangingPunct="0">
              <a:lnSpc>
                <a:spcPct val="103000"/>
              </a:lnSpc>
              <a:spcBef>
                <a:spcPct val="0"/>
              </a:spcBef>
              <a:spcAft>
                <a:spcPct val="0"/>
              </a:spcAft>
              <a:buClrTx/>
              <a:buSzTx/>
              <a:buFontTx/>
              <a:buNone/>
              <a:defRPr/>
            </a:pPr>
            <a:r>
              <a:rPr kumimoji="0" lang="en-US" altLang="zh-CN" sz="8000" b="0" i="0" u="none" strike="noStrike" kern="0" cap="none" spc="0" normalizeH="0" baseline="0" noProof="0" dirty="0">
                <a:ln>
                  <a:noFill/>
                </a:ln>
                <a:solidFill>
                  <a:srgbClr val="73B1DD"/>
                </a:solidFill>
                <a:effectLst/>
                <a:uLnTx/>
                <a:uFillTx/>
                <a:latin typeface="+mj-lt"/>
                <a:ea typeface="+mj-ea"/>
                <a:cs typeface="+mj-cs"/>
              </a:rPr>
              <a:t>2</a:t>
            </a:r>
            <a:endParaRPr kumimoji="0" lang="zh-CN" altLang="en-US" sz="8000" b="1" i="0" u="none" strike="noStrike" kern="0" cap="none" spc="0" normalizeH="0" baseline="0" noProof="0" dirty="0">
              <a:ln>
                <a:noFill/>
              </a:ln>
              <a:solidFill>
                <a:srgbClr val="73B1DD"/>
              </a:solidFill>
              <a:effectLst/>
              <a:uLnTx/>
              <a:uFillTx/>
              <a:latin typeface="+mj-lt"/>
              <a:ea typeface="+mj-ea"/>
              <a:cs typeface="+mj-cs"/>
            </a:endParaRPr>
          </a:p>
        </p:txBody>
      </p:sp>
      <p:sp>
        <p:nvSpPr>
          <p:cNvPr id="20" name="矩形 19"/>
          <p:cNvSpPr/>
          <p:nvPr/>
        </p:nvSpPr>
        <p:spPr>
          <a:xfrm>
            <a:off x="3207224" y="1741938"/>
            <a:ext cx="1473958" cy="1077218"/>
          </a:xfrm>
          <a:prstGeom prst="rect">
            <a:avLst/>
          </a:prstGeom>
        </p:spPr>
        <p:txBody>
          <a:bodyPr wrap="square">
            <a:spAutoFit/>
          </a:bodyPr>
          <a:lstStyle/>
          <a:p>
            <a:r>
              <a:rPr lang="zh-CN" altLang="en-US" sz="1600" dirty="0">
                <a:latin typeface="微软雅黑" panose="020B0503020204020204" pitchFamily="34" charset="-122"/>
                <a:ea typeface="微软雅黑" panose="020B0503020204020204" pitchFamily="34" charset="-122"/>
              </a:rPr>
              <a:t>合资品牌比自主品牌的产品力、品牌力释放充分。</a:t>
            </a:r>
            <a:endParaRPr lang="zh-CN" altLang="en-US" dirty="0"/>
          </a:p>
        </p:txBody>
      </p:sp>
      <p:sp>
        <p:nvSpPr>
          <p:cNvPr id="22" name="矩形 21"/>
          <p:cNvSpPr/>
          <p:nvPr/>
        </p:nvSpPr>
        <p:spPr>
          <a:xfrm>
            <a:off x="7820167" y="1785158"/>
            <a:ext cx="1610436" cy="1077218"/>
          </a:xfrm>
          <a:prstGeom prst="rect">
            <a:avLst/>
          </a:prstGeom>
        </p:spPr>
        <p:txBody>
          <a:bodyPr wrap="square">
            <a:spAutoFit/>
          </a:bodyPr>
          <a:lstStyle/>
          <a:p>
            <a:r>
              <a:rPr lang="zh-CN" altLang="en-US" sz="1600" dirty="0">
                <a:latin typeface="微软雅黑" panose="020B0503020204020204" pitchFamily="34" charset="-122"/>
                <a:ea typeface="微软雅黑" panose="020B0503020204020204" pitchFamily="34" charset="-122"/>
              </a:rPr>
              <a:t>强动力一直都是中国消费者除了价格之外购车首选要素。</a:t>
            </a:r>
            <a:endParaRPr lang="zh-CN" altLang="en-US" dirty="0"/>
          </a:p>
        </p:txBody>
      </p:sp>
      <p:pic>
        <p:nvPicPr>
          <p:cNvPr id="1028" name="Picture 4"/>
          <p:cNvPicPr>
            <a:picLocks noChangeAspect="1" noChangeArrowheads="1"/>
          </p:cNvPicPr>
          <p:nvPr/>
        </p:nvPicPr>
        <p:blipFill>
          <a:blip r:embed="rId6" cstate="email">
            <a:grayscl/>
          </a:blip>
          <a:srcRect/>
          <a:stretch>
            <a:fillRect/>
          </a:stretch>
        </p:blipFill>
        <p:spPr bwMode="auto">
          <a:xfrm>
            <a:off x="412845" y="3643954"/>
            <a:ext cx="1224886" cy="1994722"/>
          </a:xfrm>
          <a:prstGeom prst="rect">
            <a:avLst/>
          </a:prstGeom>
          <a:noFill/>
          <a:ln w="9525">
            <a:noFill/>
            <a:miter lim="800000"/>
            <a:headEnd/>
            <a:tailEnd/>
          </a:ln>
        </p:spPr>
      </p:pic>
      <p:grpSp>
        <p:nvGrpSpPr>
          <p:cNvPr id="24" name="组合 23"/>
          <p:cNvGrpSpPr/>
          <p:nvPr/>
        </p:nvGrpSpPr>
        <p:grpSpPr>
          <a:xfrm>
            <a:off x="1506672" y="3618934"/>
            <a:ext cx="1454892" cy="2019869"/>
            <a:chOff x="8901485" y="0"/>
            <a:chExt cx="2583635" cy="3436128"/>
          </a:xfrm>
          <a:solidFill>
            <a:srgbClr val="48CAD8">
              <a:alpha val="75000"/>
            </a:srgbClr>
          </a:solidFill>
        </p:grpSpPr>
        <p:sp>
          <p:nvSpPr>
            <p:cNvPr id="25" name="矩形 24"/>
            <p:cNvSpPr/>
            <p:nvPr/>
          </p:nvSpPr>
          <p:spPr>
            <a:xfrm>
              <a:off x="9131300" y="0"/>
              <a:ext cx="2353820" cy="3436128"/>
            </a:xfrm>
            <a:prstGeom prst="rect">
              <a:avLst/>
            </a:prstGeom>
            <a:solidFill>
              <a:srgbClr val="73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等腰三角形 29"/>
            <p:cNvSpPr/>
            <p:nvPr/>
          </p:nvSpPr>
          <p:spPr>
            <a:xfrm rot="16200000">
              <a:off x="8775838" y="1586214"/>
              <a:ext cx="481110" cy="229815"/>
            </a:xfrm>
            <a:prstGeom prst="triangle">
              <a:avLst>
                <a:gd name="adj" fmla="val 5067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1" name="矩形 30"/>
          <p:cNvSpPr/>
          <p:nvPr/>
        </p:nvSpPr>
        <p:spPr>
          <a:xfrm>
            <a:off x="1817427" y="4132574"/>
            <a:ext cx="1089546" cy="830997"/>
          </a:xfrm>
          <a:prstGeom prst="rect">
            <a:avLst/>
          </a:prstGeom>
        </p:spPr>
        <p:txBody>
          <a:bodyPr wrap="square">
            <a:spAutoFit/>
          </a:bodyPr>
          <a:lstStyle/>
          <a:p>
            <a:r>
              <a:rPr lang="zh-CN" altLang="en-US" sz="1600" dirty="0">
                <a:latin typeface="微软雅黑" panose="020B0503020204020204" pitchFamily="34" charset="-122"/>
                <a:ea typeface="微软雅黑" panose="020B0503020204020204" pitchFamily="34" charset="-122"/>
              </a:rPr>
              <a:t>外观设计个性化、时尚化。</a:t>
            </a:r>
            <a:endParaRPr lang="zh-CN" altLang="en-US" dirty="0"/>
          </a:p>
        </p:txBody>
      </p:sp>
      <p:pic>
        <p:nvPicPr>
          <p:cNvPr id="1029" name="Picture 5"/>
          <p:cNvPicPr>
            <a:picLocks noChangeAspect="1" noChangeArrowheads="1"/>
          </p:cNvPicPr>
          <p:nvPr/>
        </p:nvPicPr>
        <p:blipFill>
          <a:blip r:embed="rId7" cstate="email">
            <a:grayscl/>
          </a:blip>
          <a:srcRect/>
          <a:stretch>
            <a:fillRect/>
          </a:stretch>
        </p:blipFill>
        <p:spPr bwMode="auto">
          <a:xfrm>
            <a:off x="3084393" y="3621423"/>
            <a:ext cx="1883391" cy="2028753"/>
          </a:xfrm>
          <a:prstGeom prst="rect">
            <a:avLst/>
          </a:prstGeom>
          <a:noFill/>
          <a:ln w="9525">
            <a:noFill/>
            <a:miter lim="800000"/>
            <a:headEnd/>
            <a:tailEnd/>
          </a:ln>
        </p:spPr>
      </p:pic>
      <p:grpSp>
        <p:nvGrpSpPr>
          <p:cNvPr id="32" name="组合 31"/>
          <p:cNvGrpSpPr/>
          <p:nvPr/>
        </p:nvGrpSpPr>
        <p:grpSpPr>
          <a:xfrm>
            <a:off x="4838997" y="3621208"/>
            <a:ext cx="1454892" cy="2019869"/>
            <a:chOff x="8901485" y="0"/>
            <a:chExt cx="2583635" cy="3436128"/>
          </a:xfrm>
          <a:solidFill>
            <a:srgbClr val="48CAD8">
              <a:alpha val="75000"/>
            </a:srgbClr>
          </a:solidFill>
        </p:grpSpPr>
        <p:sp>
          <p:nvSpPr>
            <p:cNvPr id="33" name="矩形 32"/>
            <p:cNvSpPr/>
            <p:nvPr/>
          </p:nvSpPr>
          <p:spPr>
            <a:xfrm>
              <a:off x="9131300" y="0"/>
              <a:ext cx="2353820" cy="3436128"/>
            </a:xfrm>
            <a:prstGeom prst="rect">
              <a:avLst/>
            </a:prstGeom>
            <a:solidFill>
              <a:srgbClr val="73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4" name="等腰三角形 33"/>
            <p:cNvSpPr/>
            <p:nvPr/>
          </p:nvSpPr>
          <p:spPr>
            <a:xfrm rot="16200000">
              <a:off x="8775838" y="1586214"/>
              <a:ext cx="481110" cy="229815"/>
            </a:xfrm>
            <a:prstGeom prst="triangle">
              <a:avLst>
                <a:gd name="adj" fmla="val 5067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5" name="矩形 34"/>
          <p:cNvSpPr/>
          <p:nvPr/>
        </p:nvSpPr>
        <p:spPr>
          <a:xfrm>
            <a:off x="5063320" y="4066609"/>
            <a:ext cx="1162332" cy="1077218"/>
          </a:xfrm>
          <a:prstGeom prst="rect">
            <a:avLst/>
          </a:prstGeom>
        </p:spPr>
        <p:txBody>
          <a:bodyPr wrap="square">
            <a:spAutoFit/>
          </a:bodyPr>
          <a:lstStyle/>
          <a:p>
            <a:r>
              <a:rPr lang="zh-CN" altLang="en-US" sz="1600" dirty="0">
                <a:latin typeface="微软雅黑" panose="020B0503020204020204" pitchFamily="34" charset="-122"/>
                <a:ea typeface="微软雅黑" panose="020B0503020204020204" pitchFamily="34" charset="-122"/>
              </a:rPr>
              <a:t>加长变大，</a:t>
            </a:r>
            <a:r>
              <a:rPr lang="en-US" altLang="zh-CN" sz="1600" dirty="0">
                <a:latin typeface="微软雅黑" panose="020B0503020204020204" pitchFamily="34" charset="-122"/>
                <a:ea typeface="微软雅黑" panose="020B0503020204020204" pitchFamily="34" charset="-122"/>
              </a:rPr>
              <a:t>A</a:t>
            </a:r>
            <a:r>
              <a:rPr lang="zh-CN" altLang="en-US" sz="1600" dirty="0">
                <a:latin typeface="微软雅黑" panose="020B0503020204020204" pitchFamily="34" charset="-122"/>
                <a:ea typeface="微软雅黑" panose="020B0503020204020204" pitchFamily="34" charset="-122"/>
              </a:rPr>
              <a:t>级升级成</a:t>
            </a:r>
            <a:r>
              <a:rPr lang="en-US" altLang="zh-CN" sz="1600" dirty="0">
                <a:latin typeface="微软雅黑" panose="020B0503020204020204" pitchFamily="34" charset="-122"/>
                <a:ea typeface="微软雅黑" panose="020B0503020204020204" pitchFamily="34" charset="-122"/>
              </a:rPr>
              <a:t>A+</a:t>
            </a:r>
            <a:r>
              <a:rPr lang="zh-CN" altLang="en-US" sz="1600" dirty="0">
                <a:latin typeface="微软雅黑" panose="020B0503020204020204" pitchFamily="34" charset="-122"/>
                <a:ea typeface="微软雅黑" panose="020B0503020204020204" pitchFamily="34" charset="-122"/>
              </a:rPr>
              <a:t>拼杀空间大。</a:t>
            </a:r>
            <a:endParaRPr lang="zh-CN" altLang="en-US" dirty="0"/>
          </a:p>
        </p:txBody>
      </p:sp>
      <p:grpSp>
        <p:nvGrpSpPr>
          <p:cNvPr id="36" name="组合 35"/>
          <p:cNvGrpSpPr/>
          <p:nvPr/>
        </p:nvGrpSpPr>
        <p:grpSpPr>
          <a:xfrm>
            <a:off x="7993905" y="3609834"/>
            <a:ext cx="1454892" cy="2019869"/>
            <a:chOff x="8901485" y="0"/>
            <a:chExt cx="2583635" cy="3436128"/>
          </a:xfrm>
          <a:solidFill>
            <a:srgbClr val="48CAD8">
              <a:alpha val="75000"/>
            </a:srgbClr>
          </a:solidFill>
        </p:grpSpPr>
        <p:sp>
          <p:nvSpPr>
            <p:cNvPr id="37" name="矩形 36"/>
            <p:cNvSpPr/>
            <p:nvPr/>
          </p:nvSpPr>
          <p:spPr>
            <a:xfrm>
              <a:off x="9131300" y="0"/>
              <a:ext cx="2353820" cy="3436128"/>
            </a:xfrm>
            <a:prstGeom prst="rect">
              <a:avLst/>
            </a:prstGeom>
            <a:solidFill>
              <a:srgbClr val="73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等腰三角形 37"/>
            <p:cNvSpPr/>
            <p:nvPr/>
          </p:nvSpPr>
          <p:spPr>
            <a:xfrm rot="16200000">
              <a:off x="8775838" y="1586214"/>
              <a:ext cx="481110" cy="229815"/>
            </a:xfrm>
            <a:prstGeom prst="triangle">
              <a:avLst>
                <a:gd name="adj" fmla="val 5067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矩形 38"/>
          <p:cNvSpPr/>
          <p:nvPr/>
        </p:nvSpPr>
        <p:spPr>
          <a:xfrm>
            <a:off x="8281916" y="4328189"/>
            <a:ext cx="1624084" cy="338554"/>
          </a:xfrm>
          <a:prstGeom prst="rect">
            <a:avLst/>
          </a:prstGeom>
        </p:spPr>
        <p:txBody>
          <a:bodyPr wrap="square">
            <a:spAutoFit/>
          </a:bodyPr>
          <a:lstStyle/>
          <a:p>
            <a:r>
              <a:rPr lang="zh-CN" altLang="en-US" sz="1600" dirty="0">
                <a:latin typeface="微软雅黑" panose="020B0503020204020204" pitchFamily="34" charset="-122"/>
                <a:ea typeface="微软雅黑" panose="020B0503020204020204" pitchFamily="34" charset="-122"/>
              </a:rPr>
              <a:t>价格拼杀。</a:t>
            </a:r>
            <a:endParaRPr lang="zh-CN" altLang="en-US" dirty="0"/>
          </a:p>
        </p:txBody>
      </p:sp>
      <p:sp>
        <p:nvSpPr>
          <p:cNvPr id="40" name="标题 1"/>
          <p:cNvSpPr txBox="1"/>
          <p:nvPr/>
        </p:nvSpPr>
        <p:spPr bwMode="auto">
          <a:xfrm>
            <a:off x="725756" y="3869877"/>
            <a:ext cx="657226" cy="1389063"/>
          </a:xfrm>
          <a:prstGeom prst="rect">
            <a:avLst/>
          </a:prstGeom>
          <a:noFill/>
          <a:ln>
            <a:noFill/>
          </a:ln>
        </p:spPr>
        <p:txBody>
          <a:bodyPr vert="horz" wrap="square" lIns="0" tIns="0" rIns="0" bIns="0" numCol="1" anchor="t" anchorCtr="0" compatLnSpc="1"/>
          <a:lstStyle/>
          <a:p>
            <a:pPr marL="0" marR="0" lvl="0" indent="0" algn="l" defTabSz="914400" rtl="0" eaLnBrk="0" fontAlgn="base" latinLnBrk="0" hangingPunct="0">
              <a:lnSpc>
                <a:spcPct val="103000"/>
              </a:lnSpc>
              <a:spcBef>
                <a:spcPct val="0"/>
              </a:spcBef>
              <a:spcAft>
                <a:spcPct val="0"/>
              </a:spcAft>
              <a:buClrTx/>
              <a:buSzTx/>
              <a:buFontTx/>
              <a:buNone/>
              <a:defRPr/>
            </a:pPr>
            <a:r>
              <a:rPr kumimoji="0" lang="en-US" altLang="zh-CN" sz="8000" b="0" i="0" u="none" strike="noStrike" kern="0" cap="none" spc="0" normalizeH="0" baseline="0" noProof="0" dirty="0">
                <a:ln>
                  <a:noFill/>
                </a:ln>
                <a:solidFill>
                  <a:srgbClr val="73B1DD"/>
                </a:solidFill>
                <a:effectLst/>
                <a:uLnTx/>
                <a:uFillTx/>
                <a:latin typeface="+mj-lt"/>
                <a:ea typeface="+mj-ea"/>
                <a:cs typeface="+mj-cs"/>
              </a:rPr>
              <a:t>3</a:t>
            </a:r>
            <a:endParaRPr kumimoji="0" lang="zh-CN" altLang="en-US" sz="8000" b="1" i="0" u="none" strike="noStrike" kern="0" cap="none" spc="0" normalizeH="0" baseline="0" noProof="0" dirty="0">
              <a:ln>
                <a:noFill/>
              </a:ln>
              <a:solidFill>
                <a:srgbClr val="73B1DD"/>
              </a:solidFill>
              <a:effectLst/>
              <a:uLnTx/>
              <a:uFillTx/>
              <a:latin typeface="+mj-lt"/>
              <a:ea typeface="+mj-ea"/>
              <a:cs typeface="+mj-cs"/>
            </a:endParaRPr>
          </a:p>
        </p:txBody>
      </p:sp>
      <p:sp>
        <p:nvSpPr>
          <p:cNvPr id="41" name="标题 1"/>
          <p:cNvSpPr txBox="1"/>
          <p:nvPr/>
        </p:nvSpPr>
        <p:spPr bwMode="auto">
          <a:xfrm>
            <a:off x="3675947" y="3954037"/>
            <a:ext cx="657226" cy="1389063"/>
          </a:xfrm>
          <a:prstGeom prst="rect">
            <a:avLst/>
          </a:prstGeom>
          <a:noFill/>
          <a:ln>
            <a:noFill/>
          </a:ln>
        </p:spPr>
        <p:txBody>
          <a:bodyPr vert="horz" wrap="square" lIns="0" tIns="0" rIns="0" bIns="0" numCol="1" anchor="t" anchorCtr="0" compatLnSpc="1"/>
          <a:lstStyle/>
          <a:p>
            <a:pPr marL="0" marR="0" lvl="0" indent="0" algn="l" defTabSz="914400" rtl="0" eaLnBrk="0" fontAlgn="base" latinLnBrk="0" hangingPunct="0">
              <a:lnSpc>
                <a:spcPct val="103000"/>
              </a:lnSpc>
              <a:spcBef>
                <a:spcPct val="0"/>
              </a:spcBef>
              <a:spcAft>
                <a:spcPct val="0"/>
              </a:spcAft>
              <a:buClrTx/>
              <a:buSzTx/>
              <a:buFontTx/>
              <a:buNone/>
              <a:defRPr/>
            </a:pPr>
            <a:r>
              <a:rPr kumimoji="0" lang="en-US" altLang="zh-CN" sz="8000" b="0" i="0" u="none" strike="noStrike" kern="0" cap="none" spc="0" normalizeH="0" baseline="0" noProof="0" dirty="0">
                <a:ln>
                  <a:noFill/>
                </a:ln>
                <a:solidFill>
                  <a:srgbClr val="73B1DD"/>
                </a:solidFill>
                <a:effectLst/>
                <a:uLnTx/>
                <a:uFillTx/>
                <a:latin typeface="+mj-lt"/>
                <a:ea typeface="+mj-ea"/>
                <a:cs typeface="+mj-cs"/>
              </a:rPr>
              <a:t>4</a:t>
            </a:r>
            <a:endParaRPr kumimoji="0" lang="zh-CN" altLang="en-US" sz="8000" b="1" i="0" u="none" strike="noStrike" kern="0" cap="none" spc="0" normalizeH="0" baseline="0" noProof="0" dirty="0">
              <a:ln>
                <a:noFill/>
              </a:ln>
              <a:solidFill>
                <a:srgbClr val="73B1DD"/>
              </a:solidFill>
              <a:effectLst/>
              <a:uLnTx/>
              <a:uFillTx/>
              <a:latin typeface="+mj-lt"/>
              <a:ea typeface="+mj-ea"/>
              <a:cs typeface="+mj-cs"/>
            </a:endParaRPr>
          </a:p>
        </p:txBody>
      </p:sp>
      <p:sp>
        <p:nvSpPr>
          <p:cNvPr id="42" name="标题 1"/>
          <p:cNvSpPr txBox="1"/>
          <p:nvPr/>
        </p:nvSpPr>
        <p:spPr bwMode="auto">
          <a:xfrm>
            <a:off x="6967332" y="3969959"/>
            <a:ext cx="657226" cy="1389063"/>
          </a:xfrm>
          <a:prstGeom prst="rect">
            <a:avLst/>
          </a:prstGeom>
          <a:noFill/>
          <a:ln>
            <a:noFill/>
          </a:ln>
        </p:spPr>
        <p:txBody>
          <a:bodyPr vert="horz" wrap="square" lIns="0" tIns="0" rIns="0" bIns="0" numCol="1" anchor="t" anchorCtr="0" compatLnSpc="1"/>
          <a:lstStyle/>
          <a:p>
            <a:pPr marL="0" marR="0" lvl="0" indent="0" algn="l" defTabSz="914400" rtl="0" eaLnBrk="0" fontAlgn="base" latinLnBrk="0" hangingPunct="0">
              <a:lnSpc>
                <a:spcPct val="103000"/>
              </a:lnSpc>
              <a:spcBef>
                <a:spcPct val="0"/>
              </a:spcBef>
              <a:spcAft>
                <a:spcPct val="0"/>
              </a:spcAft>
              <a:buClrTx/>
              <a:buSzTx/>
              <a:buFontTx/>
              <a:buNone/>
              <a:defRPr/>
            </a:pPr>
            <a:r>
              <a:rPr kumimoji="0" lang="en-US" altLang="zh-CN" sz="8000" b="0" i="0" u="none" strike="noStrike" kern="0" cap="none" spc="0" normalizeH="0" baseline="0" noProof="0" dirty="0">
                <a:ln>
                  <a:noFill/>
                </a:ln>
                <a:solidFill>
                  <a:srgbClr val="73B1DD"/>
                </a:solidFill>
                <a:effectLst/>
                <a:uLnTx/>
                <a:uFillTx/>
                <a:latin typeface="+mj-lt"/>
                <a:ea typeface="+mj-ea"/>
                <a:cs typeface="+mj-cs"/>
              </a:rPr>
              <a:t>5</a:t>
            </a:r>
            <a:endParaRPr kumimoji="0" lang="zh-CN" altLang="en-US" sz="8000" b="1" i="0" u="none" strike="noStrike" kern="0" cap="none" spc="0" normalizeH="0" baseline="0" noProof="0" dirty="0">
              <a:ln>
                <a:noFill/>
              </a:ln>
              <a:solidFill>
                <a:srgbClr val="73B1DD"/>
              </a:solidFill>
              <a:effectLst/>
              <a:uLnTx/>
              <a:uFillTx/>
              <a:latin typeface="+mj-lt"/>
              <a:ea typeface="+mj-ea"/>
              <a:cs typeface="+mj-cs"/>
            </a:endParaRPr>
          </a:p>
        </p:txBody>
      </p:sp>
    </p:spTree>
  </p:cSld>
  <p:clrMapOvr>
    <a:masterClrMapping/>
  </p:clrMapOvr>
  <p:transition>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标题 1"/>
          <p:cNvSpPr>
            <a:spLocks noGrp="1"/>
          </p:cNvSpPr>
          <p:nvPr>
            <p:ph type="title"/>
          </p:nvPr>
        </p:nvSpPr>
        <p:spPr>
          <a:xfrm>
            <a:off x="1019175" y="287338"/>
            <a:ext cx="7953375" cy="442394"/>
          </a:xfrm>
        </p:spPr>
        <p:txBody>
          <a:bodyPr/>
          <a:lstStyle/>
          <a:p>
            <a:r>
              <a:rPr lang="zh-CN" altLang="en-US" b="1" dirty="0">
                <a:latin typeface="+mj-ea"/>
              </a:rPr>
              <a:t>传播策略</a:t>
            </a:r>
          </a:p>
        </p:txBody>
      </p:sp>
      <p:sp>
        <p:nvSpPr>
          <p:cNvPr id="20" name="椭圆 19"/>
          <p:cNvSpPr>
            <a:spLocks noChangeAspect="1"/>
          </p:cNvSpPr>
          <p:nvPr/>
        </p:nvSpPr>
        <p:spPr>
          <a:xfrm>
            <a:off x="1334412" y="2624075"/>
            <a:ext cx="3107578" cy="310757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lumMod val="85000"/>
                </a:schemeClr>
              </a:solidFill>
              <a:latin typeface="微软雅黑" panose="020B0503020204020204" pitchFamily="34" charset="-122"/>
              <a:ea typeface="微软雅黑" panose="020B0503020204020204" pitchFamily="34" charset="-122"/>
            </a:endParaRPr>
          </a:p>
        </p:txBody>
      </p:sp>
      <p:sp>
        <p:nvSpPr>
          <p:cNvPr id="21" name="文本框 20"/>
          <p:cNvSpPr txBox="1"/>
          <p:nvPr/>
        </p:nvSpPr>
        <p:spPr>
          <a:xfrm>
            <a:off x="1062133" y="3575168"/>
            <a:ext cx="3761655" cy="1200329"/>
          </a:xfrm>
          <a:prstGeom prst="rect">
            <a:avLst/>
          </a:prstGeom>
          <a:solidFill>
            <a:schemeClr val="bg1"/>
          </a:solidFill>
        </p:spPr>
        <p:txBody>
          <a:bodyPr wrap="square" rtlCol="0">
            <a:spAutoFit/>
          </a:bodyPr>
          <a:lstStyle/>
          <a:p>
            <a:pPr algn="ctr"/>
            <a:r>
              <a:rPr lang="zh-CN" altLang="en-US" sz="5400" b="1" dirty="0">
                <a:solidFill>
                  <a:schemeClr val="bg1">
                    <a:lumMod val="85000"/>
                  </a:schemeClr>
                </a:solidFill>
                <a:latin typeface="微软雅黑" panose="020B0503020204020204" pitchFamily="34" charset="-122"/>
                <a:ea typeface="微软雅黑" panose="020B0503020204020204" pitchFamily="34" charset="-122"/>
                <a:cs typeface="Arial Unicode MS" panose="020B0604020202020204" pitchFamily="34" charset="-122"/>
              </a:rPr>
              <a:t>提高声量</a:t>
            </a:r>
            <a:endParaRPr lang="en-US" altLang="zh-CN" sz="5400" b="1" dirty="0">
              <a:solidFill>
                <a:schemeClr val="bg1">
                  <a:lumMod val="85000"/>
                </a:schemeClr>
              </a:solidFill>
              <a:latin typeface="微软雅黑" panose="020B0503020204020204" pitchFamily="34" charset="-122"/>
              <a:ea typeface="微软雅黑" panose="020B0503020204020204" pitchFamily="34" charset="-122"/>
              <a:cs typeface="Arial Unicode MS" panose="020B0604020202020204" pitchFamily="34" charset="-122"/>
            </a:endParaRPr>
          </a:p>
          <a:p>
            <a:pPr algn="ctr"/>
            <a:r>
              <a:rPr lang="en-US" altLang="zh-CN" u="sng" dirty="0">
                <a:solidFill>
                  <a:schemeClr val="bg1">
                    <a:lumMod val="85000"/>
                  </a:schemeClr>
                </a:solidFill>
                <a:latin typeface="微软雅黑" panose="020B0503020204020204" pitchFamily="34" charset="-122"/>
                <a:ea typeface="微软雅黑" panose="020B0503020204020204" pitchFamily="34" charset="-122"/>
                <a:cs typeface="Arial Unicode MS" panose="020B0604020202020204" pitchFamily="34" charset="-122"/>
              </a:rPr>
              <a:t>APP</a:t>
            </a:r>
            <a:r>
              <a:rPr lang="zh-CN" altLang="en-US" u="sng" dirty="0">
                <a:solidFill>
                  <a:schemeClr val="bg1">
                    <a:lumMod val="85000"/>
                  </a:schemeClr>
                </a:solidFill>
                <a:latin typeface="微软雅黑" panose="020B0503020204020204" pitchFamily="34" charset="-122"/>
                <a:ea typeface="微软雅黑" panose="020B0503020204020204" pitchFamily="34" charset="-122"/>
                <a:cs typeface="Arial Unicode MS" panose="020B0604020202020204" pitchFamily="34" charset="-122"/>
              </a:rPr>
              <a:t>合作</a:t>
            </a:r>
            <a:r>
              <a:rPr lang="en-US" altLang="zh-CN" u="sng" dirty="0">
                <a:solidFill>
                  <a:schemeClr val="bg1">
                    <a:lumMod val="85000"/>
                  </a:schemeClr>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en-US" u="sng" dirty="0">
                <a:solidFill>
                  <a:schemeClr val="bg1">
                    <a:lumMod val="85000"/>
                  </a:schemeClr>
                </a:solidFill>
                <a:latin typeface="微软雅黑" panose="020B0503020204020204" pitchFamily="34" charset="-122"/>
                <a:ea typeface="微软雅黑" panose="020B0503020204020204" pitchFamily="34" charset="-122"/>
                <a:cs typeface="Arial Unicode MS" panose="020B0604020202020204" pitchFamily="34" charset="-122"/>
              </a:rPr>
              <a:t>病毒视频</a:t>
            </a:r>
            <a:r>
              <a:rPr lang="en-US" altLang="zh-CN" u="sng" dirty="0">
                <a:solidFill>
                  <a:schemeClr val="bg1">
                    <a:lumMod val="85000"/>
                  </a:schemeClr>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en-US" u="sng" dirty="0">
                <a:solidFill>
                  <a:schemeClr val="bg1">
                    <a:lumMod val="85000"/>
                  </a:schemeClr>
                </a:solidFill>
                <a:latin typeface="微软雅黑" panose="020B0503020204020204" pitchFamily="34" charset="-122"/>
                <a:ea typeface="微软雅黑" panose="020B0503020204020204" pitchFamily="34" charset="-122"/>
                <a:cs typeface="Arial Unicode MS" panose="020B0604020202020204" pitchFamily="34" charset="-122"/>
              </a:rPr>
              <a:t>微博</a:t>
            </a:r>
            <a:r>
              <a:rPr lang="en-US" altLang="zh-CN" u="sng" dirty="0">
                <a:solidFill>
                  <a:schemeClr val="bg1">
                    <a:lumMod val="85000"/>
                  </a:schemeClr>
                </a:solidFill>
                <a:latin typeface="微软雅黑" panose="020B0503020204020204" pitchFamily="34" charset="-122"/>
                <a:ea typeface="微软雅黑" panose="020B0503020204020204" pitchFamily="34" charset="-122"/>
                <a:cs typeface="Arial Unicode MS" panose="020B0604020202020204" pitchFamily="34" charset="-122"/>
              </a:rPr>
              <a:t>KOL</a:t>
            </a:r>
            <a:endParaRPr lang="zh-CN" altLang="en-US" u="sng" dirty="0">
              <a:solidFill>
                <a:schemeClr val="bg1">
                  <a:lumMod val="85000"/>
                </a:schemeClr>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24" name="TextBox 17"/>
          <p:cNvSpPr txBox="1"/>
          <p:nvPr/>
        </p:nvSpPr>
        <p:spPr>
          <a:xfrm>
            <a:off x="1312963" y="1898933"/>
            <a:ext cx="3063659" cy="396583"/>
          </a:xfrm>
          <a:prstGeom prst="rect">
            <a:avLst/>
          </a:prstGeom>
          <a:noFill/>
        </p:spPr>
        <p:txBody>
          <a:bodyPr wrap="none" rtlCol="0">
            <a:spAutoFit/>
          </a:bodyPr>
          <a:lstStyle/>
          <a:p>
            <a:pPr>
              <a:lnSpc>
                <a:spcPct val="120000"/>
              </a:lnSpc>
            </a:pPr>
            <a:r>
              <a:rPr lang="zh-CN" altLang="en-US" b="1" dirty="0">
                <a:solidFill>
                  <a:schemeClr val="bg1">
                    <a:lumMod val="85000"/>
                  </a:schemeClr>
                </a:solidFill>
                <a:latin typeface="微软雅黑" panose="020B0503020204020204" pitchFamily="34" charset="-122"/>
                <a:ea typeface="微软雅黑" panose="020B0503020204020204" pitchFamily="34" charset="-122"/>
              </a:rPr>
              <a:t>提升品牌形象</a:t>
            </a:r>
            <a:r>
              <a:rPr lang="en-US" altLang="zh-CN" b="1" dirty="0">
                <a:solidFill>
                  <a:schemeClr val="bg1">
                    <a:lumMod val="85000"/>
                  </a:schemeClr>
                </a:solidFill>
                <a:latin typeface="微软雅黑" panose="020B0503020204020204" pitchFamily="34" charset="-122"/>
                <a:ea typeface="微软雅黑" panose="020B0503020204020204" pitchFamily="34" charset="-122"/>
              </a:rPr>
              <a:t>/</a:t>
            </a:r>
            <a:r>
              <a:rPr lang="zh-CN" altLang="en-US" b="1" dirty="0">
                <a:solidFill>
                  <a:schemeClr val="bg1">
                    <a:lumMod val="85000"/>
                  </a:schemeClr>
                </a:solidFill>
                <a:latin typeface="微软雅黑" panose="020B0503020204020204" pitchFamily="34" charset="-122"/>
                <a:ea typeface="微软雅黑" panose="020B0503020204020204" pitchFamily="34" charset="-122"/>
              </a:rPr>
              <a:t>强化车型口碑</a:t>
            </a:r>
          </a:p>
        </p:txBody>
      </p:sp>
      <p:cxnSp>
        <p:nvCxnSpPr>
          <p:cNvPr id="30" name="直接连接符 2"/>
          <p:cNvCxnSpPr/>
          <p:nvPr/>
        </p:nvCxnSpPr>
        <p:spPr>
          <a:xfrm>
            <a:off x="5244060" y="1176434"/>
            <a:ext cx="0" cy="4797468"/>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31" name="文本框 30"/>
          <p:cNvSpPr txBox="1"/>
          <p:nvPr/>
        </p:nvSpPr>
        <p:spPr>
          <a:xfrm>
            <a:off x="924227" y="1292731"/>
            <a:ext cx="3927947" cy="646331"/>
          </a:xfrm>
          <a:prstGeom prst="rect">
            <a:avLst/>
          </a:prstGeom>
          <a:noFill/>
        </p:spPr>
        <p:txBody>
          <a:bodyPr wrap="square" rtlCol="0">
            <a:spAutoFit/>
          </a:bodyPr>
          <a:lstStyle/>
          <a:p>
            <a:pPr algn="ctr"/>
            <a:r>
              <a:rPr lang="zh-CN" altLang="en-US" sz="3600" dirty="0">
                <a:solidFill>
                  <a:schemeClr val="bg1">
                    <a:lumMod val="85000"/>
                  </a:schemeClr>
                </a:solidFill>
                <a:latin typeface="微软雅黑" panose="020B0503020204020204" pitchFamily="34" charset="-122"/>
                <a:ea typeface="微软雅黑" panose="020B0503020204020204" pitchFamily="34" charset="-122"/>
              </a:rPr>
              <a:t>为生活让路</a:t>
            </a:r>
          </a:p>
        </p:txBody>
      </p:sp>
      <p:sp>
        <p:nvSpPr>
          <p:cNvPr id="19" name="椭圆 18"/>
          <p:cNvSpPr>
            <a:spLocks noChangeAspect="1"/>
          </p:cNvSpPr>
          <p:nvPr/>
        </p:nvSpPr>
        <p:spPr>
          <a:xfrm>
            <a:off x="6126850" y="2624075"/>
            <a:ext cx="3107578" cy="310757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 name="文本框 22"/>
          <p:cNvSpPr txBox="1"/>
          <p:nvPr/>
        </p:nvSpPr>
        <p:spPr>
          <a:xfrm>
            <a:off x="5894681" y="3593089"/>
            <a:ext cx="3619898" cy="1169551"/>
          </a:xfrm>
          <a:prstGeom prst="rect">
            <a:avLst/>
          </a:prstGeom>
          <a:solidFill>
            <a:schemeClr val="bg1"/>
          </a:solidFill>
        </p:spPr>
        <p:txBody>
          <a:bodyPr wrap="square" rtlCol="0">
            <a:spAutoFit/>
          </a:bodyPr>
          <a:lstStyle/>
          <a:p>
            <a:pPr algn="ctr"/>
            <a:r>
              <a:rPr lang="zh-CN" altLang="en-US" sz="5400" b="1" dirty="0">
                <a:solidFill>
                  <a:srgbClr val="E46C0A"/>
                </a:solidFill>
                <a:latin typeface="微软雅黑" panose="020B0503020204020204" pitchFamily="34" charset="-122"/>
                <a:ea typeface="微软雅黑" panose="020B0503020204020204" pitchFamily="34" charset="-122"/>
                <a:cs typeface="Arial Unicode MS" panose="020B0604020202020204" pitchFamily="34" charset="-122"/>
              </a:rPr>
              <a:t>强化卖点</a:t>
            </a:r>
            <a:endParaRPr lang="en-US" altLang="zh-CN" sz="5400" b="1" dirty="0">
              <a:solidFill>
                <a:srgbClr val="E46C0A"/>
              </a:solidFill>
              <a:latin typeface="微软雅黑" panose="020B0503020204020204" pitchFamily="34" charset="-122"/>
              <a:ea typeface="微软雅黑" panose="020B0503020204020204" pitchFamily="34" charset="-122"/>
              <a:cs typeface="Arial Unicode MS" panose="020B0604020202020204" pitchFamily="34" charset="-122"/>
            </a:endParaRPr>
          </a:p>
          <a:p>
            <a:pPr algn="ctr"/>
            <a:r>
              <a:rPr lang="zh-CN" altLang="en-US" sz="1600" u="sng" dirty="0">
                <a:solidFill>
                  <a:srgbClr val="E46C0A"/>
                </a:solidFill>
                <a:latin typeface="微软雅黑" panose="020B0503020204020204" pitchFamily="34" charset="-122"/>
                <a:ea typeface="微软雅黑" panose="020B0503020204020204" pitchFamily="34" charset="-122"/>
                <a:cs typeface="Arial Unicode MS" panose="020B0604020202020204" pitchFamily="34" charset="-122"/>
              </a:rPr>
              <a:t>媒体占位</a:t>
            </a:r>
            <a:r>
              <a:rPr lang="en-US" altLang="zh-CN" sz="1600" u="sng" dirty="0">
                <a:solidFill>
                  <a:srgbClr val="E46C0A"/>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en-US" sz="1600" u="sng" dirty="0">
                <a:solidFill>
                  <a:srgbClr val="E46C0A"/>
                </a:solidFill>
                <a:latin typeface="微软雅黑" panose="020B0503020204020204" pitchFamily="34" charset="-122"/>
                <a:ea typeface="微软雅黑" panose="020B0503020204020204" pitchFamily="34" charset="-122"/>
                <a:cs typeface="Arial Unicode MS" panose="020B0604020202020204" pitchFamily="34" charset="-122"/>
              </a:rPr>
              <a:t>编主稿件</a:t>
            </a:r>
            <a:r>
              <a:rPr lang="en-US" altLang="zh-CN" sz="1600" u="sng" dirty="0">
                <a:solidFill>
                  <a:srgbClr val="E46C0A"/>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en-US" sz="1600" u="sng" dirty="0">
                <a:solidFill>
                  <a:srgbClr val="E46C0A"/>
                </a:solidFill>
                <a:latin typeface="微软雅黑" panose="020B0503020204020204" pitchFamily="34" charset="-122"/>
                <a:ea typeface="微软雅黑" panose="020B0503020204020204" pitchFamily="34" charset="-122"/>
                <a:cs typeface="Arial Unicode MS" panose="020B0604020202020204" pitchFamily="34" charset="-122"/>
              </a:rPr>
              <a:t>图文</a:t>
            </a:r>
            <a:r>
              <a:rPr lang="en-US" altLang="zh-CN" sz="1600" u="sng" dirty="0">
                <a:solidFill>
                  <a:srgbClr val="E46C0A"/>
                </a:solidFill>
                <a:latin typeface="微软雅黑" panose="020B0503020204020204" pitchFamily="34" charset="-122"/>
                <a:ea typeface="微软雅黑" panose="020B0503020204020204" pitchFamily="34" charset="-122"/>
                <a:cs typeface="Arial Unicode MS" panose="020B0604020202020204" pitchFamily="34" charset="-122"/>
              </a:rPr>
              <a:t>+</a:t>
            </a:r>
            <a:r>
              <a:rPr lang="zh-CN" altLang="en-US" sz="1600" u="sng" dirty="0">
                <a:solidFill>
                  <a:srgbClr val="E46C0A"/>
                </a:solidFill>
                <a:latin typeface="微软雅黑" panose="020B0503020204020204" pitchFamily="34" charset="-122"/>
                <a:ea typeface="微软雅黑" panose="020B0503020204020204" pitchFamily="34" charset="-122"/>
                <a:cs typeface="Arial Unicode MS" panose="020B0604020202020204" pitchFamily="34" charset="-122"/>
              </a:rPr>
              <a:t>官微</a:t>
            </a:r>
            <a:r>
              <a:rPr lang="en-US" altLang="zh-CN" sz="1600" u="sng" dirty="0">
                <a:solidFill>
                  <a:srgbClr val="E46C0A"/>
                </a:solidFill>
                <a:latin typeface="微软雅黑" panose="020B0503020204020204" pitchFamily="34" charset="-122"/>
                <a:ea typeface="微软雅黑" panose="020B0503020204020204" pitchFamily="34" charset="-122"/>
                <a:cs typeface="Arial Unicode MS" panose="020B0604020202020204" pitchFamily="34" charset="-122"/>
              </a:rPr>
              <a:t>+KOL</a:t>
            </a:r>
            <a:endParaRPr lang="zh-CN" altLang="en-US" sz="1600" u="sng" dirty="0">
              <a:solidFill>
                <a:srgbClr val="E46C0A"/>
              </a:solidFill>
              <a:latin typeface="微软雅黑" panose="020B0503020204020204" pitchFamily="34" charset="-122"/>
              <a:ea typeface="微软雅黑" panose="020B0503020204020204" pitchFamily="34" charset="-122"/>
              <a:cs typeface="Arial Unicode MS" panose="020B0604020202020204" pitchFamily="34" charset="-122"/>
            </a:endParaRPr>
          </a:p>
        </p:txBody>
      </p:sp>
      <p:sp>
        <p:nvSpPr>
          <p:cNvPr id="25" name="文本框 24"/>
          <p:cNvSpPr txBox="1"/>
          <p:nvPr/>
        </p:nvSpPr>
        <p:spPr>
          <a:xfrm>
            <a:off x="7148119" y="3018537"/>
            <a:ext cx="1107996" cy="369332"/>
          </a:xfrm>
          <a:prstGeom prst="rect">
            <a:avLst/>
          </a:prstGeom>
          <a:noFill/>
        </p:spPr>
        <p:txBody>
          <a:bodyPr wrap="non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声量覆盖</a:t>
            </a:r>
          </a:p>
        </p:txBody>
      </p:sp>
      <p:sp>
        <p:nvSpPr>
          <p:cNvPr id="26" name="文本框 25"/>
          <p:cNvSpPr txBox="1"/>
          <p:nvPr/>
        </p:nvSpPr>
        <p:spPr>
          <a:xfrm>
            <a:off x="6153707" y="1292400"/>
            <a:ext cx="2954655" cy="646331"/>
          </a:xfrm>
          <a:prstGeom prst="rect">
            <a:avLst/>
          </a:prstGeom>
          <a:noFill/>
        </p:spPr>
        <p:txBody>
          <a:bodyPr wrap="none" rtlCol="0">
            <a:spAutoFit/>
          </a:bodyPr>
          <a:lstStyle/>
          <a:p>
            <a:r>
              <a:rPr lang="zh-CN" altLang="en-US" sz="3600">
                <a:solidFill>
                  <a:srgbClr val="E46C0A"/>
                </a:solidFill>
                <a:latin typeface="微软雅黑" panose="020B0503020204020204" pitchFamily="34" charset="-122"/>
                <a:ea typeface="微软雅黑" panose="020B0503020204020204" pitchFamily="34" charset="-122"/>
              </a:rPr>
              <a:t>常规</a:t>
            </a:r>
            <a:r>
              <a:rPr lang="zh-CN" altLang="en-US" sz="3600" dirty="0">
                <a:solidFill>
                  <a:srgbClr val="E46C0A"/>
                </a:solidFill>
                <a:latin typeface="微软雅黑" panose="020B0503020204020204" pitchFamily="34" charset="-122"/>
                <a:ea typeface="微软雅黑" panose="020B0503020204020204" pitchFamily="34" charset="-122"/>
              </a:rPr>
              <a:t>传播曝光</a:t>
            </a:r>
          </a:p>
        </p:txBody>
      </p:sp>
      <p:sp>
        <p:nvSpPr>
          <p:cNvPr id="27" name="TextBox 18"/>
          <p:cNvSpPr txBox="1"/>
          <p:nvPr/>
        </p:nvSpPr>
        <p:spPr>
          <a:xfrm>
            <a:off x="6204420" y="1883485"/>
            <a:ext cx="3063659" cy="424732"/>
          </a:xfrm>
          <a:prstGeom prst="rect">
            <a:avLst/>
          </a:prstGeom>
          <a:noFill/>
        </p:spPr>
        <p:txBody>
          <a:bodyPr wrap="none" rtlCol="0">
            <a:spAutoFit/>
          </a:bodyPr>
          <a:lstStyle/>
          <a:p>
            <a:pPr algn="ctr">
              <a:lnSpc>
                <a:spcPct val="120000"/>
              </a:lnSpc>
            </a:pPr>
            <a:r>
              <a:rPr lang="zh-CN" altLang="en-US" b="1" dirty="0">
                <a:solidFill>
                  <a:schemeClr val="accent6">
                    <a:lumMod val="75000"/>
                  </a:schemeClr>
                </a:solidFill>
                <a:latin typeface="微软雅黑" panose="020B0503020204020204" pitchFamily="34" charset="-122"/>
                <a:ea typeface="微软雅黑" panose="020B0503020204020204" pitchFamily="34" charset="-122"/>
              </a:rPr>
              <a:t>扩大声量输出</a:t>
            </a:r>
            <a:r>
              <a:rPr lang="en-US" altLang="zh-CN" b="1" dirty="0">
                <a:solidFill>
                  <a:schemeClr val="accent6">
                    <a:lumMod val="75000"/>
                  </a:schemeClr>
                </a:solidFill>
                <a:latin typeface="微软雅黑" panose="020B0503020204020204" pitchFamily="34" charset="-122"/>
                <a:ea typeface="微软雅黑" panose="020B0503020204020204" pitchFamily="34" charset="-122"/>
              </a:rPr>
              <a:t>/</a:t>
            </a:r>
            <a:r>
              <a:rPr lang="zh-CN" altLang="en-US" b="1" dirty="0">
                <a:solidFill>
                  <a:schemeClr val="accent6">
                    <a:lumMod val="75000"/>
                  </a:schemeClr>
                </a:solidFill>
                <a:latin typeface="微软雅黑" panose="020B0503020204020204" pitchFamily="34" charset="-122"/>
                <a:ea typeface="微软雅黑" panose="020B0503020204020204" pitchFamily="34" charset="-122"/>
              </a:rPr>
              <a:t>强化产品卖点</a:t>
            </a:r>
          </a:p>
        </p:txBody>
      </p:sp>
      <p:sp>
        <p:nvSpPr>
          <p:cNvPr id="14" name="文本框 13"/>
          <p:cNvSpPr txBox="1"/>
          <p:nvPr/>
        </p:nvSpPr>
        <p:spPr>
          <a:xfrm>
            <a:off x="2280921" y="3017946"/>
            <a:ext cx="1107996" cy="369332"/>
          </a:xfrm>
          <a:prstGeom prst="rect">
            <a:avLst/>
          </a:prstGeom>
          <a:noFill/>
        </p:spPr>
        <p:txBody>
          <a:bodyPr wrap="none" rtlCol="0">
            <a:spAutoFit/>
          </a:bodyPr>
          <a:lstStyle/>
          <a:p>
            <a:r>
              <a:rPr lang="zh-CN" altLang="en-US" b="1">
                <a:solidFill>
                  <a:schemeClr val="bg1"/>
                </a:solidFill>
                <a:latin typeface="微软雅黑" panose="020B0503020204020204" pitchFamily="34" charset="-122"/>
                <a:ea typeface="微软雅黑" panose="020B0503020204020204" pitchFamily="34" charset="-122"/>
              </a:rPr>
              <a:t>跨界合作</a:t>
            </a:r>
            <a:endParaRPr lang="zh-CN" altLang="en-US"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title"/>
          </p:nvPr>
        </p:nvSpPr>
        <p:spPr>
          <a:xfrm>
            <a:off x="1019175" y="287338"/>
            <a:ext cx="7953375" cy="442394"/>
          </a:xfrm>
        </p:spPr>
        <p:txBody>
          <a:bodyPr/>
          <a:lstStyle/>
          <a:p>
            <a:r>
              <a:rPr lang="zh-CN" altLang="en-US" b="1" dirty="0">
                <a:latin typeface="+mj-ea"/>
              </a:rPr>
              <a:t>媒体常规曝光手段</a:t>
            </a:r>
          </a:p>
        </p:txBody>
      </p:sp>
      <p:sp>
        <p:nvSpPr>
          <p:cNvPr id="23" name="椭圆 22"/>
          <p:cNvSpPr/>
          <p:nvPr/>
        </p:nvSpPr>
        <p:spPr>
          <a:xfrm>
            <a:off x="3022943" y="1512890"/>
            <a:ext cx="4495800" cy="4318682"/>
          </a:xfrm>
          <a:prstGeom prst="ellipse">
            <a:avLst/>
          </a:pr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latin typeface="+mj-ea"/>
              <a:ea typeface="+mj-ea"/>
            </a:endParaRPr>
          </a:p>
        </p:txBody>
      </p:sp>
      <p:sp>
        <p:nvSpPr>
          <p:cNvPr id="26" name="TextBox 34"/>
          <p:cNvSpPr txBox="1"/>
          <p:nvPr/>
        </p:nvSpPr>
        <p:spPr>
          <a:xfrm>
            <a:off x="4223796" y="2887283"/>
            <a:ext cx="2297743" cy="1200329"/>
          </a:xfrm>
          <a:prstGeom prst="rect">
            <a:avLst/>
          </a:prstGeom>
          <a:noFill/>
          <a:ln>
            <a:noFill/>
          </a:ln>
          <a:effectLst/>
        </p:spPr>
        <p:txBody>
          <a:bodyPr wrap="square" rtlCol="0">
            <a:spAutoFit/>
          </a:bodyPr>
          <a:lstStyle/>
          <a:p>
            <a:pPr algn="ctr"/>
            <a:r>
              <a:rPr lang="zh-CN" altLang="en-US" sz="3600" b="1" dirty="0">
                <a:solidFill>
                  <a:schemeClr val="tx1"/>
                </a:solidFill>
                <a:latin typeface="+mj-ea"/>
                <a:ea typeface="+mj-ea"/>
              </a:rPr>
              <a:t>全新朗行</a:t>
            </a:r>
            <a:r>
              <a:rPr lang="en-US" altLang="zh-CN" sz="3600" b="1" dirty="0">
                <a:solidFill>
                  <a:schemeClr val="tx1"/>
                </a:solidFill>
                <a:latin typeface="+mj-ea"/>
                <a:ea typeface="+mj-ea"/>
              </a:rPr>
              <a:t>1.2T</a:t>
            </a:r>
            <a:r>
              <a:rPr lang="zh-CN" altLang="en-US" sz="2400" b="1" dirty="0">
                <a:solidFill>
                  <a:schemeClr val="tx1"/>
                </a:solidFill>
                <a:latin typeface="+mj-ea"/>
                <a:ea typeface="+mj-ea"/>
              </a:rPr>
              <a:t>上市</a:t>
            </a:r>
          </a:p>
        </p:txBody>
      </p:sp>
      <p:sp>
        <p:nvSpPr>
          <p:cNvPr id="27" name="椭圆 26"/>
          <p:cNvSpPr/>
          <p:nvPr/>
        </p:nvSpPr>
        <p:spPr>
          <a:xfrm>
            <a:off x="4670415" y="999233"/>
            <a:ext cx="1200853" cy="120085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mj-ea"/>
                <a:ea typeface="+mj-ea"/>
              </a:rPr>
              <a:t>媒体占位</a:t>
            </a:r>
            <a:endParaRPr lang="en-US" altLang="zh-CN" b="1" dirty="0">
              <a:solidFill>
                <a:schemeClr val="bg1"/>
              </a:solidFill>
              <a:latin typeface="+mj-ea"/>
              <a:ea typeface="+mj-ea"/>
            </a:endParaRPr>
          </a:p>
        </p:txBody>
      </p:sp>
      <p:sp>
        <p:nvSpPr>
          <p:cNvPr id="29" name="椭圆 28"/>
          <p:cNvSpPr/>
          <p:nvPr/>
        </p:nvSpPr>
        <p:spPr>
          <a:xfrm>
            <a:off x="6816492" y="2471375"/>
            <a:ext cx="1200853" cy="120085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latin typeface="+mj-ea"/>
                <a:ea typeface="+mj-ea"/>
              </a:rPr>
              <a:t>新闻通稿</a:t>
            </a:r>
            <a:endParaRPr lang="en-US" altLang="zh-CN" b="1" dirty="0">
              <a:solidFill>
                <a:schemeClr val="bg1"/>
              </a:solidFill>
              <a:latin typeface="+mj-ea"/>
              <a:ea typeface="+mj-ea"/>
            </a:endParaRPr>
          </a:p>
        </p:txBody>
      </p:sp>
      <p:sp>
        <p:nvSpPr>
          <p:cNvPr id="30" name="椭圆 29"/>
          <p:cNvSpPr/>
          <p:nvPr/>
        </p:nvSpPr>
        <p:spPr>
          <a:xfrm>
            <a:off x="2422516" y="2471376"/>
            <a:ext cx="1200853" cy="120085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mj-ea"/>
                <a:ea typeface="+mj-ea"/>
              </a:rPr>
              <a:t>KOL</a:t>
            </a:r>
            <a:endParaRPr lang="zh-CN" altLang="en-US" b="1" dirty="0">
              <a:solidFill>
                <a:schemeClr val="bg1"/>
              </a:solidFill>
              <a:latin typeface="+mj-ea"/>
              <a:ea typeface="+mj-ea"/>
            </a:endParaRPr>
          </a:p>
        </p:txBody>
      </p:sp>
      <p:sp>
        <p:nvSpPr>
          <p:cNvPr id="31" name="椭圆 30"/>
          <p:cNvSpPr/>
          <p:nvPr/>
        </p:nvSpPr>
        <p:spPr>
          <a:xfrm>
            <a:off x="3258475" y="4813446"/>
            <a:ext cx="1200853" cy="120085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mj-ea"/>
                <a:ea typeface="+mj-ea"/>
              </a:rPr>
              <a:t>图文海报</a:t>
            </a:r>
          </a:p>
        </p:txBody>
      </p:sp>
      <p:sp>
        <p:nvSpPr>
          <p:cNvPr id="12" name="椭圆 11"/>
          <p:cNvSpPr/>
          <p:nvPr/>
        </p:nvSpPr>
        <p:spPr>
          <a:xfrm>
            <a:off x="5871268" y="4861578"/>
            <a:ext cx="1200853" cy="1200853"/>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latin typeface="+mj-ea"/>
                <a:ea typeface="+mj-ea"/>
              </a:rPr>
              <a:t>官方双微</a:t>
            </a:r>
          </a:p>
        </p:txBody>
      </p:sp>
      <p:pic>
        <p:nvPicPr>
          <p:cNvPr id="2" name="图片 1">
            <a:extLst>
              <a:ext uri="{FF2B5EF4-FFF2-40B4-BE49-F238E27FC236}">
                <a16:creationId xmlns:a16="http://schemas.microsoft.com/office/drawing/2014/main" id="{45E88E2E-8042-4B95-9D76-225B4CB87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7245" y="228973"/>
            <a:ext cx="2847079" cy="682811"/>
          </a:xfrm>
          <a:prstGeom prst="rect">
            <a:avLst/>
          </a:prstGeom>
        </p:spPr>
      </p:pic>
    </p:spTree>
  </p:cSld>
  <p:clrMapOvr>
    <a:masterClrMapping/>
  </p:clrMapOvr>
  <p:transition>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a:xfrm>
            <a:off x="6112620" y="6243638"/>
            <a:ext cx="1354138" cy="284162"/>
          </a:xfrm>
        </p:spPr>
        <p:txBody>
          <a:bodyPr/>
          <a:lstStyle/>
          <a:p>
            <a:pPr>
              <a:defRPr/>
            </a:pPr>
            <a:r>
              <a:rPr lang="de-DE">
                <a:latin typeface="+mj-ea"/>
                <a:ea typeface="+mj-ea"/>
              </a:rPr>
              <a:t>Author/Department</a:t>
            </a:r>
            <a:endParaRPr lang="de-DE" dirty="0">
              <a:latin typeface="+mj-ea"/>
              <a:ea typeface="+mj-ea"/>
            </a:endParaRPr>
          </a:p>
        </p:txBody>
      </p:sp>
      <p:sp>
        <p:nvSpPr>
          <p:cNvPr id="5" name="日期占位符 4"/>
          <p:cNvSpPr>
            <a:spLocks noGrp="1"/>
          </p:cNvSpPr>
          <p:nvPr>
            <p:ph type="dt" sz="half" idx="11"/>
          </p:nvPr>
        </p:nvSpPr>
        <p:spPr>
          <a:xfrm>
            <a:off x="3491658" y="6243638"/>
            <a:ext cx="1611312" cy="284162"/>
          </a:xfrm>
        </p:spPr>
        <p:txBody>
          <a:bodyPr/>
          <a:lstStyle/>
          <a:p>
            <a:pPr>
              <a:defRPr/>
            </a:pPr>
            <a:r>
              <a:rPr lang="en-US" altLang="zh-CN">
                <a:latin typeface="+mj-ea"/>
                <a:ea typeface="+mj-ea"/>
              </a:rPr>
              <a:t>DD.MM.JJJJ</a:t>
            </a:r>
            <a:endParaRPr lang="de-DE" altLang="zh-CN" dirty="0">
              <a:latin typeface="+mj-ea"/>
              <a:ea typeface="+mj-ea"/>
            </a:endParaRPr>
          </a:p>
        </p:txBody>
      </p:sp>
      <p:sp>
        <p:nvSpPr>
          <p:cNvPr id="6" name="幻灯片编号占位符 5"/>
          <p:cNvSpPr>
            <a:spLocks noGrp="1"/>
          </p:cNvSpPr>
          <p:nvPr>
            <p:ph type="sldNum" sz="quarter" idx="12"/>
          </p:nvPr>
        </p:nvSpPr>
        <p:spPr>
          <a:xfrm>
            <a:off x="5150595" y="6243638"/>
            <a:ext cx="900113" cy="285750"/>
          </a:xfrm>
        </p:spPr>
        <p:txBody>
          <a:bodyPr/>
          <a:lstStyle/>
          <a:p>
            <a:pPr>
              <a:defRPr/>
            </a:pPr>
            <a:r>
              <a:rPr lang="de-DE" altLang="zh-CN">
                <a:latin typeface="+mj-ea"/>
                <a:ea typeface="+mj-ea"/>
              </a:rPr>
              <a:t>Page </a:t>
            </a:r>
            <a:fld id="{F663A920-3F87-4F59-811E-2E6F64EE5D5B}" type="slidenum">
              <a:rPr lang="de-DE" altLang="zh-CN" smtClean="0">
                <a:latin typeface="+mj-ea"/>
                <a:ea typeface="+mj-ea"/>
              </a:rPr>
              <a:t>62</a:t>
            </a:fld>
            <a:endParaRPr lang="de-DE" altLang="zh-CN">
              <a:latin typeface="+mj-ea"/>
              <a:ea typeface="+mj-ea"/>
            </a:endParaRPr>
          </a:p>
        </p:txBody>
      </p:sp>
      <p:sp>
        <p:nvSpPr>
          <p:cNvPr id="9" name="矩形 4"/>
          <p:cNvSpPr>
            <a:spLocks noChangeArrowheads="1"/>
          </p:cNvSpPr>
          <p:nvPr/>
        </p:nvSpPr>
        <p:spPr bwMode="auto">
          <a:xfrm>
            <a:off x="680195" y="1525611"/>
            <a:ext cx="3671887" cy="338554"/>
          </a:xfrm>
          <a:prstGeom prst="rect">
            <a:avLst/>
          </a:prstGeom>
          <a:noFill/>
          <a:ln w="9525">
            <a:noFill/>
            <a:miter lim="800000"/>
          </a:ln>
        </p:spPr>
        <p:txBody>
          <a:bodyPr>
            <a:spAutoFit/>
          </a:bodyPr>
          <a:lstStyle/>
          <a:p>
            <a:pPr>
              <a:defRPr/>
            </a:pPr>
            <a:r>
              <a:rPr lang="zh-CN" altLang="en-US" sz="1600" b="1" dirty="0">
                <a:solidFill>
                  <a:schemeClr val="tx1"/>
                </a:solidFill>
                <a:latin typeface="+mj-ea"/>
                <a:ea typeface="+mj-ea"/>
              </a:rPr>
              <a:t>各大垂直，门户点评全新朗行</a:t>
            </a:r>
            <a:r>
              <a:rPr lang="en-US" altLang="zh-CN" sz="1600" b="1" dirty="0">
                <a:solidFill>
                  <a:schemeClr val="tx1"/>
                </a:solidFill>
                <a:latin typeface="+mj-ea"/>
                <a:ea typeface="+mj-ea"/>
              </a:rPr>
              <a:t>1.2T</a:t>
            </a:r>
            <a:endParaRPr lang="zh-CN" altLang="zh-CN" sz="1600" dirty="0">
              <a:solidFill>
                <a:schemeClr val="tx1"/>
              </a:solidFill>
              <a:latin typeface="+mj-ea"/>
              <a:ea typeface="+mj-ea"/>
            </a:endParaRPr>
          </a:p>
        </p:txBody>
      </p:sp>
      <p:sp>
        <p:nvSpPr>
          <p:cNvPr id="11" name="Rectangle 1"/>
          <p:cNvSpPr>
            <a:spLocks noChangeArrowheads="1"/>
          </p:cNvSpPr>
          <p:nvPr/>
        </p:nvSpPr>
        <p:spPr bwMode="auto">
          <a:xfrm>
            <a:off x="4194126" y="1096298"/>
            <a:ext cx="4475163" cy="1182568"/>
          </a:xfrm>
          <a:prstGeom prst="rect">
            <a:avLst/>
          </a:prstGeom>
          <a:noFill/>
          <a:ln w="9525">
            <a:noFill/>
            <a:miter lim="800000"/>
          </a:ln>
        </p:spPr>
        <p:txBody>
          <a:bodyPr anchor="ctr">
            <a:spAutoFit/>
          </a:bodyPr>
          <a:lstStyle/>
          <a:p>
            <a:pPr>
              <a:lnSpc>
                <a:spcPct val="130000"/>
              </a:lnSpc>
            </a:pPr>
            <a:r>
              <a:rPr lang="zh-CN" altLang="en-US" sz="1400" b="1" dirty="0">
                <a:solidFill>
                  <a:schemeClr val="tx1">
                    <a:lumMod val="75000"/>
                  </a:schemeClr>
                </a:solidFill>
                <a:latin typeface="+mj-ea"/>
              </a:rPr>
              <a:t>以专业编辑</a:t>
            </a:r>
            <a:r>
              <a:rPr lang="en-US" altLang="zh-CN" sz="1400" b="1" dirty="0">
                <a:solidFill>
                  <a:schemeClr val="tx1">
                    <a:lumMod val="75000"/>
                  </a:schemeClr>
                </a:solidFill>
                <a:latin typeface="+mj-ea"/>
              </a:rPr>
              <a:t>/</a:t>
            </a:r>
            <a:r>
              <a:rPr lang="zh-CN" altLang="en-US" sz="1400" b="1" dirty="0">
                <a:solidFill>
                  <a:schemeClr val="tx1">
                    <a:lumMod val="75000"/>
                  </a:schemeClr>
                </a:solidFill>
                <a:latin typeface="+mj-ea"/>
              </a:rPr>
              <a:t>媒体人角度撰写</a:t>
            </a:r>
            <a:r>
              <a:rPr lang="en-US" altLang="zh-CN" sz="1400" b="1" dirty="0">
                <a:solidFill>
                  <a:schemeClr val="tx1">
                    <a:lumMod val="75000"/>
                  </a:schemeClr>
                </a:solidFill>
                <a:latin typeface="+mj-ea"/>
              </a:rPr>
              <a:t>【</a:t>
            </a:r>
            <a:r>
              <a:rPr lang="zh-CN" altLang="en-US" sz="1400" b="1" dirty="0">
                <a:solidFill>
                  <a:schemeClr val="tx1">
                    <a:lumMod val="75000"/>
                  </a:schemeClr>
                </a:solidFill>
                <a:latin typeface="+mj-ea"/>
              </a:rPr>
              <a:t>专业评测</a:t>
            </a:r>
            <a:r>
              <a:rPr lang="en-US" altLang="zh-CN" sz="1400" b="1" dirty="0">
                <a:solidFill>
                  <a:schemeClr val="tx1">
                    <a:lumMod val="75000"/>
                  </a:schemeClr>
                </a:solidFill>
                <a:latin typeface="+mj-ea"/>
              </a:rPr>
              <a:t>/</a:t>
            </a:r>
            <a:r>
              <a:rPr lang="zh-CN" altLang="en-US" sz="1400" b="1" dirty="0">
                <a:solidFill>
                  <a:schemeClr val="tx1">
                    <a:lumMod val="75000"/>
                  </a:schemeClr>
                </a:solidFill>
                <a:latin typeface="+mj-ea"/>
              </a:rPr>
              <a:t>竞品对比</a:t>
            </a:r>
            <a:r>
              <a:rPr lang="en-US" altLang="zh-CN" sz="1400" b="1" dirty="0">
                <a:solidFill>
                  <a:schemeClr val="tx1">
                    <a:lumMod val="75000"/>
                  </a:schemeClr>
                </a:solidFill>
                <a:latin typeface="+mj-ea"/>
              </a:rPr>
              <a:t>/</a:t>
            </a:r>
            <a:r>
              <a:rPr lang="zh-CN" altLang="en-US" sz="1400" b="1" dirty="0">
                <a:solidFill>
                  <a:schemeClr val="tx1">
                    <a:lumMod val="75000"/>
                  </a:schemeClr>
                </a:solidFill>
                <a:latin typeface="+mj-ea"/>
              </a:rPr>
              <a:t>车型导购</a:t>
            </a:r>
            <a:r>
              <a:rPr lang="en-US" altLang="zh-CN" sz="1400" b="1" dirty="0">
                <a:solidFill>
                  <a:schemeClr val="tx1">
                    <a:lumMod val="75000"/>
                  </a:schemeClr>
                </a:solidFill>
                <a:latin typeface="+mj-ea"/>
              </a:rPr>
              <a:t>】</a:t>
            </a:r>
            <a:r>
              <a:rPr lang="zh-CN" altLang="en-US" sz="1400" b="1" dirty="0">
                <a:solidFill>
                  <a:schemeClr val="tx1">
                    <a:lumMod val="75000"/>
                  </a:schemeClr>
                </a:solidFill>
                <a:latin typeface="+mj-ea"/>
              </a:rPr>
              <a:t>文章，提高文章的权威性、专业性和公信力。使用主流网站首页</a:t>
            </a:r>
            <a:r>
              <a:rPr lang="en-US" altLang="zh-CN" sz="1400" b="1" dirty="0">
                <a:solidFill>
                  <a:schemeClr val="tx1">
                    <a:lumMod val="75000"/>
                  </a:schemeClr>
                </a:solidFill>
                <a:latin typeface="+mj-ea"/>
              </a:rPr>
              <a:t>/</a:t>
            </a:r>
            <a:r>
              <a:rPr lang="zh-CN" altLang="en-US" sz="1400" b="1" dirty="0">
                <a:solidFill>
                  <a:schemeClr val="tx1">
                    <a:lumMod val="75000"/>
                  </a:schemeClr>
                </a:solidFill>
                <a:latin typeface="+mj-ea"/>
              </a:rPr>
              <a:t>频道首页编辑资源</a:t>
            </a:r>
            <a:r>
              <a:rPr lang="en-US" altLang="zh-CN" sz="1400" b="1" dirty="0">
                <a:solidFill>
                  <a:schemeClr val="tx1">
                    <a:lumMod val="75000"/>
                  </a:schemeClr>
                </a:solidFill>
                <a:latin typeface="+mj-ea"/>
              </a:rPr>
              <a:t>【</a:t>
            </a:r>
            <a:r>
              <a:rPr lang="zh-CN" altLang="en-US" sz="1400" b="1" dirty="0">
                <a:solidFill>
                  <a:schemeClr val="tx1">
                    <a:lumMod val="75000"/>
                  </a:schemeClr>
                </a:solidFill>
                <a:latin typeface="+mj-ea"/>
              </a:rPr>
              <a:t>焦点图</a:t>
            </a:r>
            <a:r>
              <a:rPr lang="en-US" altLang="zh-CN" sz="1400" b="1" dirty="0">
                <a:solidFill>
                  <a:schemeClr val="tx1">
                    <a:lumMod val="75000"/>
                  </a:schemeClr>
                </a:solidFill>
                <a:latin typeface="+mj-ea"/>
              </a:rPr>
              <a:t>/</a:t>
            </a:r>
            <a:r>
              <a:rPr lang="zh-CN" altLang="en-US" sz="1400" b="1" dirty="0">
                <a:solidFill>
                  <a:schemeClr val="tx1">
                    <a:lumMod val="75000"/>
                  </a:schemeClr>
                </a:solidFill>
                <a:latin typeface="+mj-ea"/>
              </a:rPr>
              <a:t>文字链</a:t>
            </a:r>
            <a:r>
              <a:rPr lang="en-US" altLang="zh-CN" sz="1400" b="1" dirty="0">
                <a:solidFill>
                  <a:schemeClr val="tx1">
                    <a:lumMod val="75000"/>
                  </a:schemeClr>
                </a:solidFill>
                <a:latin typeface="+mj-ea"/>
              </a:rPr>
              <a:t>】</a:t>
            </a:r>
            <a:r>
              <a:rPr lang="zh-CN" altLang="en-US" sz="1400" b="1" dirty="0">
                <a:solidFill>
                  <a:schemeClr val="tx1">
                    <a:lumMod val="75000"/>
                  </a:schemeClr>
                </a:solidFill>
                <a:latin typeface="+mj-ea"/>
              </a:rPr>
              <a:t>推送文章，并同步覆盖</a:t>
            </a:r>
            <a:r>
              <a:rPr lang="en-US" altLang="zh-CN" sz="1400" b="1" dirty="0">
                <a:solidFill>
                  <a:schemeClr val="tx1">
                    <a:lumMod val="75000"/>
                  </a:schemeClr>
                </a:solidFill>
                <a:latin typeface="+mj-ea"/>
              </a:rPr>
              <a:t>PC</a:t>
            </a:r>
            <a:r>
              <a:rPr lang="zh-CN" altLang="en-US" sz="1400" b="1" dirty="0">
                <a:solidFill>
                  <a:schemeClr val="tx1">
                    <a:lumMod val="75000"/>
                  </a:schemeClr>
                </a:solidFill>
                <a:latin typeface="+mj-ea"/>
              </a:rPr>
              <a:t>及移动端</a:t>
            </a:r>
            <a:endParaRPr lang="en-US" altLang="zh-CN" sz="1400" b="1" dirty="0">
              <a:solidFill>
                <a:schemeClr val="tx1">
                  <a:lumMod val="75000"/>
                </a:schemeClr>
              </a:solidFill>
              <a:latin typeface="+mj-ea"/>
            </a:endParaRPr>
          </a:p>
        </p:txBody>
      </p:sp>
      <p:sp>
        <p:nvSpPr>
          <p:cNvPr id="15" name="矩形 14"/>
          <p:cNvSpPr/>
          <p:nvPr/>
        </p:nvSpPr>
        <p:spPr>
          <a:xfrm>
            <a:off x="620432" y="1058863"/>
            <a:ext cx="863600" cy="300038"/>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1200" b="1" dirty="0">
                <a:solidFill>
                  <a:schemeClr val="tx1"/>
                </a:solidFill>
                <a:latin typeface="+mj-ea"/>
                <a:ea typeface="+mj-ea"/>
              </a:rPr>
              <a:t>DEMO</a:t>
            </a:r>
            <a:endParaRPr lang="zh-CN" altLang="en-US" sz="1200" b="1" dirty="0">
              <a:solidFill>
                <a:schemeClr val="tx1"/>
              </a:solidFill>
              <a:latin typeface="+mj-ea"/>
              <a:ea typeface="+mj-ea"/>
            </a:endParaRPr>
          </a:p>
        </p:txBody>
      </p:sp>
      <p:sp>
        <p:nvSpPr>
          <p:cNvPr id="17" name="标题 1"/>
          <p:cNvSpPr>
            <a:spLocks noGrp="1"/>
          </p:cNvSpPr>
          <p:nvPr>
            <p:ph type="title"/>
          </p:nvPr>
        </p:nvSpPr>
        <p:spPr>
          <a:xfrm>
            <a:off x="1019175" y="287338"/>
            <a:ext cx="7953375" cy="442394"/>
          </a:xfrm>
        </p:spPr>
        <p:txBody>
          <a:bodyPr/>
          <a:lstStyle/>
          <a:p>
            <a:r>
              <a:rPr lang="zh-CN" altLang="en-US" b="1" dirty="0">
                <a:latin typeface="+mj-ea"/>
              </a:rPr>
              <a:t>媒体常规曝光手段</a:t>
            </a:r>
            <a:r>
              <a:rPr lang="en-US" altLang="zh-CN" b="1" dirty="0">
                <a:latin typeface="+mj-ea"/>
              </a:rPr>
              <a:t>-</a:t>
            </a:r>
            <a:r>
              <a:rPr lang="zh-CN" altLang="en-US" b="1" dirty="0">
                <a:latin typeface="+mj-ea"/>
              </a:rPr>
              <a:t>媒体占位</a:t>
            </a:r>
          </a:p>
        </p:txBody>
      </p:sp>
      <p:pic>
        <p:nvPicPr>
          <p:cNvPr id="24" name="Picture 33"/>
          <p:cNvPicPr>
            <a:picLocks noChangeAspect="1" noChangeArrowheads="1"/>
          </p:cNvPicPr>
          <p:nvPr/>
        </p:nvPicPr>
        <p:blipFill>
          <a:blip r:embed="rId3" cstate="print"/>
          <a:srcRect/>
          <a:stretch>
            <a:fillRect/>
          </a:stretch>
        </p:blipFill>
        <p:spPr bwMode="auto">
          <a:xfrm>
            <a:off x="680195" y="2438400"/>
            <a:ext cx="3859213" cy="2152650"/>
          </a:xfrm>
          <a:prstGeom prst="rect">
            <a:avLst/>
          </a:prstGeom>
          <a:noFill/>
          <a:ln>
            <a:noFill/>
          </a:ln>
          <a:effectLst>
            <a:outerShdw blurRad="63500" dist="17961" dir="2700000" algn="ctr" rotWithShape="0">
              <a:srgbClr val="737373">
                <a:alpha val="74998"/>
              </a:srgbClr>
            </a:outerShdw>
          </a:effectLst>
        </p:spPr>
      </p:pic>
      <p:pic>
        <p:nvPicPr>
          <p:cNvPr id="25" name="Picture 35"/>
          <p:cNvPicPr>
            <a:picLocks noChangeAspect="1" noChangeArrowheads="1"/>
          </p:cNvPicPr>
          <p:nvPr/>
        </p:nvPicPr>
        <p:blipFill>
          <a:blip r:embed="rId4" cstate="print"/>
          <a:srcRect/>
          <a:stretch>
            <a:fillRect/>
          </a:stretch>
        </p:blipFill>
        <p:spPr bwMode="auto">
          <a:xfrm>
            <a:off x="470645" y="3582988"/>
            <a:ext cx="3786188" cy="2016125"/>
          </a:xfrm>
          <a:prstGeom prst="rect">
            <a:avLst/>
          </a:prstGeom>
          <a:noFill/>
          <a:ln>
            <a:noFill/>
          </a:ln>
          <a:effectLst>
            <a:outerShdw blurRad="63500" dist="17961" dir="2700000" algn="ctr" rotWithShape="0">
              <a:srgbClr val="737373">
                <a:alpha val="74998"/>
              </a:srgbClr>
            </a:outerShdw>
          </a:effectLst>
        </p:spPr>
      </p:pic>
      <p:pic>
        <p:nvPicPr>
          <p:cNvPr id="27" name="Picture 36"/>
          <p:cNvPicPr>
            <a:picLocks noChangeAspect="1" noChangeArrowheads="1"/>
          </p:cNvPicPr>
          <p:nvPr/>
        </p:nvPicPr>
        <p:blipFill>
          <a:blip r:embed="rId5" cstate="print"/>
          <a:srcRect/>
          <a:stretch>
            <a:fillRect/>
          </a:stretch>
        </p:blipFill>
        <p:spPr bwMode="auto">
          <a:xfrm>
            <a:off x="4539408" y="2438400"/>
            <a:ext cx="1892300" cy="3074988"/>
          </a:xfrm>
          <a:prstGeom prst="rect">
            <a:avLst/>
          </a:prstGeom>
          <a:noFill/>
          <a:ln>
            <a:noFill/>
          </a:ln>
          <a:effectLst>
            <a:outerShdw blurRad="63500" dist="17961" dir="2700000" algn="ctr" rotWithShape="0">
              <a:srgbClr val="737373">
                <a:alpha val="74998"/>
              </a:srgbClr>
            </a:outerShdw>
          </a:effectLst>
        </p:spPr>
      </p:pic>
      <p:sp>
        <p:nvSpPr>
          <p:cNvPr id="28" name="Text Box 26"/>
          <p:cNvSpPr txBox="1">
            <a:spLocks noChangeArrowheads="1"/>
          </p:cNvSpPr>
          <p:nvPr/>
        </p:nvSpPr>
        <p:spPr bwMode="auto">
          <a:xfrm>
            <a:off x="2839195" y="5256213"/>
            <a:ext cx="309563" cy="274637"/>
          </a:xfrm>
          <a:prstGeom prst="rect">
            <a:avLst/>
          </a:prstGeom>
          <a:noFill/>
          <a:ln>
            <a:noFill/>
          </a:ln>
          <a:effectLst>
            <a:outerShdw blurRad="63500" dist="17961" dir="2700000" algn="ctr" rotWithShape="0">
              <a:srgbClr val="737373">
                <a:alpha val="74998"/>
              </a:srgbClr>
            </a:outerShdw>
          </a:effectLst>
        </p:spPr>
        <p:txBody>
          <a:bodyPr wrap="none" anchor="ctr">
            <a:spAutoFit/>
          </a:bodyPr>
          <a:lstStyle>
            <a:lvl1pPr>
              <a:defRPr sz="1200">
                <a:solidFill>
                  <a:schemeClr val="tx1"/>
                </a:solidFill>
                <a:latin typeface="Arial" panose="020B0604020202020204" pitchFamily="34" charset="0"/>
                <a:ea typeface="微软雅黑" panose="020B0503020204020204" pitchFamily="34" charset="-122"/>
              </a:defRPr>
            </a:lvl1pPr>
            <a:lvl2pPr marL="742950" indent="-285750">
              <a:defRPr sz="1200">
                <a:solidFill>
                  <a:schemeClr val="tx1"/>
                </a:solidFill>
                <a:latin typeface="Arial" panose="020B0604020202020204" pitchFamily="34" charset="0"/>
                <a:ea typeface="微软雅黑" panose="020B0503020204020204" pitchFamily="34" charset="-122"/>
              </a:defRPr>
            </a:lvl2pPr>
            <a:lvl3pPr marL="1143000" indent="-228600">
              <a:defRPr sz="1200">
                <a:solidFill>
                  <a:schemeClr val="tx1"/>
                </a:solidFill>
                <a:latin typeface="Arial" panose="020B0604020202020204" pitchFamily="34" charset="0"/>
                <a:ea typeface="微软雅黑" panose="020B0503020204020204" pitchFamily="34" charset="-122"/>
              </a:defRPr>
            </a:lvl3pPr>
            <a:lvl4pPr marL="1600200" indent="-228600">
              <a:defRPr sz="1200">
                <a:solidFill>
                  <a:schemeClr val="tx1"/>
                </a:solidFill>
                <a:latin typeface="Arial" panose="020B0604020202020204" pitchFamily="34" charset="0"/>
                <a:ea typeface="微软雅黑" panose="020B0503020204020204" pitchFamily="34" charset="-122"/>
              </a:defRPr>
            </a:lvl4pPr>
            <a:lvl5pPr marL="2057400" indent="-228600">
              <a:defRPr sz="12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微软雅黑" panose="020B0503020204020204" pitchFamily="34" charset="-122"/>
              </a:defRPr>
            </a:lvl9pPr>
          </a:lstStyle>
          <a:p>
            <a:pPr fontAlgn="auto">
              <a:spcBef>
                <a:spcPts val="0"/>
              </a:spcBef>
              <a:spcAft>
                <a:spcPts val="0"/>
              </a:spcAft>
              <a:buFontTx/>
              <a:buNone/>
              <a:defRPr/>
            </a:pPr>
            <a:endParaRPr lang="zh-CN" altLang="en-US" kern="0">
              <a:solidFill>
                <a:srgbClr val="000000"/>
              </a:solidFill>
              <a:cs typeface="+mn-cs"/>
            </a:endParaRPr>
          </a:p>
        </p:txBody>
      </p:sp>
      <p:pic>
        <p:nvPicPr>
          <p:cNvPr id="2" name="图片 1"/>
          <p:cNvPicPr>
            <a:picLocks noChangeAspect="1"/>
          </p:cNvPicPr>
          <p:nvPr/>
        </p:nvPicPr>
        <p:blipFill>
          <a:blip r:embed="rId6" cstate="email"/>
          <a:stretch>
            <a:fillRect/>
          </a:stretch>
        </p:blipFill>
        <p:spPr>
          <a:xfrm>
            <a:off x="513666" y="3666882"/>
            <a:ext cx="2850361" cy="1589331"/>
          </a:xfrm>
          <a:prstGeom prst="rect">
            <a:avLst/>
          </a:prstGeom>
        </p:spPr>
      </p:pic>
      <p:pic>
        <p:nvPicPr>
          <p:cNvPr id="26" name="Picture 34"/>
          <p:cNvPicPr>
            <a:picLocks noChangeAspect="1" noChangeArrowheads="1"/>
          </p:cNvPicPr>
          <p:nvPr/>
        </p:nvPicPr>
        <p:blipFill>
          <a:blip r:embed="rId7" cstate="print"/>
          <a:srcRect/>
          <a:stretch>
            <a:fillRect/>
          </a:stretch>
        </p:blipFill>
        <p:spPr bwMode="auto">
          <a:xfrm>
            <a:off x="2623295" y="4325938"/>
            <a:ext cx="3832225" cy="2127250"/>
          </a:xfrm>
          <a:prstGeom prst="rect">
            <a:avLst/>
          </a:prstGeom>
          <a:noFill/>
          <a:ln>
            <a:noFill/>
          </a:ln>
          <a:effectLst>
            <a:outerShdw blurRad="63500" dist="17961" dir="2700000" algn="ctr" rotWithShape="0">
              <a:srgbClr val="737373">
                <a:alpha val="74998"/>
              </a:srgbClr>
            </a:outerShdw>
          </a:effectLst>
        </p:spPr>
      </p:pic>
      <p:sp>
        <p:nvSpPr>
          <p:cNvPr id="30" name="矩形 29"/>
          <p:cNvSpPr/>
          <p:nvPr/>
        </p:nvSpPr>
        <p:spPr bwMode="auto">
          <a:xfrm>
            <a:off x="470645" y="5295106"/>
            <a:ext cx="2152650" cy="196850"/>
          </a:xfrm>
          <a:prstGeom prst="rect">
            <a:avLst/>
          </a:prstGeom>
          <a:solidFill>
            <a:schemeClr val="bg1"/>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r>
              <a:rPr lang="zh-CN" altLang="en-US" dirty="0">
                <a:solidFill>
                  <a:schemeClr val="tx1">
                    <a:lumMod val="75000"/>
                  </a:schemeClr>
                </a:solidFill>
                <a:latin typeface="VW Headline OT-Book" pitchFamily="34" charset="0"/>
              </a:rPr>
              <a:t>朗行</a:t>
            </a:r>
            <a:r>
              <a:rPr lang="en-US" altLang="zh-CN" dirty="0">
                <a:solidFill>
                  <a:schemeClr val="tx1">
                    <a:lumMod val="75000"/>
                  </a:schemeClr>
                </a:solidFill>
                <a:latin typeface="VW Headline OT-Book" pitchFamily="34" charset="0"/>
              </a:rPr>
              <a:t>1.2T</a:t>
            </a:r>
            <a:r>
              <a:rPr lang="zh-CN" altLang="en-US" dirty="0">
                <a:solidFill>
                  <a:schemeClr val="tx1">
                    <a:lumMod val="75000"/>
                  </a:schemeClr>
                </a:solidFill>
                <a:latin typeface="VW Headline OT-Book" pitchFamily="34" charset="0"/>
              </a:rPr>
              <a:t>上市</a:t>
            </a:r>
            <a:endParaRPr kumimoji="0" lang="zh-CN" altLang="en-US" sz="1800" b="0" i="0" u="none" strike="noStrike" cap="none" normalizeH="0" baseline="0" dirty="0">
              <a:ln>
                <a:noFill/>
              </a:ln>
              <a:solidFill>
                <a:schemeClr val="tx1">
                  <a:lumMod val="75000"/>
                </a:schemeClr>
              </a:solidFill>
              <a:effectLst/>
              <a:latin typeface="VW Headline OT-Book" pitchFamily="34" charset="0"/>
            </a:endParaRPr>
          </a:p>
        </p:txBody>
      </p:sp>
      <p:sp>
        <p:nvSpPr>
          <p:cNvPr id="31" name="矩形 30"/>
          <p:cNvSpPr/>
          <p:nvPr/>
        </p:nvSpPr>
        <p:spPr bwMode="auto">
          <a:xfrm>
            <a:off x="3073632" y="3192327"/>
            <a:ext cx="1477682" cy="197385"/>
          </a:xfrm>
          <a:prstGeom prst="rect">
            <a:avLst/>
          </a:prstGeom>
          <a:solidFill>
            <a:schemeClr val="bg1"/>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r>
              <a:rPr kumimoji="0" lang="zh-CN" altLang="en-US" sz="1100" b="0" i="0" u="none" strike="noStrike" cap="none" normalizeH="0" baseline="0" dirty="0">
                <a:ln>
                  <a:noFill/>
                </a:ln>
                <a:solidFill>
                  <a:schemeClr val="tx1">
                    <a:lumMod val="75000"/>
                  </a:schemeClr>
                </a:solidFill>
                <a:effectLst/>
                <a:latin typeface="VW Headline OT-Book" pitchFamily="34" charset="0"/>
              </a:rPr>
              <a:t>朗行</a:t>
            </a:r>
            <a:r>
              <a:rPr kumimoji="0" lang="en-US" altLang="zh-CN" sz="1100" b="0" i="0" u="none" strike="noStrike" cap="none" normalizeH="0" baseline="0" dirty="0">
                <a:ln>
                  <a:noFill/>
                </a:ln>
                <a:solidFill>
                  <a:schemeClr val="tx1">
                    <a:lumMod val="75000"/>
                  </a:schemeClr>
                </a:solidFill>
                <a:effectLst/>
                <a:latin typeface="VW Headline OT-Book" pitchFamily="34" charset="0"/>
              </a:rPr>
              <a:t>1.2T</a:t>
            </a:r>
            <a:r>
              <a:rPr kumimoji="0" lang="zh-CN" altLang="en-US" sz="1100" b="0" i="0" u="none" strike="noStrike" cap="none" normalizeH="0" baseline="0" dirty="0">
                <a:ln>
                  <a:noFill/>
                </a:ln>
                <a:solidFill>
                  <a:schemeClr val="tx1">
                    <a:lumMod val="75000"/>
                  </a:schemeClr>
                </a:solidFill>
                <a:effectLst/>
                <a:latin typeface="VW Headline OT-Book" pitchFamily="34" charset="0"/>
              </a:rPr>
              <a:t>上市</a:t>
            </a:r>
          </a:p>
        </p:txBody>
      </p:sp>
      <p:pic>
        <p:nvPicPr>
          <p:cNvPr id="32" name="图片 31"/>
          <p:cNvPicPr>
            <a:picLocks noChangeAspect="1"/>
          </p:cNvPicPr>
          <p:nvPr/>
        </p:nvPicPr>
        <p:blipFill>
          <a:blip r:embed="rId8" cstate="email"/>
          <a:stretch>
            <a:fillRect/>
          </a:stretch>
        </p:blipFill>
        <p:spPr>
          <a:xfrm>
            <a:off x="6433888" y="2438400"/>
            <a:ext cx="2516342" cy="4059209"/>
          </a:xfrm>
          <a:prstGeom prst="rect">
            <a:avLst/>
          </a:prstGeom>
        </p:spPr>
      </p:pic>
      <p:sp>
        <p:nvSpPr>
          <p:cNvPr id="33" name="矩形 32"/>
          <p:cNvSpPr/>
          <p:nvPr/>
        </p:nvSpPr>
        <p:spPr bwMode="auto">
          <a:xfrm>
            <a:off x="3550642" y="5601579"/>
            <a:ext cx="1872007" cy="449597"/>
          </a:xfrm>
          <a:prstGeom prst="rect">
            <a:avLst/>
          </a:prstGeom>
          <a:solidFill>
            <a:schemeClr val="bg1"/>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r>
              <a:rPr kumimoji="0" lang="zh-CN" altLang="en-US" sz="1100" b="0" i="0" u="none" strike="noStrike" cap="none" normalizeH="0" baseline="0" dirty="0">
                <a:ln>
                  <a:noFill/>
                </a:ln>
                <a:solidFill>
                  <a:schemeClr val="tx1">
                    <a:lumMod val="75000"/>
                  </a:schemeClr>
                </a:solidFill>
                <a:effectLst/>
                <a:latin typeface="VW Headline OT-Book" pitchFamily="34" charset="0"/>
              </a:rPr>
              <a:t>朗行</a:t>
            </a:r>
            <a:r>
              <a:rPr kumimoji="0" lang="en-US" altLang="zh-CN" sz="1100" b="0" i="0" u="none" strike="noStrike" cap="none" normalizeH="0" baseline="0" dirty="0">
                <a:ln>
                  <a:noFill/>
                </a:ln>
                <a:solidFill>
                  <a:schemeClr val="tx1">
                    <a:lumMod val="75000"/>
                  </a:schemeClr>
                </a:solidFill>
                <a:effectLst/>
                <a:latin typeface="VW Headline OT-Book" pitchFamily="34" charset="0"/>
              </a:rPr>
              <a:t>1.2T</a:t>
            </a:r>
            <a:r>
              <a:rPr kumimoji="0" lang="zh-CN" altLang="en-US" sz="1100" b="0" i="0" u="none" strike="noStrike" cap="none" normalizeH="0" baseline="0" dirty="0">
                <a:ln>
                  <a:noFill/>
                </a:ln>
                <a:solidFill>
                  <a:schemeClr val="tx1">
                    <a:lumMod val="75000"/>
                  </a:schemeClr>
                </a:solidFill>
                <a:effectLst/>
                <a:latin typeface="VW Headline OT-Book" pitchFamily="34" charset="0"/>
              </a:rPr>
              <a:t>上市</a:t>
            </a:r>
            <a:endParaRPr kumimoji="0" lang="en-US" altLang="zh-CN" sz="1100" b="0" i="0" u="none" strike="noStrike" cap="none" normalizeH="0" baseline="0" dirty="0">
              <a:ln>
                <a:noFill/>
              </a:ln>
              <a:solidFill>
                <a:schemeClr val="tx1">
                  <a:lumMod val="75000"/>
                </a:schemeClr>
              </a:solidFill>
              <a:effectLst/>
              <a:latin typeface="VW Headline OT-Book" pitchFamily="34" charset="0"/>
            </a:endParaRPr>
          </a:p>
          <a:p>
            <a:pPr marL="5080" marR="0" indent="0" algn="ctr" defTabSz="914400" rtl="0" eaLnBrk="0" fontAlgn="base" latinLnBrk="0" hangingPunct="0">
              <a:lnSpc>
                <a:spcPct val="103000"/>
              </a:lnSpc>
              <a:spcBef>
                <a:spcPct val="50000"/>
              </a:spcBef>
              <a:spcAft>
                <a:spcPct val="0"/>
              </a:spcAft>
              <a:buClrTx/>
              <a:buSzTx/>
              <a:buFontTx/>
              <a:buNone/>
            </a:pPr>
            <a:r>
              <a:rPr lang="zh-CN" altLang="en-US" sz="1100" dirty="0">
                <a:solidFill>
                  <a:schemeClr val="tx1">
                    <a:lumMod val="75000"/>
                  </a:schemeClr>
                </a:solidFill>
                <a:latin typeface="VW Headline OT-Book" pitchFamily="34" charset="0"/>
              </a:rPr>
              <a:t>评点市面上的旅行车</a:t>
            </a:r>
            <a:endParaRPr kumimoji="0" lang="zh-CN" altLang="en-US" sz="1100" b="0" i="0" u="none" strike="noStrike" cap="none" normalizeH="0" baseline="0" dirty="0">
              <a:ln>
                <a:noFill/>
              </a:ln>
              <a:solidFill>
                <a:schemeClr val="tx1">
                  <a:lumMod val="75000"/>
                </a:schemeClr>
              </a:solidFill>
              <a:effectLst/>
              <a:latin typeface="VW Headline OT-Book" pitchFamily="34" charset="0"/>
            </a:endParaRPr>
          </a:p>
        </p:txBody>
      </p:sp>
      <p:sp>
        <p:nvSpPr>
          <p:cNvPr id="34" name="矩形 33"/>
          <p:cNvSpPr/>
          <p:nvPr/>
        </p:nvSpPr>
        <p:spPr bwMode="auto">
          <a:xfrm>
            <a:off x="5029588" y="3210040"/>
            <a:ext cx="1402120" cy="385648"/>
          </a:xfrm>
          <a:prstGeom prst="rect">
            <a:avLst/>
          </a:prstGeom>
          <a:solidFill>
            <a:schemeClr val="bg1"/>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r>
              <a:rPr kumimoji="0" lang="zh-CN" altLang="en-US" sz="1100" b="0" i="0" u="none" strike="noStrike" cap="none" normalizeH="0" baseline="0" dirty="0">
                <a:ln>
                  <a:noFill/>
                </a:ln>
                <a:solidFill>
                  <a:schemeClr val="tx1">
                    <a:lumMod val="75000"/>
                  </a:schemeClr>
                </a:solidFill>
                <a:effectLst/>
                <a:latin typeface="VW Headline OT-Book" pitchFamily="34" charset="0"/>
              </a:rPr>
              <a:t>好看 又好开，朗行</a:t>
            </a:r>
            <a:r>
              <a:rPr kumimoji="0" lang="en-US" altLang="zh-CN" sz="1100" b="0" i="0" u="none" strike="noStrike" cap="none" normalizeH="0" baseline="0" dirty="0">
                <a:ln>
                  <a:noFill/>
                </a:ln>
                <a:solidFill>
                  <a:schemeClr val="tx1">
                    <a:lumMod val="75000"/>
                  </a:schemeClr>
                </a:solidFill>
                <a:effectLst/>
                <a:latin typeface="VW Headline OT-Book" pitchFamily="34" charset="0"/>
              </a:rPr>
              <a:t>1.2T</a:t>
            </a:r>
            <a:r>
              <a:rPr kumimoji="0" lang="zh-CN" altLang="en-US" sz="1100" b="0" i="0" u="none" strike="noStrike" cap="none" normalizeH="0" baseline="0" dirty="0">
                <a:ln>
                  <a:noFill/>
                </a:ln>
                <a:solidFill>
                  <a:schemeClr val="tx1">
                    <a:lumMod val="75000"/>
                  </a:schemeClr>
                </a:solidFill>
                <a:effectLst/>
                <a:latin typeface="VW Headline OT-Book" pitchFamily="34" charset="0"/>
              </a:rPr>
              <a:t>上市</a:t>
            </a:r>
          </a:p>
        </p:txBody>
      </p:sp>
      <p:pic>
        <p:nvPicPr>
          <p:cNvPr id="36" name="图片 35"/>
          <p:cNvPicPr>
            <a:picLocks noChangeAspect="1"/>
          </p:cNvPicPr>
          <p:nvPr/>
        </p:nvPicPr>
        <p:blipFill>
          <a:blip r:embed="rId9" cstate="email"/>
          <a:stretch>
            <a:fillRect/>
          </a:stretch>
        </p:blipFill>
        <p:spPr>
          <a:xfrm>
            <a:off x="7692059" y="4362681"/>
            <a:ext cx="1148687" cy="893532"/>
          </a:xfrm>
          <a:prstGeom prst="rect">
            <a:avLst/>
          </a:prstGeom>
        </p:spPr>
      </p:pic>
    </p:spTree>
  </p:cSld>
  <p:clrMapOvr>
    <a:masterClrMapping/>
  </p:clrMapOvr>
  <p:transition>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half" idx="11"/>
          </p:nvPr>
        </p:nvSpPr>
        <p:spPr/>
        <p:txBody>
          <a:bodyPr/>
          <a:lstStyle/>
          <a:p>
            <a:pPr>
              <a:defRPr/>
            </a:pPr>
            <a:r>
              <a:rPr lang="en-US" altLang="zh-CN"/>
              <a:t>DD.MM.JJJJ</a:t>
            </a:r>
            <a:endParaRPr lang="de-DE" altLang="zh-CN" dirty="0">
              <a:ea typeface="宋体" panose="02010600030101010101" pitchFamily="2" charset="-122"/>
            </a:endParaRPr>
          </a:p>
        </p:txBody>
      </p:sp>
      <p:sp>
        <p:nvSpPr>
          <p:cNvPr id="6" name="幻灯片编号占位符 5"/>
          <p:cNvSpPr>
            <a:spLocks noGrp="1"/>
          </p:cNvSpPr>
          <p:nvPr>
            <p:ph type="sldNum" sz="quarter" idx="12"/>
          </p:nvPr>
        </p:nvSpPr>
        <p:spPr/>
        <p:txBody>
          <a:bodyPr/>
          <a:lstStyle/>
          <a:p>
            <a:pPr>
              <a:defRPr/>
            </a:pPr>
            <a:r>
              <a:rPr lang="de-DE" altLang="zh-CN"/>
              <a:t>Page </a:t>
            </a:r>
            <a:fld id="{F663A920-3F87-4F59-811E-2E6F64EE5D5B}" type="slidenum">
              <a:rPr lang="de-DE" altLang="zh-CN" smtClean="0"/>
              <a:t>63</a:t>
            </a:fld>
            <a:endParaRPr lang="de-DE" altLang="zh-CN"/>
          </a:p>
        </p:txBody>
      </p:sp>
      <p:graphicFrame>
        <p:nvGraphicFramePr>
          <p:cNvPr id="7" name="Table 2"/>
          <p:cNvGraphicFramePr>
            <a:graphicFrameLocks noGrp="1"/>
          </p:cNvGraphicFramePr>
          <p:nvPr/>
        </p:nvGraphicFramePr>
        <p:xfrm>
          <a:off x="735880" y="998315"/>
          <a:ext cx="8236670" cy="4930134"/>
        </p:xfrm>
        <a:graphic>
          <a:graphicData uri="http://schemas.openxmlformats.org/drawingml/2006/table">
            <a:tbl>
              <a:tblPr firstRow="1" bandRow="1">
                <a:tableStyleId>{073A0DAA-6AF3-43AB-8588-CEC1D06C72B9}</a:tableStyleId>
              </a:tblPr>
              <a:tblGrid>
                <a:gridCol w="1473176">
                  <a:extLst>
                    <a:ext uri="{9D8B030D-6E8A-4147-A177-3AD203B41FA5}">
                      <a16:colId xmlns:a16="http://schemas.microsoft.com/office/drawing/2014/main" val="20000"/>
                    </a:ext>
                  </a:extLst>
                </a:gridCol>
                <a:gridCol w="6763494">
                  <a:extLst>
                    <a:ext uri="{9D8B030D-6E8A-4147-A177-3AD203B41FA5}">
                      <a16:colId xmlns:a16="http://schemas.microsoft.com/office/drawing/2014/main" val="20001"/>
                    </a:ext>
                  </a:extLst>
                </a:gridCol>
              </a:tblGrid>
              <a:tr h="376709">
                <a:tc>
                  <a:txBody>
                    <a:bodyPr/>
                    <a:lstStyle/>
                    <a:p>
                      <a:pPr algn="ctr"/>
                      <a:endParaRPr lang="zh-CN" altLang="en-US" sz="1100" b="0" dirty="0">
                        <a:solidFill>
                          <a:schemeClr val="bg1"/>
                        </a:solidFill>
                        <a:latin typeface="微软雅黑" panose="020B0503020204020204" pitchFamily="34" charset="-122"/>
                        <a:ea typeface="微软雅黑" panose="020B0503020204020204" pitchFamily="34" charset="-122"/>
                      </a:endParaRPr>
                    </a:p>
                  </a:txBody>
                  <a:tcPr marL="72000" marR="36000" marT="45714" marB="36000" anchor="ctr"/>
                </a:tc>
                <a:tc>
                  <a:txBody>
                    <a:bodyPr/>
                    <a:lstStyle/>
                    <a:p>
                      <a:pPr algn="ctr"/>
                      <a:r>
                        <a:rPr lang="zh-CN" altLang="en-US" sz="1100" kern="1200" dirty="0"/>
                        <a:t>全新朗行上市，引发网络关注</a:t>
                      </a:r>
                      <a:endParaRPr lang="zh-CN" altLang="en-US" sz="1100" b="1" kern="1200" dirty="0">
                        <a:solidFill>
                          <a:schemeClr val="bg1"/>
                        </a:solidFill>
                        <a:latin typeface="微软雅黑" panose="020B0503020204020204" pitchFamily="34" charset="-122"/>
                        <a:ea typeface="微软雅黑" panose="020B0503020204020204" pitchFamily="34" charset="-122"/>
                        <a:cs typeface="+mn-cs"/>
                      </a:endParaRPr>
                    </a:p>
                  </a:txBody>
                  <a:tcPr marL="72000" marR="36000" marT="45714" marB="36000" anchor="ctr"/>
                </a:tc>
                <a:extLst>
                  <a:ext uri="{0D108BD9-81ED-4DB2-BD59-A6C34878D82A}">
                    <a16:rowId xmlns:a16="http://schemas.microsoft.com/office/drawing/2014/main" val="10000"/>
                  </a:ext>
                </a:extLst>
              </a:tr>
              <a:tr h="1174818">
                <a:tc>
                  <a:txBody>
                    <a:bodyPr/>
                    <a:lstStyle/>
                    <a:p>
                      <a:pPr algn="ctr">
                        <a:buFont typeface="Arial" panose="020B0604020202020204" pitchFamily="34" charset="0"/>
                        <a:buNone/>
                      </a:pPr>
                      <a:r>
                        <a:rPr lang="zh-CN" altLang="en-US" sz="1100" dirty="0"/>
                        <a:t>稿件</a:t>
                      </a:r>
                      <a:endParaRPr lang="en-US" altLang="zh-CN" sz="1100" dirty="0"/>
                    </a:p>
                    <a:p>
                      <a:pPr algn="ctr">
                        <a:buFont typeface="Arial" panose="020B0604020202020204" pitchFamily="34" charset="0"/>
                        <a:buNone/>
                      </a:pPr>
                      <a:r>
                        <a:rPr lang="zh-CN" altLang="en-US" sz="1100" dirty="0"/>
                        <a:t>内容方向</a:t>
                      </a:r>
                      <a:endParaRPr lang="zh-CN" altLang="en-US" sz="1100" b="1" dirty="0">
                        <a:solidFill>
                          <a:schemeClr val="accent6">
                            <a:lumMod val="75000"/>
                          </a:schemeClr>
                        </a:solidFill>
                        <a:latin typeface="微软雅黑" panose="020B0503020204020204" pitchFamily="34" charset="-122"/>
                        <a:ea typeface="微软雅黑" panose="020B0503020204020204" pitchFamily="34" charset="-122"/>
                      </a:endParaRPr>
                    </a:p>
                  </a:txBody>
                  <a:tcPr marL="72000" marR="36000" marT="45714" marB="36000" anchor="ctr"/>
                </a:tc>
                <a:tc>
                  <a:txBody>
                    <a:bodyPr/>
                    <a:lstStyle/>
                    <a:p>
                      <a:pPr marL="0" indent="0">
                        <a:lnSpc>
                          <a:spcPct val="120000"/>
                        </a:lnSpc>
                        <a:buFont typeface="Arial" panose="020B0604020202020204" pitchFamily="34" charset="0"/>
                        <a:buNone/>
                        <a:defRPr/>
                      </a:pPr>
                      <a:r>
                        <a:rPr lang="zh-CN" altLang="zh-CN" sz="1100" kern="1200" dirty="0">
                          <a:solidFill>
                            <a:schemeClr val="dk1"/>
                          </a:solidFill>
                          <a:effectLst/>
                          <a:latin typeface="+mn-lt"/>
                          <a:ea typeface="+mn-ea"/>
                          <a:cs typeface="+mn-cs"/>
                        </a:rPr>
                        <a:t>以多个噱头抛出为全新</a:t>
                      </a:r>
                      <a:r>
                        <a:rPr lang="zh-CN" altLang="en-US" sz="1100" kern="1200" dirty="0">
                          <a:solidFill>
                            <a:schemeClr val="dk1"/>
                          </a:solidFill>
                          <a:effectLst/>
                          <a:latin typeface="+mn-lt"/>
                          <a:ea typeface="+mn-ea"/>
                          <a:cs typeface="+mn-cs"/>
                        </a:rPr>
                        <a:t>朗行</a:t>
                      </a:r>
                      <a:r>
                        <a:rPr lang="en-US" altLang="zh-CN" sz="1100" kern="1200" dirty="0">
                          <a:solidFill>
                            <a:schemeClr val="dk1"/>
                          </a:solidFill>
                          <a:effectLst/>
                          <a:latin typeface="+mn-lt"/>
                          <a:ea typeface="+mn-ea"/>
                          <a:cs typeface="+mn-cs"/>
                        </a:rPr>
                        <a:t>1.2T</a:t>
                      </a:r>
                      <a:r>
                        <a:rPr lang="zh-CN" altLang="zh-CN" sz="1100" kern="1200" dirty="0">
                          <a:solidFill>
                            <a:schemeClr val="dk1"/>
                          </a:solidFill>
                          <a:effectLst/>
                          <a:latin typeface="+mn-lt"/>
                          <a:ea typeface="+mn-ea"/>
                          <a:cs typeface="+mn-cs"/>
                        </a:rPr>
                        <a:t>上市</a:t>
                      </a:r>
                      <a:r>
                        <a:rPr lang="zh-CN" altLang="en-US" sz="1100" kern="1200" dirty="0">
                          <a:solidFill>
                            <a:schemeClr val="dk1"/>
                          </a:solidFill>
                          <a:effectLst/>
                          <a:latin typeface="+mn-lt"/>
                          <a:ea typeface="+mn-ea"/>
                          <a:cs typeface="+mn-cs"/>
                        </a:rPr>
                        <a:t>扩散信息</a:t>
                      </a:r>
                      <a:r>
                        <a:rPr lang="zh-CN" altLang="zh-CN" sz="1100" kern="1200" dirty="0">
                          <a:solidFill>
                            <a:schemeClr val="dk1"/>
                          </a:solidFill>
                          <a:effectLst/>
                          <a:latin typeface="+mn-lt"/>
                          <a:ea typeface="+mn-ea"/>
                          <a:cs typeface="+mn-cs"/>
                        </a:rPr>
                        <a:t>，围绕发布会亮点，抛出具有传播特征的噱头引发受众期待</a:t>
                      </a:r>
                      <a:r>
                        <a:rPr lang="zh-CN" altLang="en-US" sz="1100" kern="1200" dirty="0">
                          <a:solidFill>
                            <a:schemeClr val="dk1"/>
                          </a:solidFill>
                          <a:effectLst/>
                          <a:latin typeface="+mn-lt"/>
                          <a:ea typeface="+mn-ea"/>
                          <a:cs typeface="+mn-cs"/>
                        </a:rPr>
                        <a:t>，</a:t>
                      </a:r>
                      <a:r>
                        <a:rPr lang="zh-CN" altLang="zh-CN" sz="1100" kern="1200" dirty="0">
                          <a:solidFill>
                            <a:schemeClr val="dk1"/>
                          </a:solidFill>
                          <a:effectLst/>
                          <a:latin typeface="+mn-lt"/>
                          <a:ea typeface="+mn-ea"/>
                          <a:cs typeface="+mn-cs"/>
                        </a:rPr>
                        <a:t> 最大程度吸引受众注意，为全新</a:t>
                      </a:r>
                      <a:r>
                        <a:rPr lang="zh-CN" altLang="en-US" sz="1100" kern="1200" dirty="0">
                          <a:solidFill>
                            <a:schemeClr val="dk1"/>
                          </a:solidFill>
                          <a:effectLst/>
                          <a:latin typeface="+mn-lt"/>
                          <a:ea typeface="+mn-ea"/>
                          <a:cs typeface="+mn-cs"/>
                        </a:rPr>
                        <a:t>朗行</a:t>
                      </a:r>
                      <a:r>
                        <a:rPr lang="en-US" altLang="zh-CN" sz="1100" kern="1200" dirty="0">
                          <a:solidFill>
                            <a:schemeClr val="dk1"/>
                          </a:solidFill>
                          <a:effectLst/>
                          <a:latin typeface="+mn-lt"/>
                          <a:ea typeface="+mn-ea"/>
                          <a:cs typeface="+mn-cs"/>
                        </a:rPr>
                        <a:t>1.2T</a:t>
                      </a:r>
                      <a:r>
                        <a:rPr lang="zh-CN" altLang="zh-CN" sz="1100" kern="1200" dirty="0">
                          <a:solidFill>
                            <a:schemeClr val="dk1"/>
                          </a:solidFill>
                          <a:effectLst/>
                          <a:latin typeface="+mn-lt"/>
                          <a:ea typeface="+mn-ea"/>
                          <a:cs typeface="+mn-cs"/>
                        </a:rPr>
                        <a:t>上市造势。</a:t>
                      </a:r>
                      <a:endParaRPr lang="en-US" altLang="zh-CN" sz="1100" kern="1200" dirty="0">
                        <a:solidFill>
                          <a:schemeClr val="tx1">
                            <a:lumMod val="50000"/>
                            <a:lumOff val="50000"/>
                          </a:schemeClr>
                        </a:solidFill>
                        <a:latin typeface="微软雅黑" panose="020B0503020204020204" pitchFamily="34" charset="-122"/>
                        <a:ea typeface="微软雅黑" panose="020B0503020204020204" pitchFamily="34" charset="-122"/>
                        <a:cs typeface="+mn-cs"/>
                      </a:endParaRPr>
                    </a:p>
                  </a:txBody>
                  <a:tcPr marL="72000" marR="36000" marT="45714" marB="36000" anchor="ctr"/>
                </a:tc>
                <a:extLst>
                  <a:ext uri="{0D108BD9-81ED-4DB2-BD59-A6C34878D82A}">
                    <a16:rowId xmlns:a16="http://schemas.microsoft.com/office/drawing/2014/main" val="10001"/>
                  </a:ext>
                </a:extLst>
              </a:tr>
              <a:tr h="374150">
                <a:tc>
                  <a:txBody>
                    <a:bodyPr/>
                    <a:lstStyle/>
                    <a:p>
                      <a:pPr marL="0" algn="ctr" defTabSz="914400" rtl="0" eaLnBrk="1" latinLnBrk="0" hangingPunct="1">
                        <a:buFont typeface="Arial" panose="020B0604020202020204" pitchFamily="34" charset="0"/>
                        <a:buNone/>
                      </a:pPr>
                      <a:r>
                        <a:rPr lang="zh-CN" altLang="en-US" sz="1100" kern="1200" dirty="0"/>
                        <a:t>标题示意</a:t>
                      </a:r>
                      <a:endParaRPr lang="zh-CN" altLang="en-US" sz="1100" b="1" kern="1200" dirty="0">
                        <a:solidFill>
                          <a:schemeClr val="accent6">
                            <a:lumMod val="75000"/>
                          </a:schemeClr>
                        </a:solidFill>
                        <a:latin typeface="微软雅黑" panose="020B0503020204020204" pitchFamily="34" charset="-122"/>
                        <a:ea typeface="微软雅黑" panose="020B0503020204020204" pitchFamily="34" charset="-122"/>
                        <a:cs typeface="+mn-cs"/>
                      </a:endParaRPr>
                    </a:p>
                  </a:txBody>
                  <a:tcPr marL="72000" marR="36000" marT="45714" marB="36000" anchor="ctr"/>
                </a:tc>
                <a:tc>
                  <a:txBody>
                    <a:bodyPr/>
                    <a:lstStyle/>
                    <a:p>
                      <a: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defRPr/>
                      </a:pPr>
                      <a:r>
                        <a:rPr lang="en-US" altLang="zh-CN" sz="1100" kern="1200" dirty="0"/>
                        <a:t>《</a:t>
                      </a:r>
                      <a:r>
                        <a:rPr lang="zh-CN" altLang="en-US" sz="1100" kern="1200" dirty="0">
                          <a:solidFill>
                            <a:schemeClr val="dk1"/>
                          </a:solidFill>
                          <a:effectLst/>
                          <a:latin typeface="+mn-lt"/>
                          <a:ea typeface="+mn-ea"/>
                          <a:cs typeface="+mn-cs"/>
                        </a:rPr>
                        <a:t>为生活让路，</a:t>
                      </a:r>
                      <a:r>
                        <a:rPr lang="zh-CN" altLang="zh-CN" sz="1100" kern="1200" dirty="0">
                          <a:solidFill>
                            <a:schemeClr val="dk1"/>
                          </a:solidFill>
                          <a:effectLst/>
                          <a:latin typeface="+mn-lt"/>
                          <a:ea typeface="+mn-ea"/>
                          <a:cs typeface="+mn-cs"/>
                        </a:rPr>
                        <a:t>全新</a:t>
                      </a:r>
                      <a:r>
                        <a:rPr lang="zh-CN" altLang="en-US" sz="1100" kern="1200" dirty="0">
                          <a:solidFill>
                            <a:schemeClr val="dk1"/>
                          </a:solidFill>
                          <a:effectLst/>
                          <a:latin typeface="+mn-lt"/>
                          <a:ea typeface="+mn-ea"/>
                          <a:cs typeface="+mn-cs"/>
                        </a:rPr>
                        <a:t>朗行</a:t>
                      </a:r>
                      <a:r>
                        <a:rPr lang="en-US" altLang="zh-CN" sz="1100" kern="1200" dirty="0">
                          <a:solidFill>
                            <a:schemeClr val="dk1"/>
                          </a:solidFill>
                          <a:effectLst/>
                          <a:latin typeface="+mn-lt"/>
                          <a:ea typeface="+mn-ea"/>
                          <a:cs typeface="+mn-cs"/>
                        </a:rPr>
                        <a:t>1.2T </a:t>
                      </a:r>
                      <a:r>
                        <a:rPr lang="zh-CN" altLang="en-US" sz="1100" kern="1200" baseline="0" dirty="0">
                          <a:solidFill>
                            <a:schemeClr val="dk1"/>
                          </a:solidFill>
                          <a:effectLst/>
                          <a:latin typeface="+mn-lt"/>
                          <a:ea typeface="+mn-ea"/>
                          <a:cs typeface="+mn-cs"/>
                        </a:rPr>
                        <a:t> </a:t>
                      </a:r>
                      <a:r>
                        <a:rPr lang="zh-CN" altLang="zh-CN" sz="1100" kern="1200" dirty="0">
                          <a:solidFill>
                            <a:schemeClr val="dk1"/>
                          </a:solidFill>
                          <a:effectLst/>
                          <a:latin typeface="+mn-lt"/>
                          <a:ea typeface="+mn-ea"/>
                          <a:cs typeface="+mn-cs"/>
                        </a:rPr>
                        <a:t>来袭</a:t>
                      </a:r>
                      <a:r>
                        <a:rPr lang="en-US" altLang="zh-CN" sz="1100" kern="1200" dirty="0"/>
                        <a:t>》</a:t>
                      </a:r>
                      <a:endParaRPr lang="zh-CN" altLang="en-US" sz="1100" b="1" kern="1200" dirty="0">
                        <a:solidFill>
                          <a:schemeClr val="accent6">
                            <a:lumMod val="75000"/>
                          </a:schemeClr>
                        </a:solidFill>
                        <a:latin typeface="微软雅黑" panose="020B0503020204020204" pitchFamily="34" charset="-122"/>
                        <a:ea typeface="微软雅黑" panose="020B0503020204020204" pitchFamily="34" charset="-122"/>
                        <a:cs typeface="+mn-cs"/>
                      </a:endParaRPr>
                    </a:p>
                  </a:txBody>
                  <a:tcPr marL="72000" marR="36000" marT="45714" marB="36000" anchor="ctr"/>
                </a:tc>
                <a:extLst>
                  <a:ext uri="{0D108BD9-81ED-4DB2-BD59-A6C34878D82A}">
                    <a16:rowId xmlns:a16="http://schemas.microsoft.com/office/drawing/2014/main" val="10002"/>
                  </a:ext>
                </a:extLst>
              </a:tr>
              <a:tr h="458022">
                <a:tc>
                  <a:txBody>
                    <a:bodyPr/>
                    <a:lstStyle/>
                    <a:p>
                      <a:pPr marL="0" algn="ctr" defTabSz="914400" rtl="0" eaLnBrk="1" latinLnBrk="0" hangingPunct="1">
                        <a:buFont typeface="Arial" panose="020B0604020202020204" pitchFamily="34" charset="0"/>
                        <a:buNone/>
                      </a:pPr>
                      <a:r>
                        <a:rPr lang="zh-CN" altLang="en-US" sz="1100" kern="1200" dirty="0"/>
                        <a:t>切入点</a:t>
                      </a:r>
                      <a:endParaRPr lang="zh-CN" altLang="en-US" sz="1100" b="1" kern="1200" dirty="0">
                        <a:solidFill>
                          <a:schemeClr val="accent6">
                            <a:lumMod val="75000"/>
                          </a:schemeClr>
                        </a:solidFill>
                        <a:latin typeface="微软雅黑" panose="020B0503020204020204" pitchFamily="34" charset="-122"/>
                        <a:ea typeface="微软雅黑" panose="020B0503020204020204" pitchFamily="34" charset="-122"/>
                        <a:cs typeface="+mn-cs"/>
                      </a:endParaRPr>
                    </a:p>
                  </a:txBody>
                  <a:tcPr marL="72000" marR="36000" marT="45714" marB="36000" anchor="ctr"/>
                </a:tc>
                <a:tc>
                  <a:txBody>
                    <a:bodyPr/>
                    <a:lstStyle/>
                    <a:p>
                      <a:pPr marL="0" indent="0" algn="ctr">
                        <a:lnSpc>
                          <a:spcPct val="120000"/>
                        </a:lnSpc>
                        <a:buFont typeface="Arial" panose="020B0604020202020204" pitchFamily="34" charset="0"/>
                        <a:buNone/>
                        <a:defRPr/>
                      </a:pPr>
                      <a:r>
                        <a:rPr lang="zh-CN" altLang="en-US" sz="1100" kern="1200" dirty="0">
                          <a:solidFill>
                            <a:schemeClr val="dk1"/>
                          </a:solidFill>
                          <a:effectLst/>
                          <a:latin typeface="+mn-lt"/>
                          <a:ea typeface="+mn-ea"/>
                          <a:cs typeface="+mn-cs"/>
                        </a:rPr>
                        <a:t>生活为切入点</a:t>
                      </a:r>
                    </a:p>
                  </a:txBody>
                  <a:tcPr marL="72000" marR="36000" marT="45714" marB="36000" anchor="ctr"/>
                </a:tc>
                <a:extLst>
                  <a:ext uri="{0D108BD9-81ED-4DB2-BD59-A6C34878D82A}">
                    <a16:rowId xmlns:a16="http://schemas.microsoft.com/office/drawing/2014/main" val="10003"/>
                  </a:ext>
                </a:extLst>
              </a:tr>
              <a:tr h="423142">
                <a:tc>
                  <a:txBody>
                    <a:bodyPr/>
                    <a:lstStyle/>
                    <a:p>
                      <a:pPr marL="0" algn="ctr" defTabSz="914400" rtl="0" eaLnBrk="1" latinLnBrk="0" hangingPunct="1">
                        <a:buFont typeface="Arial" panose="020B0604020202020204" pitchFamily="34" charset="0"/>
                        <a:buNone/>
                      </a:pPr>
                      <a:r>
                        <a:rPr lang="en-US" altLang="zh-CN" sz="1100" kern="1200" dirty="0"/>
                        <a:t>USP</a:t>
                      </a:r>
                      <a:r>
                        <a:rPr lang="zh-CN" altLang="en-US" sz="1100" kern="1200" dirty="0"/>
                        <a:t>植入</a:t>
                      </a:r>
                      <a:endParaRPr lang="zh-CN" altLang="en-US" sz="1100" b="1" kern="1200" dirty="0">
                        <a:solidFill>
                          <a:schemeClr val="accent6">
                            <a:lumMod val="75000"/>
                          </a:schemeClr>
                        </a:solidFill>
                        <a:latin typeface="微软雅黑" panose="020B0503020204020204" pitchFamily="34" charset="-122"/>
                        <a:ea typeface="微软雅黑" panose="020B0503020204020204" pitchFamily="34" charset="-122"/>
                        <a:cs typeface="+mn-cs"/>
                      </a:endParaRPr>
                    </a:p>
                  </a:txBody>
                  <a:tcPr marL="72000" marR="36000" marT="45714" marB="36000" anchor="ctr"/>
                </a:tc>
                <a:tc>
                  <a:txBody>
                    <a:bodyPr/>
                    <a:lstStyle/>
                    <a:p>
                      <a:pPr marL="0" indent="0" algn="ctr">
                        <a:lnSpc>
                          <a:spcPct val="120000"/>
                        </a:lnSpc>
                        <a:buFont typeface="Arial" panose="020B0604020202020204" pitchFamily="34" charset="0"/>
                        <a:buNone/>
                        <a:defRPr/>
                      </a:pPr>
                      <a:r>
                        <a:rPr lang="zh-CN" altLang="en-US" sz="1100" dirty="0"/>
                        <a:t>全新朗行品牌概念</a:t>
                      </a:r>
                      <a:r>
                        <a:rPr lang="en-US" altLang="zh-CN" sz="1100" dirty="0"/>
                        <a:t>+1.2T</a:t>
                      </a:r>
                      <a:endParaRPr lang="zh-CN" altLang="en-US" sz="1100" b="1" dirty="0">
                        <a:solidFill>
                          <a:srgbClr val="595959"/>
                        </a:solidFill>
                        <a:latin typeface="微软雅黑" panose="020B0503020204020204" pitchFamily="34" charset="-122"/>
                        <a:ea typeface="微软雅黑" panose="020B0503020204020204" pitchFamily="34" charset="-122"/>
                      </a:endParaRPr>
                    </a:p>
                  </a:txBody>
                  <a:tcPr marL="72000" marR="36000" marT="45714" marB="36000" anchor="ctr"/>
                </a:tc>
                <a:extLst>
                  <a:ext uri="{0D108BD9-81ED-4DB2-BD59-A6C34878D82A}">
                    <a16:rowId xmlns:a16="http://schemas.microsoft.com/office/drawing/2014/main" val="10004"/>
                  </a:ext>
                </a:extLst>
              </a:tr>
              <a:tr h="427769">
                <a:tc>
                  <a:txBody>
                    <a:bodyPr/>
                    <a:lstStyle/>
                    <a:p>
                      <a:pPr marL="0" algn="ctr" defTabSz="914400" rtl="0" eaLnBrk="1" latinLnBrk="0" hangingPunct="1">
                        <a:buFont typeface="Arial" panose="020B0604020202020204" pitchFamily="34" charset="0"/>
                        <a:buNone/>
                      </a:pPr>
                      <a:r>
                        <a:rPr lang="zh-CN" altLang="en-US" sz="1100" kern="1200" dirty="0"/>
                        <a:t>传播角度</a:t>
                      </a:r>
                      <a:endParaRPr lang="zh-CN" altLang="en-US" sz="1100" b="1" kern="1200" dirty="0">
                        <a:solidFill>
                          <a:schemeClr val="accent6">
                            <a:lumMod val="75000"/>
                          </a:schemeClr>
                        </a:solidFill>
                        <a:latin typeface="微软雅黑" panose="020B0503020204020204" pitchFamily="34" charset="-122"/>
                        <a:ea typeface="微软雅黑" panose="020B0503020204020204" pitchFamily="34" charset="-122"/>
                        <a:cs typeface="+mn-cs"/>
                      </a:endParaRPr>
                    </a:p>
                  </a:txBody>
                  <a:tcPr marL="72000" marR="36000" marT="45714" marB="36000" anchor="ctr"/>
                </a:tc>
                <a:tc>
                  <a:txBody>
                    <a:bodyPr/>
                    <a:lstStyle/>
                    <a:p>
                      <a:pPr marL="285750" indent="-285750" algn="ctr" defTabSz="457200" rtl="0" eaLnBrk="1" latinLnBrk="0" hangingPunct="1">
                        <a:lnSpc>
                          <a:spcPct val="120000"/>
                        </a:lnSpc>
                        <a:buFont typeface="Arial" panose="020B0604020202020204" pitchFamily="34" charset="0"/>
                        <a:buNone/>
                      </a:pPr>
                      <a:r>
                        <a:rPr lang="zh-CN" altLang="en-US" sz="1100" kern="1200" dirty="0"/>
                        <a:t>市场角度</a:t>
                      </a:r>
                      <a:r>
                        <a:rPr lang="en-US" altLang="zh-CN" sz="1100" kern="1200" dirty="0"/>
                        <a:t>&amp;</a:t>
                      </a:r>
                      <a:r>
                        <a:rPr lang="zh-CN" altLang="en-US" sz="1100" kern="1200" dirty="0"/>
                        <a:t>受众角度</a:t>
                      </a:r>
                      <a:endParaRPr lang="en-US" altLang="zh-CN" sz="1100" b="1" kern="1200" dirty="0">
                        <a:solidFill>
                          <a:srgbClr val="595959"/>
                        </a:solidFill>
                        <a:latin typeface="微软雅黑" panose="020B0503020204020204" pitchFamily="34" charset="-122"/>
                        <a:ea typeface="微软雅黑" panose="020B0503020204020204" pitchFamily="34" charset="-122"/>
                        <a:cs typeface="+mn-cs"/>
                      </a:endParaRPr>
                    </a:p>
                  </a:txBody>
                  <a:tcPr marL="72000" marR="36000" marT="45714" marB="36000" anchor="ctr"/>
                </a:tc>
                <a:extLst>
                  <a:ext uri="{0D108BD9-81ED-4DB2-BD59-A6C34878D82A}">
                    <a16:rowId xmlns:a16="http://schemas.microsoft.com/office/drawing/2014/main" val="10005"/>
                  </a:ext>
                </a:extLst>
              </a:tr>
              <a:tr h="402027">
                <a:tc>
                  <a:txBody>
                    <a:bodyPr/>
                    <a:lstStyle/>
                    <a:p>
                      <a:pPr marL="0" algn="ctr" defTabSz="914400" rtl="0" eaLnBrk="1" latinLnBrk="0" hangingPunct="1">
                        <a:buFont typeface="Arial" panose="020B0604020202020204" pitchFamily="34" charset="0"/>
                        <a:buNone/>
                      </a:pPr>
                      <a:r>
                        <a:rPr lang="zh-CN" altLang="en-US" sz="1100" kern="1200" dirty="0"/>
                        <a:t>传播篇数</a:t>
                      </a:r>
                      <a:endParaRPr lang="zh-CN" altLang="en-US" sz="1100" b="1" kern="1200" dirty="0">
                        <a:solidFill>
                          <a:schemeClr val="accent6">
                            <a:lumMod val="75000"/>
                          </a:schemeClr>
                        </a:solidFill>
                        <a:latin typeface="微软雅黑" panose="020B0503020204020204" pitchFamily="34" charset="-122"/>
                        <a:ea typeface="微软雅黑" panose="020B0503020204020204" pitchFamily="34" charset="-122"/>
                        <a:cs typeface="+mn-cs"/>
                      </a:endParaRPr>
                    </a:p>
                  </a:txBody>
                  <a:tcPr marL="72000" marR="36000" marT="45714" marB="36000" anchor="ctr"/>
                </a:tc>
                <a:tc>
                  <a:txBody>
                    <a:bodyPr/>
                    <a:lstStyle/>
                    <a:p>
                      <a:pPr algn="ctr">
                        <a:lnSpc>
                          <a:spcPct val="120000"/>
                        </a:lnSpc>
                      </a:pPr>
                      <a:r>
                        <a:rPr lang="en-US" altLang="zh-CN" sz="1100" dirty="0"/>
                        <a:t>1</a:t>
                      </a:r>
                      <a:endParaRPr lang="zh-CN" altLang="en-US" sz="1100" dirty="0">
                        <a:solidFill>
                          <a:srgbClr val="595959"/>
                        </a:solidFill>
                        <a:latin typeface="微软雅黑" panose="020B0503020204020204" pitchFamily="34" charset="-122"/>
                        <a:ea typeface="微软雅黑" panose="020B0503020204020204" pitchFamily="34" charset="-122"/>
                      </a:endParaRPr>
                    </a:p>
                  </a:txBody>
                  <a:tcPr marL="72000" marR="36000" marT="45714" marB="36000" anchor="ctr"/>
                </a:tc>
                <a:extLst>
                  <a:ext uri="{0D108BD9-81ED-4DB2-BD59-A6C34878D82A}">
                    <a16:rowId xmlns:a16="http://schemas.microsoft.com/office/drawing/2014/main" val="10006"/>
                  </a:ext>
                </a:extLst>
              </a:tr>
              <a:tr h="402027">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zh-CN" altLang="en-US" sz="1100" kern="1200" dirty="0"/>
                        <a:t>媒体策略</a:t>
                      </a:r>
                      <a:endParaRPr lang="zh-CN" altLang="en-US" sz="1100" b="1" kern="1200" dirty="0">
                        <a:solidFill>
                          <a:schemeClr val="accent6">
                            <a:lumMod val="75000"/>
                          </a:schemeClr>
                        </a:solidFill>
                        <a:latin typeface="微软雅黑" panose="020B0503020204020204" pitchFamily="34" charset="-122"/>
                        <a:ea typeface="微软雅黑" panose="020B0503020204020204" pitchFamily="34" charset="-122"/>
                        <a:cs typeface="+mn-cs"/>
                      </a:endParaRPr>
                    </a:p>
                  </a:txBody>
                  <a:tcPr marL="72000" marR="36000" marT="45714" marB="36000" anchor="ctr"/>
                </a:tc>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zh-CN" altLang="en-US" sz="1100" kern="1200" dirty="0">
                          <a:solidFill>
                            <a:schemeClr val="dk1"/>
                          </a:solidFill>
                          <a:latin typeface="+mn-lt"/>
                          <a:ea typeface="+mn-ea"/>
                          <a:cs typeface="+mn-cs"/>
                        </a:rPr>
                        <a:t>权威媒体发布，第一时间宣告活动信息，提升网络关注度</a:t>
                      </a:r>
                    </a:p>
                  </a:txBody>
                  <a:tcPr marL="72000" marR="36000" marT="45714" marB="36000" anchor="ctr"/>
                </a:tc>
                <a:extLst>
                  <a:ext uri="{0D108BD9-81ED-4DB2-BD59-A6C34878D82A}">
                    <a16:rowId xmlns:a16="http://schemas.microsoft.com/office/drawing/2014/main" val="10007"/>
                  </a:ext>
                </a:extLst>
              </a:tr>
              <a:tr h="402027">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zh-CN" altLang="en-US" sz="1100" kern="1200" dirty="0">
                          <a:solidFill>
                            <a:schemeClr val="dk1"/>
                          </a:solidFill>
                          <a:latin typeface="+mn-lt"/>
                          <a:ea typeface="+mn-ea"/>
                          <a:cs typeface="+mn-cs"/>
                        </a:rPr>
                        <a:t>数量</a:t>
                      </a:r>
                    </a:p>
                  </a:txBody>
                  <a:tcPr marL="72000" marR="36000" marT="45714" marB="36000" anchor="ctr"/>
                </a:tc>
                <a:tc>
                  <a:txBody>
                    <a:bodyPr/>
                    <a:lstStyle/>
                    <a:p>
                      <a:pPr marL="0" marR="0" indent="0" algn="ctr" defTabSz="914400" rtl="0" eaLnBrk="1" fontAlgn="auto" latinLnBrk="0" hangingPunct="1">
                        <a:lnSpc>
                          <a:spcPct val="120000"/>
                        </a:lnSpc>
                        <a:spcBef>
                          <a:spcPts val="0"/>
                        </a:spcBef>
                        <a:spcAft>
                          <a:spcPts val="0"/>
                        </a:spcAft>
                        <a:buClrTx/>
                        <a:buSzTx/>
                        <a:buFont typeface="Arial" panose="020B0604020202020204" pitchFamily="34" charset="0"/>
                        <a:buNone/>
                        <a:defRPr/>
                      </a:pPr>
                      <a:r>
                        <a:rPr lang="zh-CN" altLang="en-US" sz="1100" kern="1200" dirty="0">
                          <a:solidFill>
                            <a:schemeClr val="dk1"/>
                          </a:solidFill>
                          <a:latin typeface="+mn-lt"/>
                          <a:ea typeface="+mn-ea"/>
                          <a:cs typeface="+mn-cs"/>
                        </a:rPr>
                        <a:t>铺量</a:t>
                      </a:r>
                      <a:r>
                        <a:rPr lang="en-US" altLang="zh-CN" sz="1100" kern="1200" dirty="0">
                          <a:solidFill>
                            <a:schemeClr val="dk1"/>
                          </a:solidFill>
                          <a:latin typeface="+mn-lt"/>
                          <a:ea typeface="+mn-ea"/>
                          <a:cs typeface="+mn-cs"/>
                        </a:rPr>
                        <a:t>100</a:t>
                      </a:r>
                      <a:r>
                        <a:rPr lang="zh-CN" altLang="en-US" sz="1100" kern="1200" dirty="0">
                          <a:solidFill>
                            <a:schemeClr val="dk1"/>
                          </a:solidFill>
                          <a:latin typeface="+mn-lt"/>
                          <a:ea typeface="+mn-ea"/>
                          <a:cs typeface="+mn-cs"/>
                        </a:rPr>
                        <a:t>家网络媒体</a:t>
                      </a:r>
                    </a:p>
                  </a:txBody>
                  <a:tcPr marL="72000" marR="36000" marT="45714" marB="36000" anchor="ctr"/>
                </a:tc>
                <a:extLst>
                  <a:ext uri="{0D108BD9-81ED-4DB2-BD59-A6C34878D82A}">
                    <a16:rowId xmlns:a16="http://schemas.microsoft.com/office/drawing/2014/main" val="10008"/>
                  </a:ext>
                </a:extLst>
              </a:tr>
              <a:tr h="489443">
                <a:tc>
                  <a:txBody>
                    <a:bodyPr/>
                    <a:lstStyle/>
                    <a:p>
                      <a: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zh-CN" altLang="en-US" sz="1100" kern="1200" dirty="0"/>
                        <a:t>传播时间</a:t>
                      </a:r>
                      <a:endParaRPr lang="zh-CN" altLang="en-US" sz="1100" b="1" kern="1200" dirty="0">
                        <a:solidFill>
                          <a:schemeClr val="accent6">
                            <a:lumMod val="75000"/>
                          </a:schemeClr>
                        </a:solidFill>
                        <a:latin typeface="微软雅黑" panose="020B0503020204020204" pitchFamily="34" charset="-122"/>
                        <a:ea typeface="微软雅黑" panose="020B0503020204020204" pitchFamily="34" charset="-122"/>
                        <a:cs typeface="+mn-cs"/>
                      </a:endParaRPr>
                    </a:p>
                  </a:txBody>
                  <a:tcPr marL="72000" marR="36000" marT="45714" marB="36000" anchor="ctr"/>
                </a:tc>
                <a:tc>
                  <a:txBody>
                    <a:bodyPr/>
                    <a:lstStyle/>
                    <a:p>
                      <a:pPr algn="ctr">
                        <a:lnSpc>
                          <a:spcPct val="120000"/>
                        </a:lnSpc>
                      </a:pPr>
                      <a:r>
                        <a:rPr lang="zh-CN" altLang="en-US" sz="1100" dirty="0"/>
                        <a:t>上市</a:t>
                      </a:r>
                      <a:r>
                        <a:rPr lang="en-US" altLang="zh-CN" sz="1100" dirty="0"/>
                        <a:t>3</a:t>
                      </a:r>
                      <a:r>
                        <a:rPr lang="zh-CN" altLang="en-US" sz="1100" dirty="0"/>
                        <a:t>天内</a:t>
                      </a:r>
                      <a:endParaRPr lang="zh-CN" altLang="en-US" sz="1100" dirty="0">
                        <a:solidFill>
                          <a:srgbClr val="595959"/>
                        </a:solidFill>
                        <a:latin typeface="微软雅黑" panose="020B0503020204020204" pitchFamily="34" charset="-122"/>
                        <a:ea typeface="微软雅黑" panose="020B0503020204020204" pitchFamily="34" charset="-122"/>
                      </a:endParaRPr>
                    </a:p>
                  </a:txBody>
                  <a:tcPr marL="72000" marR="36000" marT="45714" marB="36000" anchor="ctr"/>
                </a:tc>
                <a:extLst>
                  <a:ext uri="{0D108BD9-81ED-4DB2-BD59-A6C34878D82A}">
                    <a16:rowId xmlns:a16="http://schemas.microsoft.com/office/drawing/2014/main" val="10009"/>
                  </a:ext>
                </a:extLst>
              </a:tr>
            </a:tbl>
          </a:graphicData>
        </a:graphic>
      </p:graphicFrame>
      <p:sp>
        <p:nvSpPr>
          <p:cNvPr id="8" name="标题 1"/>
          <p:cNvSpPr>
            <a:spLocks noGrp="1"/>
          </p:cNvSpPr>
          <p:nvPr>
            <p:ph type="title"/>
          </p:nvPr>
        </p:nvSpPr>
        <p:spPr>
          <a:xfrm>
            <a:off x="1019175" y="287338"/>
            <a:ext cx="7953375" cy="442394"/>
          </a:xfrm>
        </p:spPr>
        <p:txBody>
          <a:bodyPr/>
          <a:lstStyle/>
          <a:p>
            <a:r>
              <a:rPr lang="zh-CN" altLang="en-US" b="1" dirty="0">
                <a:latin typeface="+mj-ea"/>
              </a:rPr>
              <a:t>媒体常规曝光手段</a:t>
            </a:r>
            <a:r>
              <a:rPr lang="en-US" altLang="zh-CN" b="1" dirty="0">
                <a:latin typeface="+mj-ea"/>
              </a:rPr>
              <a:t>-</a:t>
            </a:r>
            <a:r>
              <a:rPr lang="zh-CN" altLang="en-US" b="1" dirty="0">
                <a:latin typeface="+mj-ea"/>
              </a:rPr>
              <a:t>新闻通稿</a:t>
            </a:r>
          </a:p>
        </p:txBody>
      </p:sp>
    </p:spTree>
  </p:cSld>
  <p:clrMapOvr>
    <a:masterClrMapping/>
  </p:clrMapOvr>
  <p:transition>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title"/>
          </p:nvPr>
        </p:nvSpPr>
        <p:spPr>
          <a:xfrm>
            <a:off x="1019175" y="287338"/>
            <a:ext cx="7953375" cy="442394"/>
          </a:xfrm>
        </p:spPr>
        <p:txBody>
          <a:bodyPr/>
          <a:lstStyle/>
          <a:p>
            <a:r>
              <a:rPr lang="zh-CN" altLang="en-US" b="1" dirty="0">
                <a:latin typeface="+mj-ea"/>
              </a:rPr>
              <a:t>媒体常规曝光手段</a:t>
            </a:r>
            <a:r>
              <a:rPr lang="en-US" altLang="zh-CN" b="1" dirty="0">
                <a:latin typeface="+mj-ea"/>
              </a:rPr>
              <a:t>-</a:t>
            </a:r>
            <a:r>
              <a:rPr lang="zh-CN" altLang="en-US" b="1" dirty="0">
                <a:latin typeface="+mj-ea"/>
              </a:rPr>
              <a:t>图文海报</a:t>
            </a:r>
          </a:p>
        </p:txBody>
      </p:sp>
      <p:pic>
        <p:nvPicPr>
          <p:cNvPr id="8" name="图片 7"/>
          <p:cNvPicPr>
            <a:picLocks noChangeAspect="1"/>
          </p:cNvPicPr>
          <p:nvPr/>
        </p:nvPicPr>
        <p:blipFill>
          <a:blip r:embed="rId3" cstate="email"/>
          <a:stretch>
            <a:fillRect/>
          </a:stretch>
        </p:blipFill>
        <p:spPr>
          <a:xfrm>
            <a:off x="3171662" y="1380202"/>
            <a:ext cx="2664362" cy="3259033"/>
          </a:xfrm>
          <a:prstGeom prst="rect">
            <a:avLst/>
          </a:prstGeom>
        </p:spPr>
      </p:pic>
      <p:pic>
        <p:nvPicPr>
          <p:cNvPr id="9" name="图片 8"/>
          <p:cNvPicPr>
            <a:picLocks noChangeAspect="1"/>
          </p:cNvPicPr>
          <p:nvPr/>
        </p:nvPicPr>
        <p:blipFill>
          <a:blip r:embed="rId4" cstate="email"/>
          <a:stretch>
            <a:fillRect/>
          </a:stretch>
        </p:blipFill>
        <p:spPr>
          <a:xfrm>
            <a:off x="173411" y="1380201"/>
            <a:ext cx="2755800" cy="3259033"/>
          </a:xfrm>
          <a:prstGeom prst="rect">
            <a:avLst/>
          </a:prstGeom>
        </p:spPr>
      </p:pic>
      <p:sp>
        <p:nvSpPr>
          <p:cNvPr id="10" name="文本框 9"/>
          <p:cNvSpPr txBox="1"/>
          <p:nvPr/>
        </p:nvSpPr>
        <p:spPr>
          <a:xfrm>
            <a:off x="7570694" y="5856223"/>
            <a:ext cx="2205317" cy="369332"/>
          </a:xfrm>
          <a:prstGeom prst="rect">
            <a:avLst/>
          </a:prstGeom>
          <a:noFill/>
        </p:spPr>
        <p:txBody>
          <a:bodyPr wrap="square" rtlCol="0">
            <a:spAutoFit/>
          </a:bodyPr>
          <a:lstStyle/>
          <a:p>
            <a:r>
              <a:rPr kumimoji="1" lang="zh-CN" altLang="en-US" dirty="0">
                <a:solidFill>
                  <a:schemeClr val="tx1"/>
                </a:solidFill>
                <a:latin typeface="+mj-ea"/>
                <a:ea typeface="+mj-ea"/>
              </a:rPr>
              <a:t>画面仅为</a:t>
            </a:r>
            <a:r>
              <a:rPr kumimoji="1" lang="en-US" altLang="zh-CN" dirty="0">
                <a:solidFill>
                  <a:schemeClr val="tx1"/>
                </a:solidFill>
                <a:latin typeface="+mj-ea"/>
                <a:ea typeface="+mj-ea"/>
              </a:rPr>
              <a:t>reference</a:t>
            </a:r>
          </a:p>
        </p:txBody>
      </p:sp>
      <p:pic>
        <p:nvPicPr>
          <p:cNvPr id="11" name="图片 10"/>
          <p:cNvPicPr>
            <a:picLocks noChangeAspect="1"/>
          </p:cNvPicPr>
          <p:nvPr/>
        </p:nvPicPr>
        <p:blipFill>
          <a:blip r:embed="rId5" cstate="email"/>
          <a:stretch>
            <a:fillRect/>
          </a:stretch>
        </p:blipFill>
        <p:spPr>
          <a:xfrm>
            <a:off x="6031995" y="1376398"/>
            <a:ext cx="3744016" cy="3833159"/>
          </a:xfrm>
          <a:prstGeom prst="rect">
            <a:avLst/>
          </a:prstGeom>
        </p:spPr>
      </p:pic>
      <p:sp>
        <p:nvSpPr>
          <p:cNvPr id="12" name="矩形 11"/>
          <p:cNvSpPr/>
          <p:nvPr/>
        </p:nvSpPr>
        <p:spPr bwMode="auto">
          <a:xfrm>
            <a:off x="6642847" y="2312894"/>
            <a:ext cx="2568388" cy="696823"/>
          </a:xfrm>
          <a:prstGeom prst="rect">
            <a:avLst/>
          </a:prstGeom>
          <a:solidFill>
            <a:schemeClr val="bg1"/>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t" anchorCtr="0" compatLnSpc="1"/>
          <a:lstStyle/>
          <a:p>
            <a:pPr marL="5080" marR="0" indent="0" defTabSz="914400" rtl="0" eaLnBrk="0" fontAlgn="base" latinLnBrk="0" hangingPunct="0">
              <a:lnSpc>
                <a:spcPct val="103000"/>
              </a:lnSpc>
              <a:spcBef>
                <a:spcPct val="50000"/>
              </a:spcBef>
              <a:spcAft>
                <a:spcPct val="0"/>
              </a:spcAft>
              <a:buClrTx/>
              <a:buSzTx/>
              <a:buFontTx/>
              <a:buNone/>
            </a:pPr>
            <a:r>
              <a:rPr lang="en-US" altLang="zh-CN" sz="1200" dirty="0">
                <a:solidFill>
                  <a:schemeClr val="tx1">
                    <a:lumMod val="75000"/>
                  </a:schemeClr>
                </a:solidFill>
                <a:latin typeface="VW Headline OT-Book" pitchFamily="34" charset="0"/>
              </a:rPr>
              <a:t>#</a:t>
            </a:r>
            <a:r>
              <a:rPr lang="zh-CN" altLang="en-US" sz="1200" dirty="0">
                <a:solidFill>
                  <a:schemeClr val="tx1">
                    <a:lumMod val="75000"/>
                  </a:schemeClr>
                </a:solidFill>
                <a:latin typeface="VW Headline OT-Book" pitchFamily="34" charset="0"/>
              </a:rPr>
              <a:t>为生活让路</a:t>
            </a:r>
            <a:r>
              <a:rPr lang="en-US" altLang="zh-CN" sz="1200" dirty="0">
                <a:solidFill>
                  <a:schemeClr val="tx1">
                    <a:lumMod val="75000"/>
                  </a:schemeClr>
                </a:solidFill>
                <a:latin typeface="VW Headline OT-Book" pitchFamily="34" charset="0"/>
              </a:rPr>
              <a:t>#</a:t>
            </a:r>
            <a:r>
              <a:rPr lang="zh-CN" altLang="en-US" sz="1200" dirty="0">
                <a:solidFill>
                  <a:schemeClr val="tx1">
                    <a:lumMod val="75000"/>
                  </a:schemeClr>
                </a:solidFill>
                <a:latin typeface="VW Headline OT-Book" pitchFamily="34" charset="0"/>
              </a:rPr>
              <a:t> </a:t>
            </a:r>
            <a:r>
              <a:rPr kumimoji="0" lang="zh-CN" altLang="en-US" sz="1200" b="0" i="0" u="none" strike="noStrike" cap="none" normalizeH="0" baseline="0" dirty="0">
                <a:ln>
                  <a:noFill/>
                </a:ln>
                <a:solidFill>
                  <a:schemeClr val="tx1">
                    <a:lumMod val="75000"/>
                  </a:schemeClr>
                </a:solidFill>
                <a:effectLst/>
                <a:latin typeface="VW Headline OT-Book" pitchFamily="34" charset="0"/>
              </a:rPr>
              <a:t>全新朗行</a:t>
            </a:r>
            <a:r>
              <a:rPr kumimoji="0" lang="en-US" altLang="zh-CN" sz="1200" b="0" i="0" u="none" strike="noStrike" cap="none" normalizeH="0" baseline="0" dirty="0">
                <a:ln>
                  <a:noFill/>
                </a:ln>
                <a:solidFill>
                  <a:schemeClr val="tx1">
                    <a:lumMod val="75000"/>
                  </a:schemeClr>
                </a:solidFill>
                <a:effectLst/>
                <a:latin typeface="VW Headline OT-Book" pitchFamily="34" charset="0"/>
              </a:rPr>
              <a:t>1.2T</a:t>
            </a:r>
            <a:r>
              <a:rPr kumimoji="0" lang="zh-CN" altLang="en-US" sz="1200" b="0" i="0" u="none" strike="noStrike" cap="none" normalizeH="0" baseline="0" dirty="0">
                <a:ln>
                  <a:noFill/>
                </a:ln>
                <a:solidFill>
                  <a:schemeClr val="tx1">
                    <a:lumMod val="75000"/>
                  </a:schemeClr>
                </a:solidFill>
                <a:effectLst/>
                <a:latin typeface="VW Headline OT-Book" pitchFamily="34" charset="0"/>
              </a:rPr>
              <a:t>上市，售价</a:t>
            </a:r>
            <a:r>
              <a:rPr kumimoji="0" lang="en-US" altLang="zh-CN" sz="1200" b="0" i="0" u="none" strike="noStrike" cap="none" normalizeH="0" baseline="0" dirty="0">
                <a:ln>
                  <a:noFill/>
                </a:ln>
                <a:solidFill>
                  <a:schemeClr val="tx1">
                    <a:lumMod val="75000"/>
                  </a:schemeClr>
                </a:solidFill>
                <a:effectLst/>
                <a:latin typeface="VW Headline OT-Book" pitchFamily="34" charset="0"/>
              </a:rPr>
              <a:t>XX.XX~XX.XX,</a:t>
            </a:r>
            <a:endParaRPr kumimoji="0" lang="zh-CN" altLang="en-US" sz="1200" b="0" i="0" u="none" strike="noStrike" cap="none" normalizeH="0" baseline="0" dirty="0">
              <a:ln>
                <a:noFill/>
              </a:ln>
              <a:solidFill>
                <a:schemeClr val="tx1">
                  <a:lumMod val="75000"/>
                </a:schemeClr>
              </a:solidFill>
              <a:effectLst/>
              <a:latin typeface="VW Headline OT-Book" pitchFamily="34" charset="0"/>
            </a:endParaRPr>
          </a:p>
        </p:txBody>
      </p:sp>
      <p:sp>
        <p:nvSpPr>
          <p:cNvPr id="13" name="文本框 12"/>
          <p:cNvSpPr txBox="1"/>
          <p:nvPr/>
        </p:nvSpPr>
        <p:spPr>
          <a:xfrm>
            <a:off x="173411" y="5024891"/>
            <a:ext cx="3550023" cy="369332"/>
          </a:xfrm>
          <a:prstGeom prst="rect">
            <a:avLst/>
          </a:prstGeom>
          <a:noFill/>
        </p:spPr>
        <p:txBody>
          <a:bodyPr wrap="square" rtlCol="0">
            <a:spAutoFit/>
          </a:bodyPr>
          <a:lstStyle/>
          <a:p>
            <a:r>
              <a:rPr kumimoji="1" lang="zh-CN" altLang="en-US">
                <a:solidFill>
                  <a:schemeClr val="tx1"/>
                </a:solidFill>
                <a:latin typeface="+mn-lt"/>
                <a:ea typeface="+mn-ea"/>
              </a:rPr>
              <a:t>倒计时海报及朋友圈九宫格长图</a:t>
            </a:r>
            <a:endParaRPr kumimoji="1" lang="zh-CN" altLang="en-US" dirty="0">
              <a:solidFill>
                <a:schemeClr val="tx1"/>
              </a:solidFill>
              <a:latin typeface="+mn-lt"/>
              <a:ea typeface="+mn-ea"/>
            </a:endParaRPr>
          </a:p>
        </p:txBody>
      </p:sp>
    </p:spTree>
  </p:cSld>
  <p:clrMapOvr>
    <a:masterClrMapping/>
  </p:clrMapOvr>
  <p:transition>
    <p:cu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3899681" y="730721"/>
            <a:ext cx="1800000" cy="432000"/>
          </a:xfrm>
          <a:prstGeom prst="roundRect">
            <a:avLst/>
          </a:prstGeom>
          <a:solidFill>
            <a:schemeClr val="bg1">
              <a:lumMod val="50000"/>
            </a:schemeClr>
          </a:soli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mj-ea"/>
                <a:ea typeface="+mj-ea"/>
              </a:rPr>
              <a:t>旅游类</a:t>
            </a:r>
            <a:r>
              <a:rPr lang="en-US" altLang="zh-CN" sz="1400" dirty="0">
                <a:latin typeface="+mj-ea"/>
                <a:ea typeface="+mj-ea"/>
              </a:rPr>
              <a:t>KOL</a:t>
            </a:r>
            <a:endParaRPr lang="zh-CN" altLang="en-US" sz="1400" dirty="0">
              <a:latin typeface="+mj-ea"/>
              <a:ea typeface="+mj-ea"/>
            </a:endParaRPr>
          </a:p>
        </p:txBody>
      </p:sp>
      <p:sp>
        <p:nvSpPr>
          <p:cNvPr id="8" name="圆角矩形 7"/>
          <p:cNvSpPr/>
          <p:nvPr/>
        </p:nvSpPr>
        <p:spPr>
          <a:xfrm>
            <a:off x="6839133" y="730721"/>
            <a:ext cx="1800000" cy="432000"/>
          </a:xfrm>
          <a:prstGeom prst="roundRect">
            <a:avLst/>
          </a:prstGeom>
          <a:solidFill>
            <a:schemeClr val="bg1">
              <a:lumMod val="50000"/>
            </a:schemeClr>
          </a:soli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mj-ea"/>
                <a:ea typeface="+mj-ea"/>
              </a:rPr>
              <a:t>汽车类</a:t>
            </a:r>
            <a:r>
              <a:rPr lang="en-US" altLang="zh-CN" sz="1400" dirty="0">
                <a:latin typeface="+mj-ea"/>
                <a:ea typeface="+mj-ea"/>
              </a:rPr>
              <a:t>KOL</a:t>
            </a:r>
            <a:endParaRPr lang="zh-CN" altLang="en-US" sz="1400" dirty="0">
              <a:latin typeface="+mj-ea"/>
              <a:ea typeface="+mj-ea"/>
            </a:endParaRPr>
          </a:p>
        </p:txBody>
      </p:sp>
      <p:sp>
        <p:nvSpPr>
          <p:cNvPr id="9" name="圆角矩形 8"/>
          <p:cNvSpPr/>
          <p:nvPr/>
        </p:nvSpPr>
        <p:spPr>
          <a:xfrm>
            <a:off x="960229" y="732997"/>
            <a:ext cx="1800000" cy="432000"/>
          </a:xfrm>
          <a:prstGeom prst="roundRect">
            <a:avLst/>
          </a:prstGeom>
          <a:solidFill>
            <a:schemeClr val="bg1">
              <a:lumMod val="50000"/>
            </a:schemeClr>
          </a:soli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latin typeface="+mj-ea"/>
                <a:ea typeface="+mj-ea"/>
              </a:rPr>
              <a:t>汽车类</a:t>
            </a:r>
            <a:r>
              <a:rPr lang="en-US" altLang="zh-CN" sz="1400" dirty="0">
                <a:latin typeface="+mj-ea"/>
                <a:ea typeface="+mj-ea"/>
              </a:rPr>
              <a:t>KOL</a:t>
            </a:r>
            <a:endParaRPr lang="zh-CN" altLang="en-US" sz="1400" dirty="0">
              <a:latin typeface="+mj-ea"/>
              <a:ea typeface="+mj-ea"/>
            </a:endParaRPr>
          </a:p>
        </p:txBody>
      </p:sp>
      <p:pic>
        <p:nvPicPr>
          <p:cNvPr id="10" name="Picture 3"/>
          <p:cNvPicPr>
            <a:picLocks noChangeAspect="1" noChangeArrowheads="1"/>
          </p:cNvPicPr>
          <p:nvPr/>
        </p:nvPicPr>
        <p:blipFill>
          <a:blip r:embed="rId3" cstate="email"/>
          <a:srcRect/>
          <a:stretch>
            <a:fillRect/>
          </a:stretch>
        </p:blipFill>
        <p:spPr bwMode="auto">
          <a:xfrm>
            <a:off x="1237277" y="3211508"/>
            <a:ext cx="468000" cy="468000"/>
          </a:xfrm>
          <a:prstGeom prst="ellipse">
            <a:avLst/>
          </a:prstGeom>
          <a:ln>
            <a:noFill/>
          </a:ln>
          <a:effectLst/>
        </p:spPr>
      </p:pic>
      <p:sp>
        <p:nvSpPr>
          <p:cNvPr id="11" name="TextBox 69"/>
          <p:cNvSpPr txBox="1"/>
          <p:nvPr/>
        </p:nvSpPr>
        <p:spPr>
          <a:xfrm>
            <a:off x="1608535" y="3226162"/>
            <a:ext cx="902811" cy="307777"/>
          </a:xfrm>
          <a:prstGeom prst="rect">
            <a:avLst/>
          </a:prstGeom>
          <a:noFill/>
        </p:spPr>
        <p:txBody>
          <a:bodyPr wrap="none" rtlCol="0">
            <a:spAutoFit/>
          </a:bodyPr>
          <a:lstStyle/>
          <a:p>
            <a:r>
              <a:rPr lang="zh-CN" altLang="en-US" sz="1400" dirty="0">
                <a:solidFill>
                  <a:schemeClr val="tx1"/>
                </a:solidFill>
                <a:latin typeface="+mj-ea"/>
                <a:ea typeface="+mj-ea"/>
              </a:rPr>
              <a:t>玩车教授</a:t>
            </a:r>
          </a:p>
        </p:txBody>
      </p:sp>
      <p:sp>
        <p:nvSpPr>
          <p:cNvPr id="12" name="TextBox 73"/>
          <p:cNvSpPr txBox="1"/>
          <p:nvPr/>
        </p:nvSpPr>
        <p:spPr>
          <a:xfrm>
            <a:off x="930395" y="1325638"/>
            <a:ext cx="1800000" cy="1723666"/>
          </a:xfrm>
          <a:prstGeom prst="rect">
            <a:avLst/>
          </a:prstGeom>
          <a:solidFill>
            <a:schemeClr val="bg1">
              <a:lumMod val="95000"/>
            </a:schemeClr>
          </a:solidFill>
          <a:ln w="12700">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wrap="square" rtlCol="0">
            <a:noAutofit/>
          </a:bodyPr>
          <a:lstStyle/>
          <a:p>
            <a:pPr>
              <a:lnSpc>
                <a:spcPct val="150000"/>
              </a:lnSpc>
            </a:pPr>
            <a:r>
              <a:rPr lang="zh-CN" altLang="en-US" sz="1200" b="1" dirty="0">
                <a:solidFill>
                  <a:schemeClr val="tx1">
                    <a:lumMod val="50000"/>
                    <a:lumOff val="50000"/>
                  </a:schemeClr>
                </a:solidFill>
                <a:latin typeface="+mj-ea"/>
                <a:ea typeface="+mj-ea"/>
              </a:rPr>
              <a:t>话题方向：</a:t>
            </a:r>
            <a:r>
              <a:rPr lang="zh-CN" altLang="en-US" sz="1200" dirty="0">
                <a:solidFill>
                  <a:schemeClr val="tx1">
                    <a:lumMod val="50000"/>
                    <a:lumOff val="50000"/>
                  </a:schemeClr>
                </a:solidFill>
                <a:latin typeface="+mj-ea"/>
                <a:ea typeface="+mj-ea"/>
              </a:rPr>
              <a:t>从汽车行业角度出发，点评朗行</a:t>
            </a:r>
            <a:r>
              <a:rPr lang="en-US" altLang="zh-CN" sz="1200" dirty="0">
                <a:solidFill>
                  <a:schemeClr val="tx1">
                    <a:lumMod val="50000"/>
                    <a:lumOff val="50000"/>
                  </a:schemeClr>
                </a:solidFill>
                <a:latin typeface="+mj-ea"/>
                <a:ea typeface="+mj-ea"/>
              </a:rPr>
              <a:t>1.2T</a:t>
            </a:r>
            <a:r>
              <a:rPr lang="zh-CN" altLang="en-US" sz="1200" dirty="0">
                <a:solidFill>
                  <a:schemeClr val="tx1">
                    <a:lumMod val="50000"/>
                    <a:lumOff val="50000"/>
                  </a:schemeClr>
                </a:solidFill>
                <a:latin typeface="+mj-ea"/>
                <a:ea typeface="+mj-ea"/>
              </a:rPr>
              <a:t>上市，小排量涡轮增压是趋势，提升上市声量</a:t>
            </a:r>
            <a:endParaRPr lang="en-US" altLang="zh-CN" sz="1200" dirty="0">
              <a:solidFill>
                <a:schemeClr val="tx1">
                  <a:lumMod val="50000"/>
                  <a:lumOff val="50000"/>
                </a:schemeClr>
              </a:solidFill>
              <a:latin typeface="+mj-ea"/>
              <a:ea typeface="+mj-ea"/>
            </a:endParaRPr>
          </a:p>
        </p:txBody>
      </p:sp>
      <p:sp>
        <p:nvSpPr>
          <p:cNvPr id="13" name="TextBox 78"/>
          <p:cNvSpPr txBox="1"/>
          <p:nvPr/>
        </p:nvSpPr>
        <p:spPr>
          <a:xfrm>
            <a:off x="4345991" y="3272806"/>
            <a:ext cx="1261884" cy="307777"/>
          </a:xfrm>
          <a:prstGeom prst="rect">
            <a:avLst/>
          </a:prstGeom>
          <a:noFill/>
        </p:spPr>
        <p:txBody>
          <a:bodyPr wrap="none" rtlCol="0">
            <a:spAutoFit/>
          </a:bodyPr>
          <a:lstStyle/>
          <a:p>
            <a:r>
              <a:rPr lang="zh-CN" altLang="en-US" sz="1400" dirty="0">
                <a:solidFill>
                  <a:schemeClr val="tx1"/>
                </a:solidFill>
                <a:latin typeface="+mj-ea"/>
                <a:ea typeface="+mj-ea"/>
              </a:rPr>
              <a:t>背包旅行摄影</a:t>
            </a:r>
          </a:p>
        </p:txBody>
      </p:sp>
      <p:pic>
        <p:nvPicPr>
          <p:cNvPr id="14" name="Picture 1"/>
          <p:cNvPicPr>
            <a:picLocks noChangeAspect="1" noChangeArrowheads="1"/>
          </p:cNvPicPr>
          <p:nvPr/>
        </p:nvPicPr>
        <p:blipFill>
          <a:blip r:embed="rId4" cstate="email"/>
          <a:srcRect/>
          <a:stretch>
            <a:fillRect/>
          </a:stretch>
        </p:blipFill>
        <p:spPr bwMode="auto">
          <a:xfrm>
            <a:off x="3912245" y="3207741"/>
            <a:ext cx="464640" cy="468000"/>
          </a:xfrm>
          <a:prstGeom prst="ellipse">
            <a:avLst/>
          </a:prstGeom>
          <a:ln>
            <a:noFill/>
          </a:ln>
          <a:effectLst/>
        </p:spPr>
      </p:pic>
      <p:sp>
        <p:nvSpPr>
          <p:cNvPr id="15" name="TextBox 24"/>
          <p:cNvSpPr txBox="1"/>
          <p:nvPr/>
        </p:nvSpPr>
        <p:spPr>
          <a:xfrm>
            <a:off x="3899681" y="1325638"/>
            <a:ext cx="1800000" cy="1710410"/>
          </a:xfrm>
          <a:prstGeom prst="rect">
            <a:avLst/>
          </a:prstGeom>
          <a:solidFill>
            <a:schemeClr val="bg1">
              <a:lumMod val="95000"/>
            </a:schemeClr>
          </a:solidFill>
          <a:ln w="12700">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wrap="square" rtlCol="0">
            <a:noAutofit/>
          </a:bodyPr>
          <a:lstStyle/>
          <a:p>
            <a:pPr>
              <a:lnSpc>
                <a:spcPct val="150000"/>
              </a:lnSpc>
            </a:pPr>
            <a:r>
              <a:rPr lang="zh-CN" altLang="en-US" sz="1200" b="1" dirty="0">
                <a:solidFill>
                  <a:schemeClr val="tx1">
                    <a:lumMod val="50000"/>
                    <a:lumOff val="50000"/>
                  </a:schemeClr>
                </a:solidFill>
                <a:latin typeface="+mj-ea"/>
                <a:ea typeface="+mj-ea"/>
              </a:rPr>
              <a:t>话题方向：</a:t>
            </a:r>
            <a:r>
              <a:rPr lang="zh-CN" altLang="en-US" sz="1200" dirty="0">
                <a:solidFill>
                  <a:schemeClr val="tx1">
                    <a:lumMod val="50000"/>
                    <a:lumOff val="50000"/>
                  </a:schemeClr>
                </a:solidFill>
                <a:latin typeface="+mj-ea"/>
                <a:ea typeface="+mj-ea"/>
              </a:rPr>
              <a:t>将品牌精神与旅游结合，发掘相关话题，号召抛开一切。</a:t>
            </a:r>
            <a:r>
              <a:rPr lang="zh-CN" altLang="en-US" sz="1200">
                <a:solidFill>
                  <a:schemeClr val="tx1">
                    <a:lumMod val="50000"/>
                    <a:lumOff val="50000"/>
                  </a:schemeClr>
                </a:solidFill>
                <a:latin typeface="+mj-ea"/>
                <a:ea typeface="+mj-ea"/>
              </a:rPr>
              <a:t>为生活让路，</a:t>
            </a:r>
            <a:r>
              <a:rPr lang="zh-CN" altLang="en-US" sz="1200" dirty="0">
                <a:solidFill>
                  <a:schemeClr val="tx1">
                    <a:lumMod val="50000"/>
                    <a:lumOff val="50000"/>
                  </a:schemeClr>
                </a:solidFill>
                <a:latin typeface="+mj-ea"/>
                <a:ea typeface="+mj-ea"/>
              </a:rPr>
              <a:t>鼓励实践任性梦想。</a:t>
            </a:r>
            <a:endParaRPr lang="en-US" altLang="zh-CN" sz="1200" dirty="0">
              <a:solidFill>
                <a:schemeClr val="tx1">
                  <a:lumMod val="50000"/>
                  <a:lumOff val="50000"/>
                </a:schemeClr>
              </a:solidFill>
              <a:latin typeface="+mj-ea"/>
              <a:ea typeface="+mj-ea"/>
            </a:endParaRPr>
          </a:p>
        </p:txBody>
      </p:sp>
      <p:sp>
        <p:nvSpPr>
          <p:cNvPr id="16" name="TextBox 25"/>
          <p:cNvSpPr txBox="1"/>
          <p:nvPr/>
        </p:nvSpPr>
        <p:spPr>
          <a:xfrm>
            <a:off x="6888581" y="1325638"/>
            <a:ext cx="1800000" cy="1710410"/>
          </a:xfrm>
          <a:prstGeom prst="rect">
            <a:avLst/>
          </a:prstGeom>
          <a:solidFill>
            <a:schemeClr val="bg1">
              <a:lumMod val="95000"/>
            </a:schemeClr>
          </a:solidFill>
          <a:ln w="12700">
            <a:solidFill>
              <a:schemeClr val="tx1">
                <a:lumMod val="65000"/>
                <a:lumOff val="35000"/>
              </a:schemeClr>
            </a:solidFill>
          </a:ln>
        </p:spPr>
        <p:style>
          <a:lnRef idx="2">
            <a:schemeClr val="dk1"/>
          </a:lnRef>
          <a:fillRef idx="1">
            <a:schemeClr val="lt1"/>
          </a:fillRef>
          <a:effectRef idx="0">
            <a:schemeClr val="dk1"/>
          </a:effectRef>
          <a:fontRef idx="minor">
            <a:schemeClr val="dk1"/>
          </a:fontRef>
        </p:style>
        <p:txBody>
          <a:bodyPr wrap="square" rtlCol="0">
            <a:noAutofit/>
          </a:bodyPr>
          <a:lstStyle/>
          <a:p>
            <a:pPr>
              <a:lnSpc>
                <a:spcPct val="150000"/>
              </a:lnSpc>
            </a:pPr>
            <a:r>
              <a:rPr lang="zh-CN" altLang="en-US" sz="1200" b="1" dirty="0">
                <a:solidFill>
                  <a:schemeClr val="tx1">
                    <a:lumMod val="50000"/>
                    <a:lumOff val="50000"/>
                  </a:schemeClr>
                </a:solidFill>
                <a:latin typeface="+mj-ea"/>
                <a:ea typeface="+mj-ea"/>
              </a:rPr>
              <a:t>话题方向：</a:t>
            </a:r>
            <a:r>
              <a:rPr lang="zh-CN" altLang="en-US" sz="1200" dirty="0">
                <a:solidFill>
                  <a:schemeClr val="tx1">
                    <a:lumMod val="50000"/>
                    <a:lumOff val="50000"/>
                  </a:schemeClr>
                </a:solidFill>
                <a:latin typeface="+mj-ea"/>
                <a:ea typeface="+mj-ea"/>
              </a:rPr>
              <a:t>从情感角度出发，唤起人们内心的任性情怀，鼓励他们找回初心，寻找最初的自己，最初的生活，从而将话题引向朗行上市。</a:t>
            </a:r>
            <a:endParaRPr lang="en-US" altLang="zh-CN" sz="1200" dirty="0">
              <a:solidFill>
                <a:schemeClr val="tx1">
                  <a:lumMod val="50000"/>
                  <a:lumOff val="50000"/>
                </a:schemeClr>
              </a:solidFill>
              <a:latin typeface="+mj-ea"/>
              <a:ea typeface="+mj-ea"/>
            </a:endParaRPr>
          </a:p>
        </p:txBody>
      </p:sp>
      <p:cxnSp>
        <p:nvCxnSpPr>
          <p:cNvPr id="17" name="直接连接符 2"/>
          <p:cNvCxnSpPr/>
          <p:nvPr/>
        </p:nvCxnSpPr>
        <p:spPr>
          <a:xfrm rot="16200000" flipH="1">
            <a:off x="500772" y="3841870"/>
            <a:ext cx="5579352" cy="1871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直接连接符 37"/>
          <p:cNvCxnSpPr/>
          <p:nvPr/>
        </p:nvCxnSpPr>
        <p:spPr>
          <a:xfrm rot="16200000" flipH="1">
            <a:off x="3235388" y="3908134"/>
            <a:ext cx="5579352" cy="1871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19" name="TextBox 41"/>
          <p:cNvSpPr txBox="1"/>
          <p:nvPr/>
        </p:nvSpPr>
        <p:spPr>
          <a:xfrm>
            <a:off x="7520806" y="3207741"/>
            <a:ext cx="1282723" cy="307777"/>
          </a:xfrm>
          <a:prstGeom prst="rect">
            <a:avLst/>
          </a:prstGeom>
          <a:noFill/>
        </p:spPr>
        <p:txBody>
          <a:bodyPr wrap="none" rtlCol="0">
            <a:spAutoFit/>
          </a:bodyPr>
          <a:lstStyle/>
          <a:p>
            <a:r>
              <a:rPr lang="en-US" altLang="zh-CN" sz="1400" dirty="0" err="1">
                <a:solidFill>
                  <a:schemeClr val="tx1"/>
                </a:solidFill>
                <a:latin typeface="+mj-ea"/>
                <a:ea typeface="+mj-ea"/>
              </a:rPr>
              <a:t>Autocarweekly</a:t>
            </a:r>
            <a:endParaRPr lang="zh-CN" altLang="en-US" sz="1400" dirty="0">
              <a:solidFill>
                <a:schemeClr val="tx1"/>
              </a:solidFill>
              <a:latin typeface="+mj-ea"/>
              <a:ea typeface="+mj-ea"/>
            </a:endParaRPr>
          </a:p>
        </p:txBody>
      </p:sp>
      <p:sp>
        <p:nvSpPr>
          <p:cNvPr id="20" name="矩形 19"/>
          <p:cNvSpPr/>
          <p:nvPr/>
        </p:nvSpPr>
        <p:spPr>
          <a:xfrm>
            <a:off x="931025" y="3884445"/>
            <a:ext cx="1855304" cy="2531166"/>
          </a:xfrm>
          <a:prstGeom prst="rect">
            <a:avLst/>
          </a:prstGeom>
          <a:no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1" name="圆角矩形 20"/>
          <p:cNvSpPr/>
          <p:nvPr/>
        </p:nvSpPr>
        <p:spPr>
          <a:xfrm>
            <a:off x="1080319" y="3720411"/>
            <a:ext cx="1403991" cy="376069"/>
          </a:xfrm>
          <a:prstGeom prst="roundRect">
            <a:avLst/>
          </a:prstGeom>
          <a:solidFill>
            <a:srgbClr val="00B0F0"/>
          </a:soli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solidFill>
                <a:latin typeface="+mj-ea"/>
                <a:ea typeface="+mj-ea"/>
              </a:rPr>
              <a:t>文案</a:t>
            </a:r>
            <a:r>
              <a:rPr lang="en-US" altLang="zh-CN" sz="1400" b="1" dirty="0">
                <a:solidFill>
                  <a:schemeClr val="tx1"/>
                </a:solidFill>
                <a:latin typeface="+mj-ea"/>
                <a:ea typeface="+mj-ea"/>
              </a:rPr>
              <a:t>Demo</a:t>
            </a:r>
            <a:endParaRPr lang="zh-CN" altLang="en-US" sz="1400" b="1" dirty="0">
              <a:solidFill>
                <a:schemeClr val="tx1"/>
              </a:solidFill>
              <a:latin typeface="+mj-ea"/>
              <a:ea typeface="+mj-ea"/>
            </a:endParaRPr>
          </a:p>
        </p:txBody>
      </p:sp>
      <p:sp>
        <p:nvSpPr>
          <p:cNvPr id="22" name="TextBox 30"/>
          <p:cNvSpPr txBox="1"/>
          <p:nvPr/>
        </p:nvSpPr>
        <p:spPr>
          <a:xfrm>
            <a:off x="1010538" y="4109735"/>
            <a:ext cx="1749692" cy="1754326"/>
          </a:xfrm>
          <a:prstGeom prst="rect">
            <a:avLst/>
          </a:prstGeom>
          <a:noFill/>
        </p:spPr>
        <p:txBody>
          <a:bodyPr wrap="square" rtlCol="0">
            <a:spAutoFit/>
          </a:bodyPr>
          <a:lstStyle/>
          <a:p>
            <a:pPr>
              <a:lnSpc>
                <a:spcPct val="150000"/>
              </a:lnSpc>
            </a:pPr>
            <a:r>
              <a:rPr lang="zh-CN" altLang="en-US" sz="1200" dirty="0">
                <a:solidFill>
                  <a:schemeClr val="tx1">
                    <a:lumMod val="75000"/>
                    <a:lumOff val="25000"/>
                  </a:schemeClr>
                </a:solidFill>
                <a:latin typeface="+mj-ea"/>
                <a:ea typeface="+mj-ea"/>
              </a:rPr>
              <a:t>全新朗行</a:t>
            </a:r>
            <a:r>
              <a:rPr lang="en-US" altLang="zh-CN" sz="1200" dirty="0">
                <a:solidFill>
                  <a:schemeClr val="tx1">
                    <a:lumMod val="75000"/>
                    <a:lumOff val="25000"/>
                  </a:schemeClr>
                </a:solidFill>
                <a:latin typeface="+mj-ea"/>
                <a:ea typeface="+mj-ea"/>
              </a:rPr>
              <a:t>1.2T</a:t>
            </a:r>
            <a:r>
              <a:rPr lang="zh-CN" altLang="en-US" sz="1200" dirty="0">
                <a:solidFill>
                  <a:schemeClr val="tx1">
                    <a:lumMod val="75000"/>
                    <a:lumOff val="25000"/>
                  </a:schemeClr>
                </a:solidFill>
                <a:latin typeface="+mj-ea"/>
                <a:ea typeface="+mj-ea"/>
              </a:rPr>
              <a:t>正式上市了，取代原有的</a:t>
            </a:r>
            <a:r>
              <a:rPr lang="en-US" altLang="zh-CN" sz="1200" dirty="0">
                <a:solidFill>
                  <a:schemeClr val="tx1">
                    <a:lumMod val="75000"/>
                    <a:lumOff val="25000"/>
                  </a:schemeClr>
                </a:solidFill>
                <a:latin typeface="+mj-ea"/>
                <a:ea typeface="+mj-ea"/>
              </a:rPr>
              <a:t>1.6L</a:t>
            </a:r>
            <a:r>
              <a:rPr lang="zh-CN" altLang="en-US" sz="1200" dirty="0">
                <a:solidFill>
                  <a:schemeClr val="tx1">
                    <a:lumMod val="75000"/>
                    <a:lumOff val="25000"/>
                  </a:schemeClr>
                </a:solidFill>
                <a:latin typeface="+mj-ea"/>
                <a:ea typeface="+mj-ea"/>
              </a:rPr>
              <a:t>自然吸气的所有车型。上汽大众这一步走的什么棋？听教授娓娓道来</a:t>
            </a:r>
            <a:endParaRPr lang="en-US" altLang="zh-CN" sz="1200" dirty="0">
              <a:solidFill>
                <a:schemeClr val="tx1">
                  <a:lumMod val="75000"/>
                  <a:lumOff val="25000"/>
                </a:schemeClr>
              </a:solidFill>
              <a:latin typeface="+mj-ea"/>
              <a:ea typeface="+mj-ea"/>
            </a:endParaRPr>
          </a:p>
          <a:p>
            <a:pPr>
              <a:lnSpc>
                <a:spcPct val="150000"/>
              </a:lnSpc>
            </a:pPr>
            <a:endParaRPr lang="zh-CN" altLang="en-US" sz="1200" dirty="0">
              <a:solidFill>
                <a:schemeClr val="tx1">
                  <a:lumMod val="75000"/>
                  <a:lumOff val="25000"/>
                </a:schemeClr>
              </a:solidFill>
              <a:latin typeface="+mj-ea"/>
              <a:ea typeface="+mj-ea"/>
            </a:endParaRPr>
          </a:p>
        </p:txBody>
      </p:sp>
      <p:sp>
        <p:nvSpPr>
          <p:cNvPr id="23" name="矩形 22"/>
          <p:cNvSpPr/>
          <p:nvPr/>
        </p:nvSpPr>
        <p:spPr>
          <a:xfrm>
            <a:off x="3874927" y="3895818"/>
            <a:ext cx="1855304" cy="2531166"/>
          </a:xfrm>
          <a:prstGeom prst="rect">
            <a:avLst/>
          </a:prstGeom>
          <a:no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4" name="圆角矩形 23"/>
          <p:cNvSpPr/>
          <p:nvPr/>
        </p:nvSpPr>
        <p:spPr>
          <a:xfrm>
            <a:off x="4024221" y="3731784"/>
            <a:ext cx="1403991" cy="376069"/>
          </a:xfrm>
          <a:prstGeom prst="roundRect">
            <a:avLst/>
          </a:prstGeom>
          <a:solidFill>
            <a:srgbClr val="00B0F0"/>
          </a:soli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solidFill>
                <a:latin typeface="+mj-ea"/>
                <a:ea typeface="+mj-ea"/>
              </a:rPr>
              <a:t>文案</a:t>
            </a:r>
            <a:r>
              <a:rPr lang="en-US" altLang="zh-CN" sz="1400" b="1" dirty="0">
                <a:solidFill>
                  <a:schemeClr val="tx1"/>
                </a:solidFill>
                <a:latin typeface="+mj-ea"/>
                <a:ea typeface="+mj-ea"/>
              </a:rPr>
              <a:t>Demo</a:t>
            </a:r>
            <a:endParaRPr lang="zh-CN" altLang="en-US" sz="1400" b="1" dirty="0">
              <a:solidFill>
                <a:schemeClr val="tx1"/>
              </a:solidFill>
              <a:latin typeface="+mj-ea"/>
              <a:ea typeface="+mj-ea"/>
            </a:endParaRPr>
          </a:p>
        </p:txBody>
      </p:sp>
      <p:sp>
        <p:nvSpPr>
          <p:cNvPr id="25" name="矩形 24"/>
          <p:cNvSpPr/>
          <p:nvPr/>
        </p:nvSpPr>
        <p:spPr>
          <a:xfrm>
            <a:off x="3914712" y="4175999"/>
            <a:ext cx="1716156" cy="2123658"/>
          </a:xfrm>
          <a:prstGeom prst="rect">
            <a:avLst/>
          </a:prstGeom>
        </p:spPr>
        <p:txBody>
          <a:bodyPr wrap="square">
            <a:spAutoFit/>
          </a:bodyPr>
          <a:lstStyle/>
          <a:p>
            <a:r>
              <a:rPr lang="zh-CN" altLang="en-US" sz="1200" dirty="0">
                <a:solidFill>
                  <a:schemeClr val="tx1">
                    <a:lumMod val="75000"/>
                    <a:lumOff val="25000"/>
                  </a:schemeClr>
                </a:solidFill>
                <a:latin typeface="+mj-ea"/>
                <a:ea typeface="+mj-ea"/>
              </a:rPr>
              <a:t>旅行除了能放松身心</a:t>
            </a:r>
            <a:endParaRPr lang="en-US" altLang="zh-CN" sz="1200" dirty="0">
              <a:solidFill>
                <a:schemeClr val="tx1">
                  <a:lumMod val="75000"/>
                  <a:lumOff val="25000"/>
                </a:schemeClr>
              </a:solidFill>
              <a:latin typeface="+mj-ea"/>
              <a:ea typeface="+mj-ea"/>
            </a:endParaRPr>
          </a:p>
          <a:p>
            <a:r>
              <a:rPr lang="zh-CN" altLang="en-US" sz="1200" dirty="0">
                <a:solidFill>
                  <a:schemeClr val="tx1">
                    <a:lumMod val="75000"/>
                    <a:lumOff val="25000"/>
                  </a:schemeClr>
                </a:solidFill>
                <a:latin typeface="+mj-ea"/>
                <a:ea typeface="+mj-ea"/>
              </a:rPr>
              <a:t>更能体现一个人的品味和个性</a:t>
            </a:r>
            <a:endParaRPr lang="en-US" altLang="zh-CN" sz="1200" dirty="0">
              <a:solidFill>
                <a:schemeClr val="tx1">
                  <a:lumMod val="75000"/>
                  <a:lumOff val="25000"/>
                </a:schemeClr>
              </a:solidFill>
              <a:latin typeface="+mj-ea"/>
              <a:ea typeface="+mj-ea"/>
            </a:endParaRPr>
          </a:p>
          <a:p>
            <a:r>
              <a:rPr lang="zh-CN" altLang="en-US" sz="1200" dirty="0">
                <a:solidFill>
                  <a:schemeClr val="tx1">
                    <a:lumMod val="75000"/>
                    <a:lumOff val="25000"/>
                  </a:schemeClr>
                </a:solidFill>
                <a:latin typeface="+mj-ea"/>
                <a:ea typeface="+mj-ea"/>
              </a:rPr>
              <a:t>听说，有这么一群任性的人</a:t>
            </a:r>
            <a:endParaRPr lang="en-US" altLang="zh-CN" sz="1200" dirty="0">
              <a:solidFill>
                <a:schemeClr val="tx1">
                  <a:lumMod val="75000"/>
                  <a:lumOff val="25000"/>
                </a:schemeClr>
              </a:solidFill>
              <a:latin typeface="+mj-ea"/>
              <a:ea typeface="+mj-ea"/>
            </a:endParaRPr>
          </a:p>
          <a:p>
            <a:r>
              <a:rPr lang="zh-CN" altLang="en-US" sz="1200" dirty="0">
                <a:solidFill>
                  <a:schemeClr val="tx1">
                    <a:lumMod val="75000"/>
                    <a:lumOff val="25000"/>
                  </a:schemeClr>
                </a:solidFill>
                <a:latin typeface="+mj-ea"/>
                <a:ea typeface="+mj-ea"/>
              </a:rPr>
              <a:t>他们要去寻找伟大的生活</a:t>
            </a:r>
            <a:r>
              <a:rPr lang="en-US" altLang="zh-CN" sz="1200" dirty="0">
                <a:solidFill>
                  <a:schemeClr val="tx1">
                    <a:lumMod val="75000"/>
                    <a:lumOff val="25000"/>
                  </a:schemeClr>
                </a:solidFill>
                <a:latin typeface="+mj-ea"/>
                <a:ea typeface="+mj-ea"/>
              </a:rPr>
              <a:t>….</a:t>
            </a:r>
          </a:p>
          <a:p>
            <a:r>
              <a:rPr lang="zh-CN" altLang="en-US" sz="1200" dirty="0">
                <a:solidFill>
                  <a:schemeClr val="tx1">
                    <a:lumMod val="75000"/>
                    <a:lumOff val="25000"/>
                  </a:schemeClr>
                </a:solidFill>
                <a:latin typeface="+mj-ea"/>
                <a:ea typeface="+mj-ea"/>
              </a:rPr>
              <a:t>怎么样？是不是那么有一点羡慕和嫉妒呢？</a:t>
            </a:r>
            <a:endParaRPr lang="en-US" altLang="zh-CN" sz="1200" dirty="0">
              <a:solidFill>
                <a:schemeClr val="tx1">
                  <a:lumMod val="75000"/>
                  <a:lumOff val="25000"/>
                </a:schemeClr>
              </a:solidFill>
              <a:latin typeface="+mj-ea"/>
              <a:ea typeface="+mj-ea"/>
            </a:endParaRPr>
          </a:p>
          <a:p>
            <a:r>
              <a:rPr lang="zh-CN" altLang="en-US" sz="1200" dirty="0">
                <a:solidFill>
                  <a:schemeClr val="tx1">
                    <a:lumMod val="75000"/>
                    <a:lumOff val="25000"/>
                  </a:schemeClr>
                </a:solidFill>
                <a:latin typeface="+mj-ea"/>
                <a:ea typeface="+mj-ea"/>
              </a:rPr>
              <a:t>勇敢踏出这一步，全新朗行陪你实现。</a:t>
            </a:r>
          </a:p>
        </p:txBody>
      </p:sp>
      <p:sp>
        <p:nvSpPr>
          <p:cNvPr id="26" name="矩形 25"/>
          <p:cNvSpPr/>
          <p:nvPr/>
        </p:nvSpPr>
        <p:spPr>
          <a:xfrm>
            <a:off x="6890718" y="3871094"/>
            <a:ext cx="1855304" cy="2531166"/>
          </a:xfrm>
          <a:prstGeom prst="rect">
            <a:avLst/>
          </a:prstGeom>
          <a:noFill/>
          <a:ln w="95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ea"/>
              <a:ea typeface="+mj-ea"/>
            </a:endParaRPr>
          </a:p>
        </p:txBody>
      </p:sp>
      <p:sp>
        <p:nvSpPr>
          <p:cNvPr id="27" name="圆角矩形 26"/>
          <p:cNvSpPr/>
          <p:nvPr/>
        </p:nvSpPr>
        <p:spPr>
          <a:xfrm>
            <a:off x="7040012" y="3707060"/>
            <a:ext cx="1403991" cy="376069"/>
          </a:xfrm>
          <a:prstGeom prst="roundRect">
            <a:avLst/>
          </a:prstGeom>
          <a:solidFill>
            <a:srgbClr val="00B0F0"/>
          </a:solidFill>
          <a:ln w="1270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a:solidFill>
                  <a:schemeClr val="tx1"/>
                </a:solidFill>
                <a:latin typeface="+mj-ea"/>
                <a:ea typeface="+mj-ea"/>
              </a:rPr>
              <a:t>文案</a:t>
            </a:r>
            <a:r>
              <a:rPr lang="en-US" altLang="zh-CN" sz="1400" b="1" dirty="0">
                <a:solidFill>
                  <a:schemeClr val="tx1"/>
                </a:solidFill>
                <a:latin typeface="+mj-ea"/>
                <a:ea typeface="+mj-ea"/>
              </a:rPr>
              <a:t>Demo</a:t>
            </a:r>
            <a:endParaRPr lang="zh-CN" altLang="en-US" sz="1400" b="1" dirty="0">
              <a:solidFill>
                <a:schemeClr val="tx1"/>
              </a:solidFill>
              <a:latin typeface="+mj-ea"/>
              <a:ea typeface="+mj-ea"/>
            </a:endParaRPr>
          </a:p>
        </p:txBody>
      </p:sp>
      <p:sp>
        <p:nvSpPr>
          <p:cNvPr id="28" name="矩形 27"/>
          <p:cNvSpPr/>
          <p:nvPr/>
        </p:nvSpPr>
        <p:spPr>
          <a:xfrm>
            <a:off x="6839134" y="4124771"/>
            <a:ext cx="1906888" cy="2308324"/>
          </a:xfrm>
          <a:prstGeom prst="rect">
            <a:avLst/>
          </a:prstGeom>
        </p:spPr>
        <p:txBody>
          <a:bodyPr wrap="square">
            <a:spAutoFit/>
          </a:bodyPr>
          <a:lstStyle/>
          <a:p>
            <a:r>
              <a:rPr lang="zh-CN" altLang="en-US" sz="1200" dirty="0">
                <a:solidFill>
                  <a:schemeClr val="tx1">
                    <a:lumMod val="75000"/>
                    <a:lumOff val="25000"/>
                  </a:schemeClr>
                </a:solidFill>
                <a:latin typeface="+mj-ea"/>
                <a:ea typeface="+mj-ea"/>
              </a:rPr>
              <a:t>每个人都曾是个梦想家</a:t>
            </a:r>
            <a:r>
              <a:rPr lang="en-US" altLang="zh-CN" sz="1200" dirty="0">
                <a:solidFill>
                  <a:schemeClr val="tx1">
                    <a:lumMod val="75000"/>
                    <a:lumOff val="25000"/>
                  </a:schemeClr>
                </a:solidFill>
                <a:latin typeface="+mj-ea"/>
                <a:ea typeface="+mj-ea"/>
              </a:rPr>
              <a:t>,</a:t>
            </a:r>
          </a:p>
          <a:p>
            <a:r>
              <a:rPr lang="zh-CN" altLang="en-US" sz="1200" dirty="0">
                <a:solidFill>
                  <a:schemeClr val="tx1">
                    <a:lumMod val="75000"/>
                    <a:lumOff val="25000"/>
                  </a:schemeClr>
                </a:solidFill>
                <a:latin typeface="+mj-ea"/>
                <a:ea typeface="+mj-ea"/>
              </a:rPr>
              <a:t>在广阔的天地间描绘着令人激动的梦想征程，</a:t>
            </a:r>
            <a:endParaRPr lang="en-US" altLang="zh-CN" sz="1200" dirty="0">
              <a:solidFill>
                <a:schemeClr val="tx1">
                  <a:lumMod val="75000"/>
                  <a:lumOff val="25000"/>
                </a:schemeClr>
              </a:solidFill>
              <a:latin typeface="+mj-ea"/>
              <a:ea typeface="+mj-ea"/>
            </a:endParaRPr>
          </a:p>
          <a:p>
            <a:r>
              <a:rPr lang="zh-CN" altLang="en-US" sz="1200" dirty="0">
                <a:solidFill>
                  <a:schemeClr val="tx1">
                    <a:lumMod val="75000"/>
                    <a:lumOff val="25000"/>
                  </a:schemeClr>
                </a:solidFill>
                <a:latin typeface="+mj-ea"/>
                <a:ea typeface="+mj-ea"/>
              </a:rPr>
              <a:t>因为它，我们有了奔跑的方向，也摩擦出了快乐的小火苗</a:t>
            </a:r>
            <a:endParaRPr lang="en-US" altLang="zh-CN" sz="1200" dirty="0">
              <a:solidFill>
                <a:schemeClr val="tx1">
                  <a:lumMod val="75000"/>
                  <a:lumOff val="25000"/>
                </a:schemeClr>
              </a:solidFill>
              <a:latin typeface="+mj-ea"/>
              <a:ea typeface="+mj-ea"/>
            </a:endParaRPr>
          </a:p>
          <a:p>
            <a:r>
              <a:rPr lang="zh-CN" altLang="en-US" sz="1200" dirty="0">
                <a:solidFill>
                  <a:schemeClr val="tx1">
                    <a:lumMod val="75000"/>
                    <a:lumOff val="25000"/>
                  </a:schemeClr>
                </a:solidFill>
                <a:latin typeface="+mj-ea"/>
                <a:ea typeface="+mj-ea"/>
              </a:rPr>
              <a:t>可不知道什么时候起，它却迷失在了点和线的琐碎生活里</a:t>
            </a:r>
            <a:endParaRPr lang="en-US" altLang="zh-CN" sz="1200" dirty="0">
              <a:solidFill>
                <a:schemeClr val="tx1">
                  <a:lumMod val="75000"/>
                  <a:lumOff val="25000"/>
                </a:schemeClr>
              </a:solidFill>
              <a:latin typeface="+mj-ea"/>
              <a:ea typeface="+mj-ea"/>
            </a:endParaRPr>
          </a:p>
          <a:p>
            <a:r>
              <a:rPr lang="en-US" altLang="zh-CN" sz="1200" dirty="0">
                <a:solidFill>
                  <a:schemeClr val="tx1">
                    <a:lumMod val="75000"/>
                    <a:lumOff val="25000"/>
                  </a:schemeClr>
                </a:solidFill>
                <a:latin typeface="+mj-ea"/>
                <a:ea typeface="+mj-ea"/>
              </a:rPr>
              <a:t>….</a:t>
            </a:r>
          </a:p>
          <a:p>
            <a:r>
              <a:rPr lang="zh-CN" altLang="en-US" sz="1200" dirty="0">
                <a:solidFill>
                  <a:schemeClr val="tx1">
                    <a:lumMod val="75000"/>
                    <a:lumOff val="25000"/>
                  </a:schemeClr>
                </a:solidFill>
                <a:latin typeface="+mj-ea"/>
                <a:ea typeface="+mj-ea"/>
              </a:rPr>
              <a:t>现在，就去找回遗失的梦吧，找回曾经的热情。</a:t>
            </a:r>
          </a:p>
        </p:txBody>
      </p:sp>
      <p:sp>
        <p:nvSpPr>
          <p:cNvPr id="29" name="文本框 5"/>
          <p:cNvSpPr txBox="1"/>
          <p:nvPr/>
        </p:nvSpPr>
        <p:spPr>
          <a:xfrm>
            <a:off x="5714510" y="6551038"/>
            <a:ext cx="3265714" cy="261610"/>
          </a:xfrm>
          <a:prstGeom prst="rect">
            <a:avLst/>
          </a:prstGeom>
          <a:solidFill>
            <a:schemeClr val="bg1">
              <a:lumMod val="85000"/>
            </a:schemeClr>
          </a:solidFill>
        </p:spPr>
        <p:txBody>
          <a:bodyPr wrap="square" rtlCol="0">
            <a:spAutoFit/>
          </a:bodyPr>
          <a:lstStyle/>
          <a:p>
            <a:r>
              <a:rPr kumimoji="1" lang="zh-CN" altLang="zh-CN" sz="1100" b="1" dirty="0">
                <a:solidFill>
                  <a:srgbClr val="FF0000"/>
                </a:solidFill>
                <a:latin typeface="+mj-ea"/>
                <a:ea typeface="+mj-ea"/>
                <a:cs typeface="微软雅黑" panose="020B0503020204020204" pitchFamily="34" charset="-122"/>
              </a:rPr>
              <a:t>*</a:t>
            </a:r>
            <a:r>
              <a:rPr kumimoji="1" lang="zh-CN" altLang="en-US" sz="1100" b="1" dirty="0">
                <a:solidFill>
                  <a:srgbClr val="FF0000"/>
                </a:solidFill>
                <a:latin typeface="+mj-ea"/>
                <a:ea typeface="+mj-ea"/>
                <a:cs typeface="微软雅黑" panose="020B0503020204020204" pitchFamily="34" charset="-122"/>
              </a:rPr>
              <a:t> 内容风格为示例，具体可根据实际执行方向调整</a:t>
            </a:r>
          </a:p>
        </p:txBody>
      </p:sp>
      <p:pic>
        <p:nvPicPr>
          <p:cNvPr id="31" name="图片 30"/>
          <p:cNvPicPr>
            <a:picLocks noChangeAspect="1"/>
          </p:cNvPicPr>
          <p:nvPr/>
        </p:nvPicPr>
        <p:blipFill>
          <a:blip r:embed="rId5" cstate="email"/>
          <a:stretch>
            <a:fillRect/>
          </a:stretch>
        </p:blipFill>
        <p:spPr>
          <a:xfrm>
            <a:off x="6839133" y="3113877"/>
            <a:ext cx="727713" cy="510079"/>
          </a:xfrm>
          <a:prstGeom prst="rect">
            <a:avLst/>
          </a:prstGeom>
        </p:spPr>
      </p:pic>
      <p:sp>
        <p:nvSpPr>
          <p:cNvPr id="32" name="标题 1"/>
          <p:cNvSpPr>
            <a:spLocks noGrp="1"/>
          </p:cNvSpPr>
          <p:nvPr>
            <p:ph type="title"/>
          </p:nvPr>
        </p:nvSpPr>
        <p:spPr>
          <a:xfrm>
            <a:off x="1019175" y="287338"/>
            <a:ext cx="7953375" cy="442394"/>
          </a:xfrm>
        </p:spPr>
        <p:txBody>
          <a:bodyPr/>
          <a:lstStyle/>
          <a:p>
            <a:r>
              <a:rPr lang="zh-CN" altLang="en-US" b="1" dirty="0">
                <a:latin typeface="+mj-ea"/>
              </a:rPr>
              <a:t>媒体常规曝光手段</a:t>
            </a:r>
            <a:r>
              <a:rPr lang="en-US" altLang="zh-CN" b="1" dirty="0">
                <a:latin typeface="+mj-ea"/>
              </a:rPr>
              <a:t>-</a:t>
            </a:r>
            <a:r>
              <a:rPr lang="zh-CN" altLang="en-US" b="1" dirty="0">
                <a:latin typeface="+mj-ea"/>
              </a:rPr>
              <a:t>微信</a:t>
            </a:r>
            <a:r>
              <a:rPr lang="en-US" altLang="zh-CN" b="1" dirty="0" err="1">
                <a:latin typeface="+mj-ea"/>
              </a:rPr>
              <a:t>kol</a:t>
            </a:r>
            <a:endParaRPr lang="zh-CN" altLang="en-US" b="1" dirty="0">
              <a:latin typeface="+mj-ea"/>
            </a:endParaRPr>
          </a:p>
        </p:txBody>
      </p:sp>
    </p:spTree>
  </p:cSld>
  <p:clrMapOvr>
    <a:masterClrMapping/>
  </p:clrMapOvr>
  <p:transition>
    <p:cut/>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a:spLocks noGrp="1"/>
          </p:cNvSpPr>
          <p:nvPr>
            <p:ph type="title"/>
          </p:nvPr>
        </p:nvSpPr>
        <p:spPr>
          <a:xfrm>
            <a:off x="1019175" y="287338"/>
            <a:ext cx="7953375" cy="442394"/>
          </a:xfrm>
        </p:spPr>
        <p:txBody>
          <a:bodyPr/>
          <a:lstStyle/>
          <a:p>
            <a:r>
              <a:rPr lang="zh-CN" altLang="en-US" b="1" dirty="0">
                <a:latin typeface="+mj-ea"/>
              </a:rPr>
              <a:t>媒体常规曝光手段</a:t>
            </a:r>
            <a:r>
              <a:rPr lang="en-US" altLang="zh-CN" b="1" dirty="0">
                <a:latin typeface="+mj-ea"/>
              </a:rPr>
              <a:t>-</a:t>
            </a:r>
            <a:r>
              <a:rPr lang="zh-CN" altLang="en-US" b="1" dirty="0">
                <a:latin typeface="+mj-ea"/>
              </a:rPr>
              <a:t>官方双微</a:t>
            </a:r>
          </a:p>
        </p:txBody>
      </p:sp>
      <p:grpSp>
        <p:nvGrpSpPr>
          <p:cNvPr id="2" name="组 12"/>
          <p:cNvGrpSpPr/>
          <p:nvPr/>
        </p:nvGrpSpPr>
        <p:grpSpPr>
          <a:xfrm>
            <a:off x="1303198" y="729732"/>
            <a:ext cx="3887365" cy="5618855"/>
            <a:chOff x="1558693" y="983649"/>
            <a:chExt cx="3887365" cy="5618855"/>
          </a:xfrm>
        </p:grpSpPr>
        <p:pic>
          <p:nvPicPr>
            <p:cNvPr id="8" name="图片 7"/>
            <p:cNvPicPr>
              <a:picLocks noChangeAspect="1"/>
            </p:cNvPicPr>
            <p:nvPr/>
          </p:nvPicPr>
          <p:blipFill>
            <a:blip r:embed="rId3" cstate="email"/>
            <a:stretch>
              <a:fillRect/>
            </a:stretch>
          </p:blipFill>
          <p:spPr>
            <a:xfrm>
              <a:off x="1558693" y="983649"/>
              <a:ext cx="3887365" cy="5618855"/>
            </a:xfrm>
            <a:prstGeom prst="rect">
              <a:avLst/>
            </a:prstGeom>
          </p:spPr>
        </p:pic>
        <p:pic>
          <p:nvPicPr>
            <p:cNvPr id="9" name="图片 8"/>
            <p:cNvPicPr>
              <a:picLocks noChangeAspect="1"/>
            </p:cNvPicPr>
            <p:nvPr/>
          </p:nvPicPr>
          <p:blipFill>
            <a:blip r:embed="rId4" cstate="email"/>
            <a:stretch>
              <a:fillRect/>
            </a:stretch>
          </p:blipFill>
          <p:spPr>
            <a:xfrm>
              <a:off x="3240741" y="4863671"/>
              <a:ext cx="2138083" cy="1078210"/>
            </a:xfrm>
            <a:prstGeom prst="rect">
              <a:avLst/>
            </a:prstGeom>
          </p:spPr>
        </p:pic>
        <p:sp>
          <p:nvSpPr>
            <p:cNvPr id="10" name="矩形 9"/>
            <p:cNvSpPr/>
            <p:nvPr/>
          </p:nvSpPr>
          <p:spPr bwMode="auto">
            <a:xfrm>
              <a:off x="3240741" y="4299682"/>
              <a:ext cx="2138083" cy="563989"/>
            </a:xfrm>
            <a:prstGeom prst="rect">
              <a:avLst/>
            </a:prstGeom>
            <a:solidFill>
              <a:schemeClr val="bg1"/>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t" anchorCtr="0" compatLnSpc="1"/>
            <a:lstStyle/>
            <a:p>
              <a:pPr marL="5080" marR="0" indent="0" defTabSz="914400" rtl="0" eaLnBrk="0" fontAlgn="base" latinLnBrk="0" hangingPunct="0">
                <a:lnSpc>
                  <a:spcPct val="103000"/>
                </a:lnSpc>
                <a:spcBef>
                  <a:spcPct val="50000"/>
                </a:spcBef>
                <a:spcAft>
                  <a:spcPct val="0"/>
                </a:spcAft>
                <a:buClrTx/>
                <a:buSzTx/>
                <a:buFontTx/>
                <a:buNone/>
              </a:pPr>
              <a:r>
                <a:rPr kumimoji="0" lang="zh-CN" altLang="en-US" sz="600" b="0" i="0" u="none" strike="noStrike" cap="none" normalizeH="0" baseline="0" dirty="0">
                  <a:ln>
                    <a:noFill/>
                  </a:ln>
                  <a:solidFill>
                    <a:schemeClr val="tx1">
                      <a:lumMod val="75000"/>
                    </a:schemeClr>
                  </a:solidFill>
                  <a:effectLst/>
                  <a:latin typeface="VW Headline OT-Book" pitchFamily="34" charset="0"/>
                </a:rPr>
                <a:t>今天，全新朗行</a:t>
              </a:r>
              <a:r>
                <a:rPr kumimoji="0" lang="en-US" altLang="zh-CN" sz="600" b="0" i="0" u="none" strike="noStrike" cap="none" normalizeH="0" baseline="0" dirty="0">
                  <a:ln>
                    <a:noFill/>
                  </a:ln>
                  <a:solidFill>
                    <a:schemeClr val="tx1">
                      <a:lumMod val="75000"/>
                    </a:schemeClr>
                  </a:solidFill>
                  <a:effectLst/>
                  <a:latin typeface="VW Headline OT-Book" pitchFamily="34" charset="0"/>
                </a:rPr>
                <a:t>1.2T</a:t>
              </a:r>
              <a:r>
                <a:rPr kumimoji="0" lang="zh-CN" altLang="en-US" sz="600" b="0" i="0" u="none" strike="noStrike" cap="none" normalizeH="0" baseline="0" dirty="0">
                  <a:ln>
                    <a:noFill/>
                  </a:ln>
                  <a:solidFill>
                    <a:schemeClr val="tx1">
                      <a:lumMod val="75000"/>
                    </a:schemeClr>
                  </a:solidFill>
                  <a:effectLst/>
                  <a:latin typeface="VW Headline OT-Book" pitchFamily="34" charset="0"/>
                </a:rPr>
                <a:t>正式上市，取代原有</a:t>
              </a:r>
              <a:r>
                <a:rPr kumimoji="0" lang="en-US" altLang="zh-CN" sz="600" b="0" i="0" u="none" strike="noStrike" cap="none" normalizeH="0" baseline="0" dirty="0">
                  <a:ln>
                    <a:noFill/>
                  </a:ln>
                  <a:solidFill>
                    <a:schemeClr val="tx1">
                      <a:lumMod val="75000"/>
                    </a:schemeClr>
                  </a:solidFill>
                  <a:effectLst/>
                  <a:latin typeface="VW Headline OT-Book" pitchFamily="34" charset="0"/>
                </a:rPr>
                <a:t>1.6L</a:t>
              </a:r>
              <a:r>
                <a:rPr kumimoji="0" lang="zh-CN" altLang="en-US" sz="600" b="0" i="0" u="none" strike="noStrike" cap="none" normalizeH="0" baseline="0" dirty="0">
                  <a:ln>
                    <a:noFill/>
                  </a:ln>
                  <a:solidFill>
                    <a:schemeClr val="tx1">
                      <a:lumMod val="75000"/>
                    </a:schemeClr>
                  </a:solidFill>
                  <a:effectLst/>
                  <a:latin typeface="VW Headline OT-Book" pitchFamily="34" charset="0"/>
                </a:rPr>
                <a:t>自然吸气的全部车型</a:t>
              </a:r>
            </a:p>
          </p:txBody>
        </p:sp>
      </p:grpSp>
      <p:grpSp>
        <p:nvGrpSpPr>
          <p:cNvPr id="3" name="组 15"/>
          <p:cNvGrpSpPr/>
          <p:nvPr/>
        </p:nvGrpSpPr>
        <p:grpSpPr>
          <a:xfrm>
            <a:off x="5474630" y="729732"/>
            <a:ext cx="3213853" cy="5710050"/>
            <a:chOff x="5474630" y="729732"/>
            <a:chExt cx="3213853" cy="5710050"/>
          </a:xfrm>
        </p:grpSpPr>
        <p:pic>
          <p:nvPicPr>
            <p:cNvPr id="11" name="图片 10"/>
            <p:cNvPicPr>
              <a:picLocks noChangeAspect="1"/>
            </p:cNvPicPr>
            <p:nvPr/>
          </p:nvPicPr>
          <p:blipFill>
            <a:blip r:embed="rId5" cstate="email"/>
            <a:stretch>
              <a:fillRect/>
            </a:stretch>
          </p:blipFill>
          <p:spPr>
            <a:xfrm>
              <a:off x="5474630" y="729732"/>
              <a:ext cx="3213853" cy="5710050"/>
            </a:xfrm>
            <a:prstGeom prst="rect">
              <a:avLst/>
            </a:prstGeom>
          </p:spPr>
        </p:pic>
        <p:pic>
          <p:nvPicPr>
            <p:cNvPr id="14" name="图片 13"/>
            <p:cNvPicPr>
              <a:picLocks noChangeAspect="1"/>
            </p:cNvPicPr>
            <p:nvPr/>
          </p:nvPicPr>
          <p:blipFill>
            <a:blip r:embed="rId6" cstate="email"/>
            <a:stretch>
              <a:fillRect/>
            </a:stretch>
          </p:blipFill>
          <p:spPr>
            <a:xfrm>
              <a:off x="5714626" y="1439337"/>
              <a:ext cx="2770468" cy="1519938"/>
            </a:xfrm>
            <a:prstGeom prst="rect">
              <a:avLst/>
            </a:prstGeom>
          </p:spPr>
        </p:pic>
        <p:sp>
          <p:nvSpPr>
            <p:cNvPr id="15" name="矩形 14"/>
            <p:cNvSpPr/>
            <p:nvPr/>
          </p:nvSpPr>
          <p:spPr bwMode="auto">
            <a:xfrm>
              <a:off x="5714626" y="2407024"/>
              <a:ext cx="2770468" cy="552251"/>
            </a:xfrm>
            <a:prstGeom prst="rect">
              <a:avLst/>
            </a:prstGeom>
            <a:solidFill>
              <a:schemeClr val="tx1">
                <a:lumMod val="50000"/>
                <a:alpha val="76000"/>
              </a:scheme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t" anchorCtr="0" compatLnSpc="1"/>
            <a:lstStyle/>
            <a:p>
              <a:pPr marL="5080" marR="0" indent="0" defTabSz="914400" rtl="0" eaLnBrk="0" fontAlgn="base" latinLnBrk="0" hangingPunct="0">
                <a:lnSpc>
                  <a:spcPct val="103000"/>
                </a:lnSpc>
                <a:spcBef>
                  <a:spcPct val="50000"/>
                </a:spcBef>
                <a:spcAft>
                  <a:spcPct val="0"/>
                </a:spcAft>
                <a:buClrTx/>
                <a:buSzTx/>
                <a:buFontTx/>
                <a:buNone/>
              </a:pPr>
              <a:r>
                <a:rPr kumimoji="0" lang="en-US" altLang="zh-CN" sz="1200" b="0" i="0" u="none" strike="noStrike" cap="none" normalizeH="0" baseline="0" dirty="0">
                  <a:ln>
                    <a:noFill/>
                  </a:ln>
                  <a:solidFill>
                    <a:schemeClr val="bg1"/>
                  </a:solidFill>
                  <a:effectLst/>
                  <a:latin typeface="+mj-ea"/>
                  <a:ea typeface="+mj-ea"/>
                </a:rPr>
                <a:t>#</a:t>
              </a:r>
              <a:r>
                <a:rPr kumimoji="0" lang="zh-CN" altLang="en-US" sz="1200" b="0" i="0" u="none" strike="noStrike" cap="none" normalizeH="0" baseline="0" dirty="0">
                  <a:ln>
                    <a:noFill/>
                  </a:ln>
                  <a:solidFill>
                    <a:schemeClr val="bg1"/>
                  </a:solidFill>
                  <a:effectLst/>
                  <a:latin typeface="+mj-ea"/>
                  <a:ea typeface="+mj-ea"/>
                </a:rPr>
                <a:t>为生活让路</a:t>
              </a:r>
              <a:r>
                <a:rPr kumimoji="0" lang="en-US" altLang="zh-CN" sz="1200" b="0" i="0" u="none" strike="noStrike" cap="none" normalizeH="0" baseline="0" dirty="0">
                  <a:ln>
                    <a:noFill/>
                  </a:ln>
                  <a:solidFill>
                    <a:schemeClr val="bg1"/>
                  </a:solidFill>
                  <a:effectLst/>
                  <a:latin typeface="+mj-ea"/>
                  <a:ea typeface="+mj-ea"/>
                </a:rPr>
                <a:t>#</a:t>
              </a:r>
              <a:r>
                <a:rPr kumimoji="0" lang="zh-CN" altLang="en-US" sz="1200" b="0" i="0" u="none" strike="noStrike" cap="none" normalizeH="0" baseline="0" dirty="0">
                  <a:ln>
                    <a:noFill/>
                  </a:ln>
                  <a:solidFill>
                    <a:schemeClr val="bg1"/>
                  </a:solidFill>
                  <a:effectLst/>
                  <a:latin typeface="+mj-ea"/>
                  <a:ea typeface="+mj-ea"/>
                </a:rPr>
                <a:t>，全新朗行</a:t>
              </a:r>
              <a:r>
                <a:rPr kumimoji="0" lang="en-US" altLang="zh-CN" sz="1200" b="0" i="0" u="none" strike="noStrike" cap="none" normalizeH="0" baseline="0" dirty="0">
                  <a:ln>
                    <a:noFill/>
                  </a:ln>
                  <a:solidFill>
                    <a:schemeClr val="bg1"/>
                  </a:solidFill>
                  <a:effectLst/>
                  <a:latin typeface="+mj-ea"/>
                  <a:ea typeface="+mj-ea"/>
                </a:rPr>
                <a:t>1.2T</a:t>
              </a:r>
              <a:r>
                <a:rPr kumimoji="0" lang="zh-CN" altLang="en-US" sz="1200" b="0" i="0" u="none" strike="noStrike" cap="none" normalizeH="0" baseline="0" dirty="0">
                  <a:ln>
                    <a:noFill/>
                  </a:ln>
                  <a:solidFill>
                    <a:schemeClr val="bg1"/>
                  </a:solidFill>
                  <a:effectLst/>
                  <a:latin typeface="+mj-ea"/>
                  <a:ea typeface="+mj-ea"/>
                </a:rPr>
                <a:t>上市</a:t>
              </a:r>
            </a:p>
          </p:txBody>
        </p:sp>
      </p:grpSp>
    </p:spTree>
  </p:cSld>
  <p:clrMapOvr>
    <a:masterClrMapping/>
  </p:clrMapOvr>
  <p:transition>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3" name="页脚占位符 3"/>
          <p:cNvSpPr/>
          <p:nvPr/>
        </p:nvSpPr>
        <p:spPr>
          <a:xfrm>
            <a:off x="5641975" y="6309518"/>
            <a:ext cx="1354138" cy="152401"/>
          </a:xfrm>
          <a:prstGeom prst="rect">
            <a:avLst/>
          </a:prstGeom>
          <a:ln w="12700">
            <a:miter lim="400000"/>
          </a:ln>
        </p:spPr>
        <p:txBody>
          <a:bodyPr lIns="0" tIns="0" rIns="0" bIns="0" anchor="ctr">
            <a:spAutoFit/>
          </a:bodyPr>
          <a:lstStyle>
            <a:lvl1pPr>
              <a:tabLst>
                <a:tab pos="1003300" algn="l"/>
                <a:tab pos="2743200" algn="l"/>
              </a:tabLst>
              <a:defRPr sz="1000"/>
            </a:lvl1pPr>
          </a:lstStyle>
          <a:p>
            <a:r>
              <a:rPr>
                <a:latin typeface="+mj-ea"/>
                <a:ea typeface="+mj-ea"/>
              </a:rPr>
              <a:t>Author/Department</a:t>
            </a:r>
          </a:p>
        </p:txBody>
      </p:sp>
      <p:sp>
        <p:nvSpPr>
          <p:cNvPr id="1354" name="日期占位符 4"/>
          <p:cNvSpPr/>
          <p:nvPr/>
        </p:nvSpPr>
        <p:spPr>
          <a:xfrm>
            <a:off x="3021013" y="6309518"/>
            <a:ext cx="1611313" cy="152401"/>
          </a:xfrm>
          <a:prstGeom prst="rect">
            <a:avLst/>
          </a:prstGeom>
          <a:ln w="12700">
            <a:miter lim="400000"/>
          </a:ln>
        </p:spPr>
        <p:txBody>
          <a:bodyPr lIns="0" tIns="0" rIns="0" bIns="0" anchor="ctr">
            <a:spAutoFit/>
          </a:bodyPr>
          <a:lstStyle>
            <a:lvl1pPr>
              <a:defRPr sz="1000"/>
            </a:lvl1pPr>
          </a:lstStyle>
          <a:p>
            <a:r>
              <a:rPr>
                <a:latin typeface="+mj-ea"/>
                <a:ea typeface="+mj-ea"/>
              </a:rPr>
              <a:t>DD.MM.JJJJ</a:t>
            </a:r>
          </a:p>
        </p:txBody>
      </p:sp>
      <p:sp>
        <p:nvSpPr>
          <p:cNvPr id="1355" name="幻灯片编号占位符 5"/>
          <p:cNvSpPr>
            <a:spLocks noGrp="1"/>
          </p:cNvSpPr>
          <p:nvPr>
            <p:ph type="sldNum" sz="quarter" idx="4294967295"/>
          </p:nvPr>
        </p:nvSpPr>
        <p:spPr>
          <a:xfrm>
            <a:off x="4679950" y="6310312"/>
            <a:ext cx="127000" cy="152401"/>
          </a:xfrm>
          <a:prstGeom prst="rect">
            <a:avLst/>
          </a:prstGeom>
        </p:spPr>
        <p:txBody>
          <a:bodyPr/>
          <a:lstStyle/>
          <a:p>
            <a:fld id="{86CB4B4D-7CA3-9044-876B-883B54F8677D}" type="slidenum">
              <a:rPr>
                <a:latin typeface="+mj-ea"/>
                <a:ea typeface="+mj-ea"/>
              </a:rPr>
              <a:t>67</a:t>
            </a:fld>
            <a:endParaRPr>
              <a:latin typeface="+mj-ea"/>
              <a:ea typeface="+mj-ea"/>
            </a:endParaRPr>
          </a:p>
        </p:txBody>
      </p:sp>
      <p:sp>
        <p:nvSpPr>
          <p:cNvPr id="1357" name="TextBox 7"/>
          <p:cNvSpPr/>
          <p:nvPr/>
        </p:nvSpPr>
        <p:spPr>
          <a:xfrm>
            <a:off x="0" y="1959961"/>
            <a:ext cx="9906000" cy="892552"/>
          </a:xfrm>
          <a:prstGeom prst="rect">
            <a:avLst/>
          </a:prstGeom>
          <a:ln w="12700">
            <a:miter lim="400000"/>
          </a:ln>
        </p:spPr>
        <p:txBody>
          <a:bodyPr lIns="45719" rIns="45719">
            <a:spAutoFit/>
          </a:bodyPr>
          <a:lstStyle/>
          <a:p>
            <a:pPr algn="ctr">
              <a:defRPr sz="36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sz="3600" b="1" dirty="0">
                <a:solidFill>
                  <a:schemeClr val="bg1">
                    <a:lumMod val="85000"/>
                  </a:schemeClr>
                </a:solidFill>
                <a:latin typeface="+mj-ea"/>
                <a:ea typeface="+mj-ea"/>
              </a:rPr>
              <a:t>路无界</a:t>
            </a:r>
            <a:endParaRPr sz="3600" b="1" dirty="0">
              <a:solidFill>
                <a:schemeClr val="bg1">
                  <a:lumMod val="85000"/>
                </a:schemeClr>
              </a:solidFill>
              <a:latin typeface="+mj-ea"/>
              <a:ea typeface="+mj-ea"/>
            </a:endParaRPr>
          </a:p>
          <a:p>
            <a:pPr algn="ctr">
              <a:defRPr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b="1" dirty="0">
                <a:solidFill>
                  <a:schemeClr val="bg1">
                    <a:lumMod val="85000"/>
                  </a:schemeClr>
                </a:solidFill>
                <a:latin typeface="+mj-ea"/>
                <a:ea typeface="+mj-ea"/>
              </a:rPr>
              <a:t>为生活让路</a:t>
            </a:r>
            <a:endParaRPr b="1" dirty="0">
              <a:solidFill>
                <a:schemeClr val="bg1">
                  <a:lumMod val="85000"/>
                </a:schemeClr>
              </a:solidFill>
              <a:latin typeface="+mj-ea"/>
              <a:ea typeface="+mj-ea"/>
            </a:endParaRPr>
          </a:p>
        </p:txBody>
      </p:sp>
      <p:sp>
        <p:nvSpPr>
          <p:cNvPr id="1358" name="TextBox 8"/>
          <p:cNvSpPr/>
          <p:nvPr/>
        </p:nvSpPr>
        <p:spPr>
          <a:xfrm>
            <a:off x="0" y="3391195"/>
            <a:ext cx="9906000" cy="1138773"/>
          </a:xfrm>
          <a:prstGeom prst="rect">
            <a:avLst/>
          </a:prstGeom>
          <a:ln w="12700">
            <a:miter lim="400000"/>
          </a:ln>
        </p:spPr>
        <p:txBody>
          <a:bodyPr lIns="45719" rIns="45719">
            <a:spAutoFit/>
          </a:bodyPr>
          <a:lstStyle/>
          <a:p>
            <a:pPr algn="ctr"/>
            <a:r>
              <a:rPr lang="zh-CN" altLang="en-US" sz="3600" b="1" dirty="0">
                <a:solidFill>
                  <a:schemeClr val="tx1"/>
                </a:solidFill>
                <a:latin typeface="+mj-ea"/>
                <a:ea typeface="+mj-ea"/>
                <a:cs typeface="微软雅黑" panose="020B0503020204020204" pitchFamily="34" charset="-122"/>
              </a:rPr>
              <a:t>人无界</a:t>
            </a:r>
            <a:endParaRPr sz="3600" b="1" dirty="0">
              <a:solidFill>
                <a:schemeClr val="tx1"/>
              </a:solidFill>
              <a:latin typeface="+mj-ea"/>
              <a:ea typeface="+mj-ea"/>
              <a:cs typeface="微软雅黑" panose="020B0503020204020204" pitchFamily="34" charset="-122"/>
            </a:endParaRPr>
          </a:p>
          <a:p>
            <a:pPr algn="ctr">
              <a:defRPr sz="1600">
                <a:solidFill>
                  <a:srgbClr val="D9D9D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sz="1600" b="1" dirty="0">
                <a:solidFill>
                  <a:schemeClr val="tx1"/>
                </a:solidFill>
                <a:latin typeface="+mj-ea"/>
                <a:cs typeface="微软雅黑" panose="020B0503020204020204" pitchFamily="34" charset="-122"/>
                <a:sym typeface="微软雅黑" panose="020B0503020204020204" pitchFamily="34" charset="-122"/>
              </a:rPr>
              <a:t>感谢生活有你</a:t>
            </a:r>
          </a:p>
          <a:p>
            <a:pPr algn="ctr">
              <a:defRPr sz="1600">
                <a:solidFill>
                  <a:srgbClr val="D9D9D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sz="1600" b="1" dirty="0">
                <a:solidFill>
                  <a:schemeClr val="tx1"/>
                </a:solidFill>
                <a:latin typeface="+mj-ea"/>
                <a:cs typeface="微软雅黑" panose="020B0503020204020204" pitchFamily="34" charset="-122"/>
                <a:sym typeface="微软雅黑" panose="020B0503020204020204" pitchFamily="34" charset="-122"/>
              </a:rPr>
              <a:t>每个人身边总有一个开朗逸的朋友</a:t>
            </a:r>
          </a:p>
        </p:txBody>
      </p:sp>
      <p:sp>
        <p:nvSpPr>
          <p:cNvPr id="1359" name="圆角矩形 9"/>
          <p:cNvSpPr/>
          <p:nvPr/>
        </p:nvSpPr>
        <p:spPr>
          <a:xfrm>
            <a:off x="3024808" y="3261965"/>
            <a:ext cx="3856383" cy="1364626"/>
          </a:xfrm>
          <a:prstGeom prst="roundRect">
            <a:avLst>
              <a:gd name="adj" fmla="val 16667"/>
            </a:avLst>
          </a:prstGeom>
          <a:ln w="25400">
            <a:solidFill>
              <a:srgbClr val="33434C"/>
            </a:solidFill>
          </a:ln>
        </p:spPr>
        <p:txBody>
          <a:bodyPr lIns="89999" tIns="89999" rIns="89999" bIns="89999" anchor="ctr"/>
          <a:lstStyle/>
          <a:p>
            <a:pPr algn="ctr">
              <a:defRPr>
                <a:solidFill>
                  <a:schemeClr val="accent3">
                    <a:lumOff val="44000"/>
                  </a:schemeClr>
                </a:solidFill>
              </a:defRPr>
            </a:pPr>
            <a:endParaRPr>
              <a:latin typeface="+mj-ea"/>
              <a:ea typeface="+mj-ea"/>
            </a:endParaRPr>
          </a:p>
        </p:txBody>
      </p:sp>
      <p:sp>
        <p:nvSpPr>
          <p:cNvPr id="9" name="TextBox 8"/>
          <p:cNvSpPr/>
          <p:nvPr/>
        </p:nvSpPr>
        <p:spPr>
          <a:xfrm>
            <a:off x="0" y="4822429"/>
            <a:ext cx="9906000" cy="646331"/>
          </a:xfrm>
          <a:prstGeom prst="rect">
            <a:avLst/>
          </a:prstGeom>
          <a:ln w="12700">
            <a:miter lim="400000"/>
          </a:ln>
        </p:spPr>
        <p:txBody>
          <a:bodyPr lIns="45719" rIns="45719">
            <a:spAutoFit/>
          </a:bodyPr>
          <a:lstStyle/>
          <a:p>
            <a:pPr algn="ctr">
              <a:defRPr sz="3600" b="1">
                <a:solidFill>
                  <a:srgbClr val="D9D9D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dirty="0">
                <a:latin typeface="+mj-ea"/>
                <a:ea typeface="+mj-ea"/>
              </a:rPr>
              <a:t>日常传播</a:t>
            </a:r>
            <a:endParaRPr dirty="0">
              <a:latin typeface="+mj-ea"/>
              <a:ea typeface="+mj-ea"/>
            </a:endParaRPr>
          </a:p>
        </p:txBody>
      </p:sp>
      <p:sp>
        <p:nvSpPr>
          <p:cNvPr id="10" name="TextBox 7"/>
          <p:cNvSpPr/>
          <p:nvPr/>
        </p:nvSpPr>
        <p:spPr>
          <a:xfrm>
            <a:off x="3468805" y="570164"/>
            <a:ext cx="2972938" cy="892552"/>
          </a:xfrm>
          <a:prstGeom prst="rect">
            <a:avLst/>
          </a:prstGeom>
          <a:ln w="12700">
            <a:miter lim="400000"/>
          </a:ln>
        </p:spPr>
        <p:txBody>
          <a:bodyPr wrap="square" lIns="45719" rIns="45719">
            <a:spAutoFit/>
          </a:bodyPr>
          <a:lstStyle/>
          <a:p>
            <a:pPr algn="ctr">
              <a:defRPr sz="36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sz="3600" b="1" dirty="0">
                <a:solidFill>
                  <a:schemeClr val="bg1">
                    <a:lumMod val="85000"/>
                  </a:schemeClr>
                </a:solidFill>
                <a:latin typeface="+mj-ea"/>
                <a:ea typeface="+mj-ea"/>
              </a:rPr>
              <a:t>情无界</a:t>
            </a:r>
            <a:endParaRPr sz="3600" b="1" dirty="0">
              <a:solidFill>
                <a:schemeClr val="bg1">
                  <a:lumMod val="85000"/>
                </a:schemeClr>
              </a:solidFill>
              <a:latin typeface="+mj-ea"/>
              <a:ea typeface="+mj-ea"/>
            </a:endParaRPr>
          </a:p>
          <a:p>
            <a:pPr algn="ctr">
              <a:defRPr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b="1" dirty="0">
                <a:solidFill>
                  <a:schemeClr val="bg1">
                    <a:lumMod val="85000"/>
                  </a:schemeClr>
                </a:solidFill>
                <a:latin typeface="+mj-ea"/>
                <a:ea typeface="+mj-ea"/>
              </a:rPr>
              <a:t>生活有我有温度</a:t>
            </a:r>
            <a:endParaRPr b="1" dirty="0">
              <a:solidFill>
                <a:schemeClr val="bg1">
                  <a:lumMod val="85000"/>
                </a:schemeClr>
              </a:solidFill>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1"/>
          <p:cNvSpPr txBox="1"/>
          <p:nvPr/>
        </p:nvSpPr>
        <p:spPr bwMode="auto">
          <a:xfrm>
            <a:off x="1019175" y="287338"/>
            <a:ext cx="7953375" cy="44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eaLnBrk="0" fontAlgn="base" hangingPunct="0">
              <a:lnSpc>
                <a:spcPct val="103000"/>
              </a:lnSpc>
              <a:spcBef>
                <a:spcPct val="0"/>
              </a:spcBef>
              <a:spcAft>
                <a:spcPct val="0"/>
              </a:spcAft>
              <a:defRPr sz="2800">
                <a:solidFill>
                  <a:schemeClr val="tx1"/>
                </a:solidFill>
                <a:latin typeface="+mj-lt"/>
                <a:ea typeface="+mj-ea"/>
                <a:cs typeface="+mj-cs"/>
              </a:defRPr>
            </a:lvl1pPr>
            <a:lvl2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2pPr>
            <a:lvl3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3pPr>
            <a:lvl4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4pPr>
            <a:lvl5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5pPr>
            <a:lvl6pPr marL="457200" algn="l" rtl="0" eaLnBrk="0" fontAlgn="base" hangingPunct="0">
              <a:lnSpc>
                <a:spcPct val="103000"/>
              </a:lnSpc>
              <a:spcBef>
                <a:spcPct val="0"/>
              </a:spcBef>
              <a:spcAft>
                <a:spcPct val="0"/>
              </a:spcAft>
              <a:defRPr sz="2800">
                <a:solidFill>
                  <a:schemeClr val="tx1"/>
                </a:solidFill>
                <a:latin typeface="VW Headline OT-Black" pitchFamily="34" charset="0"/>
              </a:defRPr>
            </a:lvl6pPr>
            <a:lvl7pPr marL="914400" algn="l" rtl="0" eaLnBrk="0" fontAlgn="base" hangingPunct="0">
              <a:lnSpc>
                <a:spcPct val="103000"/>
              </a:lnSpc>
              <a:spcBef>
                <a:spcPct val="0"/>
              </a:spcBef>
              <a:spcAft>
                <a:spcPct val="0"/>
              </a:spcAft>
              <a:defRPr sz="2800">
                <a:solidFill>
                  <a:schemeClr val="tx1"/>
                </a:solidFill>
                <a:latin typeface="VW Headline OT-Black" pitchFamily="34" charset="0"/>
              </a:defRPr>
            </a:lvl7pPr>
            <a:lvl8pPr marL="1371600" algn="l" rtl="0" eaLnBrk="0" fontAlgn="base" hangingPunct="0">
              <a:lnSpc>
                <a:spcPct val="103000"/>
              </a:lnSpc>
              <a:spcBef>
                <a:spcPct val="0"/>
              </a:spcBef>
              <a:spcAft>
                <a:spcPct val="0"/>
              </a:spcAft>
              <a:defRPr sz="2800">
                <a:solidFill>
                  <a:schemeClr val="tx1"/>
                </a:solidFill>
                <a:latin typeface="VW Headline OT-Black" pitchFamily="34" charset="0"/>
              </a:defRPr>
            </a:lvl8pPr>
            <a:lvl9pPr marL="1828800" algn="l" rtl="0" eaLnBrk="0" fontAlgn="base" hangingPunct="0">
              <a:lnSpc>
                <a:spcPct val="103000"/>
              </a:lnSpc>
              <a:spcBef>
                <a:spcPct val="0"/>
              </a:spcBef>
              <a:spcAft>
                <a:spcPct val="0"/>
              </a:spcAft>
              <a:defRPr sz="2800">
                <a:solidFill>
                  <a:schemeClr val="tx1"/>
                </a:solidFill>
                <a:latin typeface="VW Headline OT-Black" pitchFamily="34" charset="0"/>
              </a:defRPr>
            </a:lvl9pPr>
          </a:lstStyle>
          <a:p>
            <a:r>
              <a:rPr lang="zh-CN" altLang="en-US" b="1" kern="0" dirty="0">
                <a:latin typeface="+mj-ea"/>
              </a:rPr>
              <a:t>每个人身边总有一个开朗逸的朋友</a:t>
            </a:r>
          </a:p>
        </p:txBody>
      </p:sp>
      <p:sp>
        <p:nvSpPr>
          <p:cNvPr id="8" name="文本框 7"/>
          <p:cNvSpPr txBox="1"/>
          <p:nvPr/>
        </p:nvSpPr>
        <p:spPr>
          <a:xfrm>
            <a:off x="0" y="2091333"/>
            <a:ext cx="9906000" cy="461665"/>
          </a:xfrm>
          <a:prstGeom prst="rect">
            <a:avLst/>
          </a:prstGeom>
          <a:noFill/>
        </p:spPr>
        <p:txBody>
          <a:bodyPr wrap="square" rtlCol="0">
            <a:spAutoFit/>
          </a:bodyPr>
          <a:lstStyle/>
          <a:p>
            <a:pPr algn="ctr"/>
            <a:r>
              <a:rPr lang="zh-CN" altLang="en-US" sz="2400" dirty="0">
                <a:solidFill>
                  <a:schemeClr val="tx1">
                    <a:lumMod val="75000"/>
                  </a:schemeClr>
                </a:solidFill>
                <a:latin typeface="+mj-ea"/>
                <a:ea typeface="+mj-ea"/>
              </a:rPr>
              <a:t>人与人之间的最远距离是六个人</a:t>
            </a:r>
            <a:endParaRPr lang="zh-CN" altLang="en-US" sz="2400" b="1" dirty="0">
              <a:solidFill>
                <a:schemeClr val="tx1">
                  <a:lumMod val="75000"/>
                </a:schemeClr>
              </a:solidFill>
              <a:latin typeface="+mj-ea"/>
              <a:ea typeface="+mj-ea"/>
            </a:endParaRPr>
          </a:p>
        </p:txBody>
      </p:sp>
      <p:sp>
        <p:nvSpPr>
          <p:cNvPr id="9" name="文本框 8"/>
          <p:cNvSpPr txBox="1"/>
          <p:nvPr/>
        </p:nvSpPr>
        <p:spPr>
          <a:xfrm>
            <a:off x="0" y="3914599"/>
            <a:ext cx="9905999" cy="954107"/>
          </a:xfrm>
          <a:prstGeom prst="rect">
            <a:avLst/>
          </a:prstGeom>
          <a:noFill/>
        </p:spPr>
        <p:txBody>
          <a:bodyPr wrap="square" rtlCol="0">
            <a:spAutoFit/>
          </a:bodyPr>
          <a:lstStyle/>
          <a:p>
            <a:pPr algn="ctr"/>
            <a:r>
              <a:rPr kumimoji="1" lang="zh-CN" altLang="en-US" sz="2800" dirty="0">
                <a:solidFill>
                  <a:schemeClr val="tx1"/>
                </a:solidFill>
                <a:latin typeface="+mj-ea"/>
                <a:ea typeface="+mj-ea"/>
              </a:rPr>
              <a:t>但是朗逸相信，每个人的身边</a:t>
            </a:r>
            <a:endParaRPr kumimoji="1" lang="en-US" altLang="zh-CN" sz="2800" dirty="0">
              <a:solidFill>
                <a:schemeClr val="tx1"/>
              </a:solidFill>
              <a:latin typeface="+mj-ea"/>
              <a:ea typeface="+mj-ea"/>
            </a:endParaRPr>
          </a:p>
          <a:p>
            <a:pPr algn="ctr"/>
            <a:r>
              <a:rPr kumimoji="1" lang="zh-CN" altLang="en-US" sz="2800" dirty="0">
                <a:solidFill>
                  <a:schemeClr val="tx1"/>
                </a:solidFill>
                <a:latin typeface="+mj-ea"/>
                <a:ea typeface="+mj-ea"/>
              </a:rPr>
              <a:t>总有一个开朗逸的朋友</a:t>
            </a:r>
          </a:p>
        </p:txBody>
      </p:sp>
      <p:sp>
        <p:nvSpPr>
          <p:cNvPr id="10" name="文本框 9"/>
          <p:cNvSpPr txBox="1"/>
          <p:nvPr/>
        </p:nvSpPr>
        <p:spPr>
          <a:xfrm>
            <a:off x="0" y="2941411"/>
            <a:ext cx="9905999" cy="584775"/>
          </a:xfrm>
          <a:prstGeom prst="rect">
            <a:avLst/>
          </a:prstGeom>
          <a:noFill/>
        </p:spPr>
        <p:txBody>
          <a:bodyPr wrap="square" rtlCol="0">
            <a:spAutoFit/>
          </a:bodyPr>
          <a:lstStyle/>
          <a:p>
            <a:pPr algn="ctr"/>
            <a:r>
              <a:rPr kumimoji="1" lang="zh-CN" altLang="en-US" sz="3200" dirty="0">
                <a:solidFill>
                  <a:schemeClr val="tx1"/>
                </a:solidFill>
                <a:latin typeface="+mj-ea"/>
                <a:ea typeface="+mj-ea"/>
              </a:rPr>
              <a:t>朗逸销量超过</a:t>
            </a:r>
            <a:r>
              <a:rPr kumimoji="1" lang="en-US" altLang="zh-CN" sz="3200" dirty="0">
                <a:solidFill>
                  <a:srgbClr val="C00000"/>
                </a:solidFill>
                <a:latin typeface="+mj-ea"/>
                <a:ea typeface="+mj-ea"/>
              </a:rPr>
              <a:t>300</a:t>
            </a:r>
            <a:r>
              <a:rPr kumimoji="1" lang="zh-CN" altLang="en-US" sz="3200" dirty="0">
                <a:solidFill>
                  <a:srgbClr val="C00000"/>
                </a:solidFill>
                <a:latin typeface="+mj-ea"/>
                <a:ea typeface="+mj-ea"/>
              </a:rPr>
              <a:t>万辆</a:t>
            </a:r>
          </a:p>
        </p:txBody>
      </p:sp>
    </p:spTree>
  </p:cSld>
  <p:clrMapOvr>
    <a:masterClrMapping/>
  </p:clrMapOvr>
  <p:transition>
    <p:cut/>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2" cstate="email"/>
          <a:stretch>
            <a:fillRect/>
          </a:stretch>
        </p:blipFill>
        <p:spPr>
          <a:xfrm>
            <a:off x="3368440" y="2773178"/>
            <a:ext cx="3003088" cy="1698110"/>
          </a:xfrm>
          <a:prstGeom prst="rect">
            <a:avLst/>
          </a:prstGeom>
        </p:spPr>
      </p:pic>
      <p:sp>
        <p:nvSpPr>
          <p:cNvPr id="10" name="TextBox 12"/>
          <p:cNvSpPr txBox="1"/>
          <p:nvPr/>
        </p:nvSpPr>
        <p:spPr>
          <a:xfrm>
            <a:off x="310933" y="2823855"/>
            <a:ext cx="2031325" cy="369332"/>
          </a:xfrm>
          <a:prstGeom prst="rect">
            <a:avLst/>
          </a:prstGeom>
          <a:noFill/>
        </p:spPr>
        <p:txBody>
          <a:bodyPr wrap="none" rtlCol="0">
            <a:spAutoFit/>
          </a:bodyPr>
          <a:lstStyle/>
          <a:p>
            <a:r>
              <a:rPr lang="zh-CN" altLang="en-US" b="1" dirty="0">
                <a:solidFill>
                  <a:srgbClr val="FFC000"/>
                </a:solidFill>
                <a:latin typeface="微软雅黑" panose="020B0503020204020204" pitchFamily="34" charset="-122"/>
                <a:ea typeface="微软雅黑" panose="020B0503020204020204" pitchFamily="34" charset="-122"/>
              </a:rPr>
              <a:t>专业媒体口碑塑造</a:t>
            </a:r>
          </a:p>
        </p:txBody>
      </p:sp>
      <p:sp>
        <p:nvSpPr>
          <p:cNvPr id="11" name="TextBox 13"/>
          <p:cNvSpPr txBox="1"/>
          <p:nvPr/>
        </p:nvSpPr>
        <p:spPr>
          <a:xfrm>
            <a:off x="7332734" y="3842558"/>
            <a:ext cx="2140330" cy="646331"/>
          </a:xfrm>
          <a:prstGeom prst="rect">
            <a:avLst/>
          </a:prstGeom>
          <a:noFill/>
        </p:spPr>
        <p:txBody>
          <a:bodyPr wrap="none" rtlCol="0">
            <a:spAutoFit/>
          </a:bodyPr>
          <a:lstStyle/>
          <a:p>
            <a:r>
              <a:rPr lang="zh-CN" altLang="en-US" b="1" dirty="0">
                <a:solidFill>
                  <a:schemeClr val="accent2">
                    <a:lumMod val="75000"/>
                  </a:schemeClr>
                </a:solidFill>
                <a:latin typeface="微软雅黑" panose="020B0503020204020204" pitchFamily="34" charset="-122"/>
                <a:ea typeface="微软雅黑" panose="020B0503020204020204" pitchFamily="34" charset="-122"/>
              </a:rPr>
              <a:t>微博网友</a:t>
            </a:r>
            <a:r>
              <a:rPr lang="en-US" altLang="zh-CN" b="1" dirty="0">
                <a:solidFill>
                  <a:schemeClr val="accent2">
                    <a:lumMod val="75000"/>
                  </a:schemeClr>
                </a:solidFill>
                <a:latin typeface="微软雅黑" panose="020B0503020204020204" pitchFamily="34" charset="-122"/>
                <a:ea typeface="微软雅黑" panose="020B0503020204020204" pitchFamily="34" charset="-122"/>
              </a:rPr>
              <a:t>/</a:t>
            </a:r>
            <a:r>
              <a:rPr lang="zh-CN" altLang="en-US" b="1" dirty="0">
                <a:solidFill>
                  <a:schemeClr val="accent2">
                    <a:lumMod val="75000"/>
                  </a:schemeClr>
                </a:solidFill>
                <a:latin typeface="微软雅黑" panose="020B0503020204020204" pitchFamily="34" charset="-122"/>
                <a:ea typeface="微软雅黑" panose="020B0503020204020204" pitchFamily="34" charset="-122"/>
              </a:rPr>
              <a:t>真实车主</a:t>
            </a:r>
            <a:endParaRPr lang="en-US" altLang="zh-CN" b="1" dirty="0">
              <a:solidFill>
                <a:schemeClr val="accent2">
                  <a:lumMod val="75000"/>
                </a:schemeClr>
              </a:solidFill>
              <a:latin typeface="微软雅黑" panose="020B0503020204020204" pitchFamily="34" charset="-122"/>
              <a:ea typeface="微软雅黑" panose="020B0503020204020204" pitchFamily="34" charset="-122"/>
            </a:endParaRPr>
          </a:p>
          <a:p>
            <a:r>
              <a:rPr lang="zh-CN" altLang="en-US" b="1" dirty="0">
                <a:solidFill>
                  <a:schemeClr val="accent2">
                    <a:lumMod val="75000"/>
                  </a:schemeClr>
                </a:solidFill>
                <a:latin typeface="微软雅黑" panose="020B0503020204020204" pitchFamily="34" charset="-122"/>
                <a:ea typeface="微软雅黑" panose="020B0503020204020204" pitchFamily="34" charset="-122"/>
              </a:rPr>
              <a:t>口碑塑造</a:t>
            </a:r>
          </a:p>
        </p:txBody>
      </p:sp>
      <p:sp>
        <p:nvSpPr>
          <p:cNvPr id="13" name="TextBox 39"/>
          <p:cNvSpPr txBox="1"/>
          <p:nvPr/>
        </p:nvSpPr>
        <p:spPr>
          <a:xfrm>
            <a:off x="3656775" y="2054414"/>
            <a:ext cx="2269147" cy="769441"/>
          </a:xfrm>
          <a:prstGeom prst="rect">
            <a:avLst/>
          </a:prstGeom>
          <a:noFill/>
        </p:spPr>
        <p:txBody>
          <a:bodyPr wrap="none" rtlCol="0">
            <a:spAutoFit/>
          </a:bodyPr>
          <a:lstStyle/>
          <a:p>
            <a:pPr algn="ctr">
              <a:lnSpc>
                <a:spcPct val="110000"/>
              </a:lnSpc>
            </a:pPr>
            <a:r>
              <a:rPr lang="zh-CN" altLang="en-US" sz="2400" b="1" dirty="0">
                <a:solidFill>
                  <a:srgbClr val="005A9E"/>
                </a:solidFill>
                <a:latin typeface="微软雅黑" panose="020B0503020204020204" pitchFamily="34" charset="-122"/>
                <a:ea typeface="微软雅黑" panose="020B0503020204020204" pitchFamily="34" charset="-122"/>
              </a:rPr>
              <a:t>每个人身边</a:t>
            </a:r>
            <a:endParaRPr lang="en-US" altLang="zh-CN" sz="2400" b="1" dirty="0">
              <a:solidFill>
                <a:srgbClr val="005A9E"/>
              </a:solidFill>
              <a:latin typeface="微软雅黑" panose="020B0503020204020204" pitchFamily="34" charset="-122"/>
              <a:ea typeface="微软雅黑" panose="020B0503020204020204" pitchFamily="34" charset="-122"/>
            </a:endParaRPr>
          </a:p>
          <a:p>
            <a:pPr algn="ctr">
              <a:lnSpc>
                <a:spcPct val="110000"/>
              </a:lnSpc>
            </a:pPr>
            <a:r>
              <a:rPr lang="zh-CN" altLang="en-US" sz="1600" b="1" dirty="0">
                <a:solidFill>
                  <a:schemeClr val="tx1">
                    <a:lumMod val="50000"/>
                    <a:lumOff val="50000"/>
                  </a:schemeClr>
                </a:solidFill>
                <a:latin typeface="微软雅黑" panose="020B0503020204020204" pitchFamily="34" charset="-122"/>
                <a:ea typeface="微软雅黑" panose="020B0503020204020204" pitchFamily="34" charset="-122"/>
              </a:rPr>
              <a:t>都有一个开朗逸的朋友</a:t>
            </a:r>
          </a:p>
        </p:txBody>
      </p:sp>
      <p:sp>
        <p:nvSpPr>
          <p:cNvPr id="16" name="下箭头 15"/>
          <p:cNvSpPr/>
          <p:nvPr/>
        </p:nvSpPr>
        <p:spPr>
          <a:xfrm rot="16200000">
            <a:off x="2699524" y="3236722"/>
            <a:ext cx="581891" cy="484909"/>
          </a:xfrm>
          <a:prstGeom prst="downArrow">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下箭头 16"/>
          <p:cNvSpPr/>
          <p:nvPr/>
        </p:nvSpPr>
        <p:spPr>
          <a:xfrm rot="5400000">
            <a:off x="6402645" y="3236722"/>
            <a:ext cx="581891" cy="484909"/>
          </a:xfrm>
          <a:prstGeom prst="downArrow">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2443703" y="3299067"/>
            <a:ext cx="360220" cy="360220"/>
          </a:xfrm>
          <a:prstGeom prst="ellipse">
            <a:avLst/>
          </a:prstGeom>
          <a:solidFill>
            <a:schemeClr val="bg1"/>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6888470" y="3297672"/>
            <a:ext cx="360220" cy="360220"/>
          </a:xfrm>
          <a:prstGeom prst="ellipse">
            <a:avLst/>
          </a:prstGeom>
          <a:solidFill>
            <a:schemeClr val="bg1"/>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310933" y="3299067"/>
            <a:ext cx="1838041" cy="646331"/>
          </a:xfrm>
          <a:prstGeom prst="rect">
            <a:avLst/>
          </a:prstGeom>
          <a:noFill/>
        </p:spPr>
        <p:txBody>
          <a:bodyPr wrap="square" rtlCol="0">
            <a:spAutoFit/>
          </a:bodyPr>
          <a:lstStyle/>
          <a:p>
            <a:pPr marL="171450" indent="-171450">
              <a:buFont typeface="Arial" panose="020B0604020202020204"/>
              <a:buChar char="•"/>
            </a:pPr>
            <a:r>
              <a:rPr kumimoji="1" lang="zh-CN" altLang="en-US" sz="1200" dirty="0">
                <a:solidFill>
                  <a:schemeClr val="accent6">
                    <a:lumMod val="60000"/>
                    <a:lumOff val="40000"/>
                  </a:schemeClr>
                </a:solidFill>
                <a:latin typeface="微软雅黑" panose="020B0503020204020204" pitchFamily="34" charset="-122"/>
                <a:ea typeface="微软雅黑" panose="020B0503020204020204" pitchFamily="34" charset="-122"/>
                <a:cs typeface="微软雅黑" panose="020B0503020204020204" pitchFamily="34" charset="-122"/>
              </a:rPr>
              <a:t>通过短视频的方式，介绍身边开朗逸的朋友</a:t>
            </a:r>
          </a:p>
        </p:txBody>
      </p:sp>
      <p:sp>
        <p:nvSpPr>
          <p:cNvPr id="24" name="文本框 23"/>
          <p:cNvSpPr txBox="1"/>
          <p:nvPr/>
        </p:nvSpPr>
        <p:spPr>
          <a:xfrm>
            <a:off x="7238604" y="2826895"/>
            <a:ext cx="2483619" cy="1015663"/>
          </a:xfrm>
          <a:prstGeom prst="rect">
            <a:avLst/>
          </a:prstGeom>
          <a:noFill/>
        </p:spPr>
        <p:txBody>
          <a:bodyPr wrap="square" rtlCol="0">
            <a:spAutoFit/>
          </a:bodyPr>
          <a:lstStyle/>
          <a:p>
            <a:pPr marL="171450" indent="-171450">
              <a:buFont typeface="Arial" panose="020B0604020202020204"/>
              <a:buChar char="•"/>
            </a:pPr>
            <a:r>
              <a:rPr kumimoji="1" lang="zh-CN" altLang="en-US" sz="1200" dirty="0">
                <a:solidFill>
                  <a:schemeClr val="accent2">
                    <a:lumMod val="60000"/>
                    <a:lumOff val="40000"/>
                  </a:schemeClr>
                </a:solidFill>
                <a:latin typeface="微软雅黑" panose="020B0503020204020204" pitchFamily="34" charset="-122"/>
                <a:ea typeface="微软雅黑" panose="020B0503020204020204" pitchFamily="34" charset="-122"/>
                <a:cs typeface="微软雅黑" panose="020B0503020204020204" pitchFamily="34" charset="-122"/>
              </a:rPr>
              <a:t>微博发起</a:t>
            </a:r>
            <a:r>
              <a:rPr kumimoji="1" lang="en-US" altLang="zh-CN" sz="1200" dirty="0">
                <a:solidFill>
                  <a:srgbClr val="FF871F"/>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sz="1200" dirty="0">
                <a:solidFill>
                  <a:srgbClr val="FF871F"/>
                </a:solidFill>
                <a:latin typeface="微软雅黑" panose="020B0503020204020204" pitchFamily="34" charset="-122"/>
                <a:ea typeface="微软雅黑" panose="020B0503020204020204" pitchFamily="34" charset="-122"/>
                <a:cs typeface="微软雅黑" panose="020B0503020204020204" pitchFamily="34" charset="-122"/>
              </a:rPr>
              <a:t>每个人身边都有一个开朗逸的朋友</a:t>
            </a:r>
            <a:r>
              <a:rPr kumimoji="1" lang="en-US" altLang="zh-CN" sz="1200" dirty="0">
                <a:solidFill>
                  <a:srgbClr val="FF871F"/>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sz="1200" dirty="0">
                <a:solidFill>
                  <a:srgbClr val="FF871F"/>
                </a:solidFill>
                <a:latin typeface="微软雅黑" panose="020B0503020204020204" pitchFamily="34" charset="-122"/>
                <a:ea typeface="微软雅黑" panose="020B0503020204020204" pitchFamily="34" charset="-122"/>
                <a:cs typeface="微软雅黑" panose="020B0503020204020204" pitchFamily="34" charset="-122"/>
              </a:rPr>
              <a:t> </a:t>
            </a:r>
            <a:r>
              <a:rPr kumimoji="1" lang="zh-CN" altLang="en-US" sz="1200" dirty="0">
                <a:solidFill>
                  <a:schemeClr val="accent2">
                    <a:lumMod val="60000"/>
                    <a:lumOff val="40000"/>
                  </a:schemeClr>
                </a:solidFill>
                <a:latin typeface="微软雅黑" panose="020B0503020204020204" pitchFamily="34" charset="-122"/>
                <a:ea typeface="微软雅黑" panose="020B0503020204020204" pitchFamily="34" charset="-122"/>
                <a:cs typeface="微软雅黑" panose="020B0503020204020204" pitchFamily="34" charset="-122"/>
              </a:rPr>
              <a:t>的话题，号召博友</a:t>
            </a:r>
            <a:r>
              <a:rPr kumimoji="1" lang="en-US" altLang="zh-CN" sz="1200" dirty="0">
                <a:solidFill>
                  <a:schemeClr val="accent2">
                    <a:lumMod val="60000"/>
                    <a:lumOff val="4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sz="1200" dirty="0">
                <a:solidFill>
                  <a:schemeClr val="accent2">
                    <a:lumMod val="60000"/>
                    <a:lumOff val="40000"/>
                  </a:schemeClr>
                </a:solidFill>
                <a:latin typeface="微软雅黑" panose="020B0503020204020204" pitchFamily="34" charset="-122"/>
                <a:ea typeface="微软雅黑" panose="020B0503020204020204" pitchFamily="34" charset="-122"/>
                <a:cs typeface="微软雅黑" panose="020B0503020204020204" pitchFamily="34" charset="-122"/>
              </a:rPr>
              <a:t>开朗逸的朋友并说出这个朋友是个什么样的人，为什么选择朗逸</a:t>
            </a:r>
            <a:r>
              <a:rPr kumimoji="1" lang="en-US" altLang="zh-CN" sz="1200" dirty="0">
                <a:solidFill>
                  <a:srgbClr val="FF871F"/>
                </a:solidFill>
                <a:latin typeface="微软雅黑" panose="020B0503020204020204" pitchFamily="34" charset="-122"/>
                <a:ea typeface="微软雅黑" panose="020B0503020204020204" pitchFamily="34" charset="-122"/>
                <a:cs typeface="微软雅黑" panose="020B0503020204020204" pitchFamily="34" charset="-122"/>
              </a:rPr>
              <a:t>#</a:t>
            </a:r>
            <a:r>
              <a:rPr kumimoji="1" lang="zh-CN" altLang="en-US" sz="1200" dirty="0">
                <a:solidFill>
                  <a:srgbClr val="FF871F"/>
                </a:solidFill>
                <a:latin typeface="微软雅黑" panose="020B0503020204020204" pitchFamily="34" charset="-122"/>
                <a:ea typeface="微软雅黑" panose="020B0503020204020204" pitchFamily="34" charset="-122"/>
                <a:cs typeface="微软雅黑" panose="020B0503020204020204" pitchFamily="34" charset="-122"/>
              </a:rPr>
              <a:t>朗逸车主都不差</a:t>
            </a:r>
            <a:r>
              <a:rPr kumimoji="1" lang="en-US" altLang="zh-CN" sz="1200" dirty="0">
                <a:solidFill>
                  <a:srgbClr val="FF871F"/>
                </a:solidFill>
                <a:latin typeface="微软雅黑" panose="020B0503020204020204" pitchFamily="34" charset="-122"/>
                <a:ea typeface="微软雅黑" panose="020B0503020204020204" pitchFamily="34" charset="-122"/>
                <a:cs typeface="微软雅黑" panose="020B0503020204020204" pitchFamily="34" charset="-122"/>
              </a:rPr>
              <a:t>#</a:t>
            </a:r>
            <a:endParaRPr kumimoji="1" lang="zh-CN" altLang="en-US" sz="1200" dirty="0">
              <a:solidFill>
                <a:srgbClr val="FF871F"/>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标题 1"/>
          <p:cNvSpPr txBox="1"/>
          <p:nvPr/>
        </p:nvSpPr>
        <p:spPr bwMode="auto">
          <a:xfrm>
            <a:off x="1019175" y="287338"/>
            <a:ext cx="7953375" cy="44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eaLnBrk="0" fontAlgn="base" hangingPunct="0">
              <a:lnSpc>
                <a:spcPct val="103000"/>
              </a:lnSpc>
              <a:spcBef>
                <a:spcPct val="0"/>
              </a:spcBef>
              <a:spcAft>
                <a:spcPct val="0"/>
              </a:spcAft>
              <a:defRPr sz="2800">
                <a:solidFill>
                  <a:schemeClr val="tx1"/>
                </a:solidFill>
                <a:latin typeface="+mj-lt"/>
                <a:ea typeface="+mj-ea"/>
                <a:cs typeface="+mj-cs"/>
              </a:defRPr>
            </a:lvl1pPr>
            <a:lvl2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2pPr>
            <a:lvl3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3pPr>
            <a:lvl4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4pPr>
            <a:lvl5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5pPr>
            <a:lvl6pPr marL="457200" algn="l" rtl="0" eaLnBrk="0" fontAlgn="base" hangingPunct="0">
              <a:lnSpc>
                <a:spcPct val="103000"/>
              </a:lnSpc>
              <a:spcBef>
                <a:spcPct val="0"/>
              </a:spcBef>
              <a:spcAft>
                <a:spcPct val="0"/>
              </a:spcAft>
              <a:defRPr sz="2800">
                <a:solidFill>
                  <a:schemeClr val="tx1"/>
                </a:solidFill>
                <a:latin typeface="VW Headline OT-Black" pitchFamily="34" charset="0"/>
              </a:defRPr>
            </a:lvl6pPr>
            <a:lvl7pPr marL="914400" algn="l" rtl="0" eaLnBrk="0" fontAlgn="base" hangingPunct="0">
              <a:lnSpc>
                <a:spcPct val="103000"/>
              </a:lnSpc>
              <a:spcBef>
                <a:spcPct val="0"/>
              </a:spcBef>
              <a:spcAft>
                <a:spcPct val="0"/>
              </a:spcAft>
              <a:defRPr sz="2800">
                <a:solidFill>
                  <a:schemeClr val="tx1"/>
                </a:solidFill>
                <a:latin typeface="VW Headline OT-Black" pitchFamily="34" charset="0"/>
              </a:defRPr>
            </a:lvl7pPr>
            <a:lvl8pPr marL="1371600" algn="l" rtl="0" eaLnBrk="0" fontAlgn="base" hangingPunct="0">
              <a:lnSpc>
                <a:spcPct val="103000"/>
              </a:lnSpc>
              <a:spcBef>
                <a:spcPct val="0"/>
              </a:spcBef>
              <a:spcAft>
                <a:spcPct val="0"/>
              </a:spcAft>
              <a:defRPr sz="2800">
                <a:solidFill>
                  <a:schemeClr val="tx1"/>
                </a:solidFill>
                <a:latin typeface="VW Headline OT-Black" pitchFamily="34" charset="0"/>
              </a:defRPr>
            </a:lvl8pPr>
            <a:lvl9pPr marL="1828800" algn="l" rtl="0" eaLnBrk="0" fontAlgn="base" hangingPunct="0">
              <a:lnSpc>
                <a:spcPct val="103000"/>
              </a:lnSpc>
              <a:spcBef>
                <a:spcPct val="0"/>
              </a:spcBef>
              <a:spcAft>
                <a:spcPct val="0"/>
              </a:spcAft>
              <a:defRPr sz="2800">
                <a:solidFill>
                  <a:schemeClr val="tx1"/>
                </a:solidFill>
                <a:latin typeface="VW Headline OT-Black" pitchFamily="34" charset="0"/>
              </a:defRPr>
            </a:lvl9pPr>
          </a:lstStyle>
          <a:p>
            <a:r>
              <a:rPr lang="zh-CN" altLang="en-US" b="1" kern="0" dirty="0">
                <a:latin typeface="+mj-ea"/>
              </a:rPr>
              <a:t>每个人身边总有一个开朗逸的朋友</a:t>
            </a:r>
          </a:p>
        </p:txBody>
      </p:sp>
    </p:spTree>
  </p:cSld>
  <p:clrMapOvr>
    <a:masterClrMapping/>
  </p:clrMapOvr>
  <p:transition>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title"/>
          </p:nvPr>
        </p:nvSpPr>
        <p:spPr>
          <a:xfrm>
            <a:off x="445969" y="314633"/>
            <a:ext cx="7953375" cy="545175"/>
          </a:xfrm>
        </p:spPr>
        <p:txBody>
          <a:bodyPr/>
          <a:lstStyle/>
          <a:p>
            <a:r>
              <a:rPr lang="zh-CN" altLang="en-US" dirty="0"/>
              <a:t>从最走量长胜将军到冠军轮流当</a:t>
            </a:r>
          </a:p>
        </p:txBody>
      </p:sp>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noFill/>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7</a:t>
            </a:fld>
            <a:endParaRPr lang="de-DE" altLang="zh-CN">
              <a:solidFill>
                <a:schemeClr val="tx1"/>
              </a:solidFill>
              <a:latin typeface="VW Text Office" pitchFamily="34" charset="0"/>
            </a:endParaRPr>
          </a:p>
        </p:txBody>
      </p:sp>
      <p:sp>
        <p:nvSpPr>
          <p:cNvPr id="11" name="内容占位符 2"/>
          <p:cNvSpPr txBox="1"/>
          <p:nvPr/>
        </p:nvSpPr>
        <p:spPr bwMode="auto">
          <a:xfrm>
            <a:off x="446107" y="837092"/>
            <a:ext cx="8820537" cy="469194"/>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2000" kern="0" dirty="0">
                <a:solidFill>
                  <a:srgbClr val="2274AC"/>
                </a:solidFill>
                <a:latin typeface="+mn-ea"/>
                <a:ea typeface="+mn-ea"/>
              </a:rPr>
              <a:t>近</a:t>
            </a:r>
            <a:r>
              <a:rPr kumimoji="0" lang="en-US" altLang="zh-CN" sz="2000" b="0" i="0" u="none" strike="noStrike" kern="0" cap="none" spc="0" normalizeH="0" baseline="0" noProof="0" dirty="0">
                <a:ln>
                  <a:noFill/>
                </a:ln>
                <a:solidFill>
                  <a:srgbClr val="2274AC"/>
                </a:solidFill>
                <a:effectLst/>
                <a:uLnTx/>
                <a:uFillTx/>
                <a:latin typeface="+mn-ea"/>
                <a:ea typeface="+mn-ea"/>
                <a:cs typeface="+mn-cs"/>
              </a:rPr>
              <a:t>15</a:t>
            </a:r>
            <a:r>
              <a:rPr kumimoji="0" lang="zh-CN" altLang="en-US" sz="2000" b="0" i="0" u="none" strike="noStrike" kern="0" cap="none" spc="0" normalizeH="0" baseline="0" noProof="0" dirty="0">
                <a:ln>
                  <a:noFill/>
                </a:ln>
                <a:solidFill>
                  <a:srgbClr val="2274AC"/>
                </a:solidFill>
                <a:effectLst/>
                <a:uLnTx/>
                <a:uFillTx/>
                <a:latin typeface="+mn-ea"/>
                <a:ea typeface="+mn-ea"/>
                <a:cs typeface="+mn-cs"/>
              </a:rPr>
              <a:t>个月销量统计中，朗逸称霸榜首</a:t>
            </a:r>
            <a:r>
              <a:rPr kumimoji="0" lang="en-US" altLang="zh-CN" sz="2000" b="0" i="0" u="none" strike="noStrike" kern="0" cap="none" spc="0" normalizeH="0" baseline="0" noProof="0" dirty="0">
                <a:ln>
                  <a:noFill/>
                </a:ln>
                <a:solidFill>
                  <a:srgbClr val="2274AC"/>
                </a:solidFill>
                <a:effectLst/>
                <a:uLnTx/>
                <a:uFillTx/>
                <a:latin typeface="+mn-ea"/>
                <a:ea typeface="+mn-ea"/>
                <a:cs typeface="+mn-cs"/>
              </a:rPr>
              <a:t>11</a:t>
            </a:r>
            <a:r>
              <a:rPr kumimoji="0" lang="zh-CN" altLang="en-US" sz="2000" b="0" i="0" u="none" strike="noStrike" kern="0" cap="none" spc="0" normalizeH="0" baseline="0" noProof="0" dirty="0">
                <a:ln>
                  <a:noFill/>
                </a:ln>
                <a:solidFill>
                  <a:srgbClr val="2274AC"/>
                </a:solidFill>
                <a:effectLst/>
                <a:uLnTx/>
                <a:uFillTx/>
                <a:latin typeface="+mn-ea"/>
                <a:ea typeface="+mn-ea"/>
                <a:cs typeface="+mn-cs"/>
              </a:rPr>
              <a:t>次；近</a:t>
            </a:r>
            <a:r>
              <a:rPr kumimoji="0" lang="en-US" altLang="zh-CN" sz="2000" b="0" i="0" u="none" strike="noStrike" kern="0" cap="none" spc="0" normalizeH="0" baseline="0" noProof="0" dirty="0">
                <a:ln>
                  <a:noFill/>
                </a:ln>
                <a:solidFill>
                  <a:srgbClr val="2274AC"/>
                </a:solidFill>
                <a:effectLst/>
                <a:uLnTx/>
                <a:uFillTx/>
                <a:latin typeface="+mn-ea"/>
                <a:ea typeface="+mn-ea"/>
                <a:cs typeface="+mn-cs"/>
              </a:rPr>
              <a:t>8</a:t>
            </a:r>
            <a:r>
              <a:rPr lang="zh-CN" altLang="en-US" sz="2000" kern="0" dirty="0">
                <a:solidFill>
                  <a:srgbClr val="2274AC"/>
                </a:solidFill>
                <a:latin typeface="+mn-ea"/>
                <a:ea typeface="+mn-ea"/>
              </a:rPr>
              <a:t>个月销量统计中，冠军轮流当。</a:t>
            </a:r>
            <a:endParaRPr kumimoji="0" lang="en-US" altLang="zh-CN" sz="2000" b="0" i="0" u="none" strike="noStrike" kern="0" cap="none" spc="0" normalizeH="0" baseline="0" noProof="0" dirty="0">
              <a:ln>
                <a:noFill/>
              </a:ln>
              <a:solidFill>
                <a:srgbClr val="2274AC"/>
              </a:solidFill>
              <a:effectLst/>
              <a:uLnTx/>
              <a:uFillTx/>
              <a:latin typeface="+mn-ea"/>
              <a:ea typeface="+mn-ea"/>
              <a:cs typeface="+mn-cs"/>
            </a:endParaRPr>
          </a:p>
        </p:txBody>
      </p:sp>
      <p:graphicFrame>
        <p:nvGraphicFramePr>
          <p:cNvPr id="49" name="表格 48"/>
          <p:cNvGraphicFramePr>
            <a:graphicFrameLocks noGrp="1"/>
          </p:cNvGraphicFramePr>
          <p:nvPr/>
        </p:nvGraphicFramePr>
        <p:xfrm>
          <a:off x="873837" y="1265540"/>
          <a:ext cx="8584609" cy="1054576"/>
        </p:xfrm>
        <a:graphic>
          <a:graphicData uri="http://schemas.openxmlformats.org/drawingml/2006/table">
            <a:tbl>
              <a:tblPr>
                <a:tableStyleId>{3C2FFA5D-87B4-456A-9821-1D502468CF0F}</a:tableStyleId>
              </a:tblPr>
              <a:tblGrid>
                <a:gridCol w="596345">
                  <a:extLst>
                    <a:ext uri="{9D8B030D-6E8A-4147-A177-3AD203B41FA5}">
                      <a16:colId xmlns:a16="http://schemas.microsoft.com/office/drawing/2014/main" val="20000"/>
                    </a:ext>
                  </a:extLst>
                </a:gridCol>
                <a:gridCol w="998533">
                  <a:extLst>
                    <a:ext uri="{9D8B030D-6E8A-4147-A177-3AD203B41FA5}">
                      <a16:colId xmlns:a16="http://schemas.microsoft.com/office/drawing/2014/main" val="20001"/>
                    </a:ext>
                  </a:extLst>
                </a:gridCol>
                <a:gridCol w="998533">
                  <a:extLst>
                    <a:ext uri="{9D8B030D-6E8A-4147-A177-3AD203B41FA5}">
                      <a16:colId xmlns:a16="http://schemas.microsoft.com/office/drawing/2014/main" val="20002"/>
                    </a:ext>
                  </a:extLst>
                </a:gridCol>
                <a:gridCol w="998533">
                  <a:extLst>
                    <a:ext uri="{9D8B030D-6E8A-4147-A177-3AD203B41FA5}">
                      <a16:colId xmlns:a16="http://schemas.microsoft.com/office/drawing/2014/main" val="20003"/>
                    </a:ext>
                  </a:extLst>
                </a:gridCol>
                <a:gridCol w="998533">
                  <a:extLst>
                    <a:ext uri="{9D8B030D-6E8A-4147-A177-3AD203B41FA5}">
                      <a16:colId xmlns:a16="http://schemas.microsoft.com/office/drawing/2014/main" val="20004"/>
                    </a:ext>
                  </a:extLst>
                </a:gridCol>
                <a:gridCol w="998533">
                  <a:extLst>
                    <a:ext uri="{9D8B030D-6E8A-4147-A177-3AD203B41FA5}">
                      <a16:colId xmlns:a16="http://schemas.microsoft.com/office/drawing/2014/main" val="20005"/>
                    </a:ext>
                  </a:extLst>
                </a:gridCol>
                <a:gridCol w="998533">
                  <a:extLst>
                    <a:ext uri="{9D8B030D-6E8A-4147-A177-3AD203B41FA5}">
                      <a16:colId xmlns:a16="http://schemas.microsoft.com/office/drawing/2014/main" val="20006"/>
                    </a:ext>
                  </a:extLst>
                </a:gridCol>
                <a:gridCol w="998533">
                  <a:extLst>
                    <a:ext uri="{9D8B030D-6E8A-4147-A177-3AD203B41FA5}">
                      <a16:colId xmlns:a16="http://schemas.microsoft.com/office/drawing/2014/main" val="20007"/>
                    </a:ext>
                  </a:extLst>
                </a:gridCol>
                <a:gridCol w="998533">
                  <a:extLst>
                    <a:ext uri="{9D8B030D-6E8A-4147-A177-3AD203B41FA5}">
                      <a16:colId xmlns:a16="http://schemas.microsoft.com/office/drawing/2014/main" val="20008"/>
                    </a:ext>
                  </a:extLst>
                </a:gridCol>
              </a:tblGrid>
              <a:tr h="263644">
                <a:tc>
                  <a:txBody>
                    <a:bodyPr/>
                    <a:lstStyle/>
                    <a:p>
                      <a:pPr algn="ctr" fontAlgn="ctr"/>
                      <a:endParaRPr lang="zh-CN" altLang="en-US" sz="1600" b="0" i="0" u="none" strike="noStrike" dirty="0">
                        <a:solidFill>
                          <a:srgbClr val="000000"/>
                        </a:solidFill>
                        <a:latin typeface="Tahoma" panose="020B0604030504040204"/>
                      </a:endParaRPr>
                    </a:p>
                  </a:txBody>
                  <a:tcPr marL="0" marR="0" marT="0" marB="0" anchor="ctr"/>
                </a:tc>
                <a:tc gridSpan="2">
                  <a:txBody>
                    <a:bodyPr/>
                    <a:lstStyle/>
                    <a:p>
                      <a:pPr algn="ctr" fontAlgn="ctr"/>
                      <a:r>
                        <a:rPr lang="en-US" sz="1600" u="none" strike="noStrike"/>
                        <a:t>Mar-17</a:t>
                      </a:r>
                      <a:endParaRPr lang="en-US" sz="1600" b="0" i="0" u="none" strike="noStrike">
                        <a:solidFill>
                          <a:srgbClr val="000000"/>
                        </a:solidFill>
                        <a:latin typeface="Tahoma" panose="020B0604030504040204"/>
                      </a:endParaRPr>
                    </a:p>
                  </a:txBody>
                  <a:tcPr marL="0" marR="0" marT="0" marB="0" anchor="ctr"/>
                </a:tc>
                <a:tc hMerge="1">
                  <a:txBody>
                    <a:bodyPr/>
                    <a:lstStyle/>
                    <a:p>
                      <a:endParaRPr lang="zh-CN"/>
                    </a:p>
                  </a:txBody>
                  <a:tcPr/>
                </a:tc>
                <a:tc gridSpan="2">
                  <a:txBody>
                    <a:bodyPr/>
                    <a:lstStyle/>
                    <a:p>
                      <a:pPr algn="ctr" fontAlgn="ctr"/>
                      <a:r>
                        <a:rPr lang="en-US" sz="1600" u="none" strike="noStrike"/>
                        <a:t>Feb-17</a:t>
                      </a:r>
                      <a:endParaRPr lang="en-US" sz="1600" b="0" i="0" u="none" strike="noStrike">
                        <a:solidFill>
                          <a:srgbClr val="000000"/>
                        </a:solidFill>
                        <a:latin typeface="Tahoma" panose="020B0604030504040204"/>
                      </a:endParaRPr>
                    </a:p>
                  </a:txBody>
                  <a:tcPr marL="0" marR="0" marT="0" marB="0" anchor="ctr"/>
                </a:tc>
                <a:tc hMerge="1">
                  <a:txBody>
                    <a:bodyPr/>
                    <a:lstStyle/>
                    <a:p>
                      <a:endParaRPr lang="zh-CN"/>
                    </a:p>
                  </a:txBody>
                  <a:tcPr/>
                </a:tc>
                <a:tc gridSpan="2">
                  <a:txBody>
                    <a:bodyPr/>
                    <a:lstStyle/>
                    <a:p>
                      <a:pPr algn="ctr" fontAlgn="ctr"/>
                      <a:r>
                        <a:rPr lang="en-US" sz="1600" u="none" strike="noStrike"/>
                        <a:t>Jan-17</a:t>
                      </a:r>
                      <a:endParaRPr lang="en-US" sz="1600" b="0" i="0" u="none" strike="noStrike">
                        <a:solidFill>
                          <a:srgbClr val="000000"/>
                        </a:solidFill>
                        <a:latin typeface="Tahoma" panose="020B0604030504040204"/>
                      </a:endParaRPr>
                    </a:p>
                  </a:txBody>
                  <a:tcPr marL="0" marR="0" marT="0" marB="0" anchor="ctr"/>
                </a:tc>
                <a:tc hMerge="1">
                  <a:txBody>
                    <a:bodyPr/>
                    <a:lstStyle/>
                    <a:p>
                      <a:endParaRPr lang="zh-CN"/>
                    </a:p>
                  </a:txBody>
                  <a:tcPr/>
                </a:tc>
                <a:tc gridSpan="2">
                  <a:txBody>
                    <a:bodyPr/>
                    <a:lstStyle/>
                    <a:p>
                      <a:pPr algn="ctr" fontAlgn="ctr"/>
                      <a:r>
                        <a:rPr lang="en-US" sz="1600" u="none" strike="noStrike"/>
                        <a:t>Dec-16</a:t>
                      </a:r>
                      <a:endParaRPr lang="en-US" sz="1600" b="0" i="0" u="none" strike="noStrike">
                        <a:solidFill>
                          <a:srgbClr val="000000"/>
                        </a:solidFill>
                        <a:latin typeface="Tahoma" panose="020B0604030504040204"/>
                      </a:endParaRPr>
                    </a:p>
                  </a:txBody>
                  <a:tcPr marL="0" marR="0" marT="0" marB="0" anchor="ctr"/>
                </a:tc>
                <a:tc hMerge="1">
                  <a:txBody>
                    <a:bodyPr/>
                    <a:lstStyle/>
                    <a:p>
                      <a:endParaRPr lang="zh-CN"/>
                    </a:p>
                  </a:txBody>
                  <a:tcPr/>
                </a:tc>
                <a:extLst>
                  <a:ext uri="{0D108BD9-81ED-4DB2-BD59-A6C34878D82A}">
                    <a16:rowId xmlns:a16="http://schemas.microsoft.com/office/drawing/2014/main" val="10000"/>
                  </a:ext>
                </a:extLst>
              </a:tr>
              <a:tr h="263644">
                <a:tc>
                  <a:txBody>
                    <a:bodyPr/>
                    <a:lstStyle/>
                    <a:p>
                      <a:pPr algn="ctr" fontAlgn="ctr"/>
                      <a:r>
                        <a:rPr lang="en-US" altLang="zh-CN" sz="1600" u="none" strike="noStrike"/>
                        <a:t>1</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dirty="0">
                          <a:solidFill>
                            <a:srgbClr val="C82D20"/>
                          </a:solidFill>
                        </a:rPr>
                        <a:t>朗逸</a:t>
                      </a:r>
                      <a:endParaRPr lang="zh-CN" altLang="en-US" sz="1600" b="0" i="0" u="none" strike="noStrike" dirty="0">
                        <a:solidFill>
                          <a:srgbClr val="C82D20"/>
                        </a:solidFill>
                        <a:latin typeface="宋体" panose="02010600030101010101" pitchFamily="2" charset="-122"/>
                      </a:endParaRPr>
                    </a:p>
                  </a:txBody>
                  <a:tcPr marL="0" marR="0" marT="0" marB="0" anchor="ctr"/>
                </a:tc>
                <a:tc>
                  <a:txBody>
                    <a:bodyPr/>
                    <a:lstStyle/>
                    <a:p>
                      <a:pPr algn="ctr" fontAlgn="ctr"/>
                      <a:r>
                        <a:rPr lang="en-US" altLang="zh-CN" sz="1600" u="none" strike="noStrike"/>
                        <a:t>47595</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dirty="0">
                          <a:solidFill>
                            <a:srgbClr val="51AE30"/>
                          </a:solidFill>
                        </a:rPr>
                        <a:t>英朗</a:t>
                      </a:r>
                      <a:endParaRPr lang="zh-CN" altLang="en-US" sz="1600" b="0" i="0" u="none" strike="noStrike" dirty="0">
                        <a:solidFill>
                          <a:srgbClr val="51AE30"/>
                        </a:solidFill>
                        <a:latin typeface="宋体" panose="02010600030101010101" pitchFamily="2" charset="-122"/>
                      </a:endParaRPr>
                    </a:p>
                  </a:txBody>
                  <a:tcPr marL="0" marR="0" marT="0" marB="0" anchor="ctr"/>
                </a:tc>
                <a:tc>
                  <a:txBody>
                    <a:bodyPr/>
                    <a:lstStyle/>
                    <a:p>
                      <a:pPr algn="ctr" fontAlgn="ctr"/>
                      <a:r>
                        <a:rPr lang="en-US" altLang="zh-CN" sz="1600" u="none" strike="noStrike"/>
                        <a:t>30477</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dirty="0">
                          <a:solidFill>
                            <a:srgbClr val="C00000"/>
                          </a:solidFill>
                        </a:rPr>
                        <a:t>朗逸</a:t>
                      </a:r>
                      <a:endParaRPr lang="zh-CN" altLang="en-US" sz="1600" b="0" i="0" u="none" strike="noStrike" dirty="0">
                        <a:solidFill>
                          <a:srgbClr val="C00000"/>
                        </a:solidFill>
                        <a:latin typeface="宋体" panose="02010600030101010101" pitchFamily="2" charset="-122"/>
                      </a:endParaRPr>
                    </a:p>
                  </a:txBody>
                  <a:tcPr marL="0" marR="0" marT="0" marB="0" anchor="ctr"/>
                </a:tc>
                <a:tc>
                  <a:txBody>
                    <a:bodyPr/>
                    <a:lstStyle/>
                    <a:p>
                      <a:pPr algn="ctr" fontAlgn="ctr"/>
                      <a:r>
                        <a:rPr lang="en-US" altLang="zh-CN" sz="1600" u="none" strike="noStrike"/>
                        <a:t>52428</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dirty="0">
                          <a:solidFill>
                            <a:srgbClr val="FF871F"/>
                          </a:solidFill>
                        </a:rPr>
                        <a:t>轩逸</a:t>
                      </a:r>
                      <a:endParaRPr lang="zh-CN" altLang="en-US" sz="1600" b="0" i="0" u="none" strike="noStrike" dirty="0">
                        <a:solidFill>
                          <a:srgbClr val="FF871F"/>
                        </a:solidFill>
                        <a:latin typeface="宋体" panose="02010600030101010101" pitchFamily="2" charset="-122"/>
                      </a:endParaRPr>
                    </a:p>
                  </a:txBody>
                  <a:tcPr marL="0" marR="0" marT="0" marB="0" anchor="ctr"/>
                </a:tc>
                <a:tc>
                  <a:txBody>
                    <a:bodyPr/>
                    <a:lstStyle/>
                    <a:p>
                      <a:pPr algn="ctr" fontAlgn="ctr"/>
                      <a:r>
                        <a:rPr lang="en-US" altLang="zh-CN" sz="1600" u="none" strike="noStrike"/>
                        <a:t>43831</a:t>
                      </a:r>
                      <a:endParaRPr lang="en-US" altLang="zh-CN" sz="1600" b="0" i="0" u="none" strike="noStrike">
                        <a:solidFill>
                          <a:srgbClr val="000000"/>
                        </a:solidFill>
                        <a:latin typeface="Tahoma" panose="020B0604030504040204"/>
                      </a:endParaRPr>
                    </a:p>
                  </a:txBody>
                  <a:tcPr marL="0" marR="0" marT="0" marB="0" anchor="ctr"/>
                </a:tc>
                <a:extLst>
                  <a:ext uri="{0D108BD9-81ED-4DB2-BD59-A6C34878D82A}">
                    <a16:rowId xmlns:a16="http://schemas.microsoft.com/office/drawing/2014/main" val="10001"/>
                  </a:ext>
                </a:extLst>
              </a:tr>
              <a:tr h="263644">
                <a:tc>
                  <a:txBody>
                    <a:bodyPr/>
                    <a:lstStyle/>
                    <a:p>
                      <a:pPr algn="ctr" fontAlgn="ctr"/>
                      <a:r>
                        <a:rPr lang="en-US" altLang="zh-CN" sz="1600" u="none" strike="noStrike"/>
                        <a:t>2</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dirty="0"/>
                        <a:t>英朗</a:t>
                      </a:r>
                      <a:endParaRPr lang="zh-CN" altLang="en-US" sz="1600" b="0" i="0" u="none" strike="noStrike" dirty="0">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a:t>35398</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a:t>朗逸</a:t>
                      </a:r>
                      <a:endParaRPr lang="zh-CN" altLang="en-US" sz="1600" b="0" i="0" u="none" strike="noStrike">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a:t>30009</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dirty="0"/>
                        <a:t>捷达</a:t>
                      </a:r>
                      <a:endParaRPr lang="zh-CN" altLang="en-US" sz="1600" b="0" i="0" u="none" strike="noStrike" dirty="0">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a:t>43265</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a:t>朗逸</a:t>
                      </a:r>
                      <a:endParaRPr lang="zh-CN" altLang="en-US" sz="1600" b="0" i="0" u="none" strike="noStrike">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a:t>37550</a:t>
                      </a:r>
                      <a:endParaRPr lang="en-US" altLang="zh-CN" sz="1600" b="0" i="0" u="none" strike="noStrike">
                        <a:solidFill>
                          <a:srgbClr val="000000"/>
                        </a:solidFill>
                        <a:latin typeface="Tahoma" panose="020B0604030504040204"/>
                      </a:endParaRPr>
                    </a:p>
                  </a:txBody>
                  <a:tcPr marL="0" marR="0" marT="0" marB="0" anchor="ctr"/>
                </a:tc>
                <a:extLst>
                  <a:ext uri="{0D108BD9-81ED-4DB2-BD59-A6C34878D82A}">
                    <a16:rowId xmlns:a16="http://schemas.microsoft.com/office/drawing/2014/main" val="10002"/>
                  </a:ext>
                </a:extLst>
              </a:tr>
              <a:tr h="263644">
                <a:tc>
                  <a:txBody>
                    <a:bodyPr/>
                    <a:lstStyle/>
                    <a:p>
                      <a:pPr algn="ctr" fontAlgn="ctr"/>
                      <a:r>
                        <a:rPr lang="en-US" altLang="zh-CN" sz="1600" u="none" strike="noStrike"/>
                        <a:t>3</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a:t>轩逸</a:t>
                      </a:r>
                      <a:endParaRPr lang="zh-CN" altLang="en-US" sz="1600" b="0" i="0" u="none" strike="noStrike">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dirty="0"/>
                        <a:t>33920</a:t>
                      </a:r>
                      <a:endParaRPr lang="en-US" altLang="zh-CN" sz="1600" b="0" i="0" u="none" strike="noStrike" dirty="0">
                        <a:solidFill>
                          <a:srgbClr val="000000"/>
                        </a:solidFill>
                        <a:latin typeface="Tahoma" panose="020B0604030504040204"/>
                      </a:endParaRPr>
                    </a:p>
                  </a:txBody>
                  <a:tcPr marL="0" marR="0" marT="0" marB="0" anchor="ctr"/>
                </a:tc>
                <a:tc>
                  <a:txBody>
                    <a:bodyPr/>
                    <a:lstStyle/>
                    <a:p>
                      <a:pPr algn="ctr" fontAlgn="ctr"/>
                      <a:r>
                        <a:rPr lang="zh-CN" altLang="en-US" sz="1600" u="none" strike="noStrike"/>
                        <a:t>卡罗拉</a:t>
                      </a:r>
                      <a:endParaRPr lang="zh-CN" altLang="en-US" sz="1600" b="0" i="0" u="none" strike="noStrike">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a:t>26518</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a:t>英朗</a:t>
                      </a:r>
                      <a:endParaRPr lang="zh-CN" altLang="en-US" sz="1600" b="0" i="0" u="none" strike="noStrike">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dirty="0"/>
                        <a:t>34548</a:t>
                      </a:r>
                      <a:endParaRPr lang="en-US" altLang="zh-CN" sz="1600" b="0" i="0" u="none" strike="noStrike" dirty="0">
                        <a:solidFill>
                          <a:srgbClr val="000000"/>
                        </a:solidFill>
                        <a:latin typeface="Tahoma" panose="020B0604030504040204"/>
                      </a:endParaRPr>
                    </a:p>
                  </a:txBody>
                  <a:tcPr marL="0" marR="0" marT="0" marB="0" anchor="ctr"/>
                </a:tc>
                <a:tc>
                  <a:txBody>
                    <a:bodyPr/>
                    <a:lstStyle/>
                    <a:p>
                      <a:pPr algn="ctr" fontAlgn="ctr"/>
                      <a:r>
                        <a:rPr lang="zh-CN" altLang="en-US" sz="1600" u="none" strike="noStrike" dirty="0"/>
                        <a:t>桑塔纳</a:t>
                      </a:r>
                      <a:endParaRPr lang="zh-CN" altLang="en-US" sz="1600" b="0" i="0" u="none" strike="noStrike" dirty="0">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dirty="0"/>
                        <a:t>34430</a:t>
                      </a:r>
                      <a:endParaRPr lang="en-US" altLang="zh-CN" sz="1600" b="0" i="0" u="none" strike="noStrike" dirty="0">
                        <a:solidFill>
                          <a:srgbClr val="000000"/>
                        </a:solidFill>
                        <a:latin typeface="Tahoma" panose="020B0604030504040204"/>
                      </a:endParaRPr>
                    </a:p>
                  </a:txBody>
                  <a:tcPr marL="0" marR="0" marT="0" marB="0" anchor="ctr"/>
                </a:tc>
                <a:extLst>
                  <a:ext uri="{0D108BD9-81ED-4DB2-BD59-A6C34878D82A}">
                    <a16:rowId xmlns:a16="http://schemas.microsoft.com/office/drawing/2014/main" val="10003"/>
                  </a:ext>
                </a:extLst>
              </a:tr>
            </a:tbl>
          </a:graphicData>
        </a:graphic>
      </p:graphicFrame>
      <p:graphicFrame>
        <p:nvGraphicFramePr>
          <p:cNvPr id="50" name="表格 49"/>
          <p:cNvGraphicFramePr>
            <a:graphicFrameLocks noGrp="1"/>
          </p:cNvGraphicFramePr>
          <p:nvPr/>
        </p:nvGraphicFramePr>
        <p:xfrm>
          <a:off x="873838" y="2439247"/>
          <a:ext cx="8584609" cy="1054576"/>
        </p:xfrm>
        <a:graphic>
          <a:graphicData uri="http://schemas.openxmlformats.org/drawingml/2006/table">
            <a:tbl>
              <a:tblPr>
                <a:tableStyleId>{3C2FFA5D-87B4-456A-9821-1D502468CF0F}</a:tableStyleId>
              </a:tblPr>
              <a:tblGrid>
                <a:gridCol w="596345">
                  <a:extLst>
                    <a:ext uri="{9D8B030D-6E8A-4147-A177-3AD203B41FA5}">
                      <a16:colId xmlns:a16="http://schemas.microsoft.com/office/drawing/2014/main" val="20000"/>
                    </a:ext>
                  </a:extLst>
                </a:gridCol>
                <a:gridCol w="998533">
                  <a:extLst>
                    <a:ext uri="{9D8B030D-6E8A-4147-A177-3AD203B41FA5}">
                      <a16:colId xmlns:a16="http://schemas.microsoft.com/office/drawing/2014/main" val="20001"/>
                    </a:ext>
                  </a:extLst>
                </a:gridCol>
                <a:gridCol w="998533">
                  <a:extLst>
                    <a:ext uri="{9D8B030D-6E8A-4147-A177-3AD203B41FA5}">
                      <a16:colId xmlns:a16="http://schemas.microsoft.com/office/drawing/2014/main" val="20002"/>
                    </a:ext>
                  </a:extLst>
                </a:gridCol>
                <a:gridCol w="998533">
                  <a:extLst>
                    <a:ext uri="{9D8B030D-6E8A-4147-A177-3AD203B41FA5}">
                      <a16:colId xmlns:a16="http://schemas.microsoft.com/office/drawing/2014/main" val="20003"/>
                    </a:ext>
                  </a:extLst>
                </a:gridCol>
                <a:gridCol w="998533">
                  <a:extLst>
                    <a:ext uri="{9D8B030D-6E8A-4147-A177-3AD203B41FA5}">
                      <a16:colId xmlns:a16="http://schemas.microsoft.com/office/drawing/2014/main" val="20004"/>
                    </a:ext>
                  </a:extLst>
                </a:gridCol>
                <a:gridCol w="998533">
                  <a:extLst>
                    <a:ext uri="{9D8B030D-6E8A-4147-A177-3AD203B41FA5}">
                      <a16:colId xmlns:a16="http://schemas.microsoft.com/office/drawing/2014/main" val="20005"/>
                    </a:ext>
                  </a:extLst>
                </a:gridCol>
                <a:gridCol w="998533">
                  <a:extLst>
                    <a:ext uri="{9D8B030D-6E8A-4147-A177-3AD203B41FA5}">
                      <a16:colId xmlns:a16="http://schemas.microsoft.com/office/drawing/2014/main" val="20006"/>
                    </a:ext>
                  </a:extLst>
                </a:gridCol>
                <a:gridCol w="998533">
                  <a:extLst>
                    <a:ext uri="{9D8B030D-6E8A-4147-A177-3AD203B41FA5}">
                      <a16:colId xmlns:a16="http://schemas.microsoft.com/office/drawing/2014/main" val="20007"/>
                    </a:ext>
                  </a:extLst>
                </a:gridCol>
                <a:gridCol w="998533">
                  <a:extLst>
                    <a:ext uri="{9D8B030D-6E8A-4147-A177-3AD203B41FA5}">
                      <a16:colId xmlns:a16="http://schemas.microsoft.com/office/drawing/2014/main" val="20008"/>
                    </a:ext>
                  </a:extLst>
                </a:gridCol>
              </a:tblGrid>
              <a:tr h="263644">
                <a:tc>
                  <a:txBody>
                    <a:bodyPr/>
                    <a:lstStyle/>
                    <a:p>
                      <a:pPr algn="ctr" fontAlgn="ctr"/>
                      <a:endParaRPr lang="zh-CN" altLang="en-US" sz="1600" b="0" i="0" u="none" strike="noStrike" dirty="0">
                        <a:solidFill>
                          <a:srgbClr val="000000"/>
                        </a:solidFill>
                        <a:latin typeface="Tahoma" panose="020B0604030504040204"/>
                      </a:endParaRPr>
                    </a:p>
                  </a:txBody>
                  <a:tcPr marL="0" marR="0" marT="0" marB="0" anchor="ctr"/>
                </a:tc>
                <a:tc gridSpan="2">
                  <a:txBody>
                    <a:bodyPr/>
                    <a:lstStyle/>
                    <a:p>
                      <a:pPr algn="ctr" fontAlgn="ctr"/>
                      <a:r>
                        <a:rPr lang="en-US" sz="1600" u="none" strike="noStrike"/>
                        <a:t>Nov-16</a:t>
                      </a:r>
                      <a:endParaRPr lang="en-US" sz="1600" b="0" i="0" u="none" strike="noStrike">
                        <a:solidFill>
                          <a:srgbClr val="000000"/>
                        </a:solidFill>
                        <a:latin typeface="Tahoma" panose="020B0604030504040204"/>
                      </a:endParaRPr>
                    </a:p>
                  </a:txBody>
                  <a:tcPr marL="0" marR="0" marT="0" marB="0" anchor="ctr"/>
                </a:tc>
                <a:tc hMerge="1">
                  <a:txBody>
                    <a:bodyPr/>
                    <a:lstStyle/>
                    <a:p>
                      <a:endParaRPr lang="zh-CN"/>
                    </a:p>
                  </a:txBody>
                  <a:tcPr/>
                </a:tc>
                <a:tc gridSpan="2">
                  <a:txBody>
                    <a:bodyPr/>
                    <a:lstStyle/>
                    <a:p>
                      <a:pPr algn="ctr" fontAlgn="ctr"/>
                      <a:r>
                        <a:rPr lang="en-US" sz="1600" u="none" strike="noStrike"/>
                        <a:t>Oct-16</a:t>
                      </a:r>
                      <a:endParaRPr lang="en-US" sz="1600" b="0" i="0" u="none" strike="noStrike">
                        <a:solidFill>
                          <a:srgbClr val="000000"/>
                        </a:solidFill>
                        <a:latin typeface="Tahoma" panose="020B0604030504040204"/>
                      </a:endParaRPr>
                    </a:p>
                  </a:txBody>
                  <a:tcPr marL="0" marR="0" marT="0" marB="0" anchor="ctr"/>
                </a:tc>
                <a:tc hMerge="1">
                  <a:txBody>
                    <a:bodyPr/>
                    <a:lstStyle/>
                    <a:p>
                      <a:endParaRPr lang="zh-CN"/>
                    </a:p>
                  </a:txBody>
                  <a:tcPr/>
                </a:tc>
                <a:tc gridSpan="2">
                  <a:txBody>
                    <a:bodyPr/>
                    <a:lstStyle/>
                    <a:p>
                      <a:pPr algn="ctr" fontAlgn="ctr"/>
                      <a:r>
                        <a:rPr lang="en-US" sz="1600" u="none" strike="noStrike" dirty="0"/>
                        <a:t>Sep-16</a:t>
                      </a:r>
                      <a:endParaRPr lang="en-US" sz="1600" b="0" i="0" u="none" strike="noStrike" dirty="0">
                        <a:solidFill>
                          <a:srgbClr val="000000"/>
                        </a:solidFill>
                        <a:latin typeface="Tahoma" panose="020B0604030504040204"/>
                      </a:endParaRPr>
                    </a:p>
                  </a:txBody>
                  <a:tcPr marL="0" marR="0" marT="0" marB="0" anchor="ctr"/>
                </a:tc>
                <a:tc hMerge="1">
                  <a:txBody>
                    <a:bodyPr/>
                    <a:lstStyle/>
                    <a:p>
                      <a:endParaRPr lang="zh-CN"/>
                    </a:p>
                  </a:txBody>
                  <a:tcPr/>
                </a:tc>
                <a:tc gridSpan="2">
                  <a:txBody>
                    <a:bodyPr/>
                    <a:lstStyle/>
                    <a:p>
                      <a:pPr algn="ctr" fontAlgn="ctr"/>
                      <a:r>
                        <a:rPr lang="en-US" sz="1600" u="none" strike="noStrike"/>
                        <a:t>Aug-16</a:t>
                      </a:r>
                      <a:endParaRPr lang="en-US" sz="1600" b="0" i="0" u="none" strike="noStrike">
                        <a:solidFill>
                          <a:srgbClr val="000000"/>
                        </a:solidFill>
                        <a:latin typeface="Tahoma" panose="020B0604030504040204"/>
                      </a:endParaRPr>
                    </a:p>
                  </a:txBody>
                  <a:tcPr marL="0" marR="0" marT="0" marB="0" anchor="ctr"/>
                </a:tc>
                <a:tc hMerge="1">
                  <a:txBody>
                    <a:bodyPr/>
                    <a:lstStyle/>
                    <a:p>
                      <a:endParaRPr lang="zh-CN"/>
                    </a:p>
                  </a:txBody>
                  <a:tcPr/>
                </a:tc>
                <a:extLst>
                  <a:ext uri="{0D108BD9-81ED-4DB2-BD59-A6C34878D82A}">
                    <a16:rowId xmlns:a16="http://schemas.microsoft.com/office/drawing/2014/main" val="10000"/>
                  </a:ext>
                </a:extLst>
              </a:tr>
              <a:tr h="263644">
                <a:tc>
                  <a:txBody>
                    <a:bodyPr/>
                    <a:lstStyle/>
                    <a:p>
                      <a:pPr algn="ctr" fontAlgn="ctr"/>
                      <a:r>
                        <a:rPr lang="en-US" altLang="zh-CN" sz="1600" u="none" strike="noStrike"/>
                        <a:t>1</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dirty="0">
                          <a:solidFill>
                            <a:srgbClr val="FF871F"/>
                          </a:solidFill>
                        </a:rPr>
                        <a:t>轩逸</a:t>
                      </a:r>
                      <a:endParaRPr lang="zh-CN" altLang="en-US" sz="1600" b="0" i="0" u="none" strike="noStrike" dirty="0">
                        <a:solidFill>
                          <a:srgbClr val="FF871F"/>
                        </a:solidFill>
                        <a:latin typeface="宋体" panose="02010600030101010101" pitchFamily="2" charset="-122"/>
                      </a:endParaRPr>
                    </a:p>
                  </a:txBody>
                  <a:tcPr marL="0" marR="0" marT="0" marB="0" anchor="ctr"/>
                </a:tc>
                <a:tc>
                  <a:txBody>
                    <a:bodyPr/>
                    <a:lstStyle/>
                    <a:p>
                      <a:pPr algn="ctr" fontAlgn="ctr"/>
                      <a:r>
                        <a:rPr lang="en-US" altLang="zh-CN" sz="1600" u="none" strike="noStrike"/>
                        <a:t>45232</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dirty="0">
                          <a:solidFill>
                            <a:srgbClr val="C00000"/>
                          </a:solidFill>
                        </a:rPr>
                        <a:t>朗逸</a:t>
                      </a:r>
                      <a:endParaRPr lang="zh-CN" altLang="en-US" sz="1600" b="0" i="0" u="none" strike="noStrike" dirty="0">
                        <a:solidFill>
                          <a:srgbClr val="C00000"/>
                        </a:solidFill>
                        <a:latin typeface="宋体" panose="02010600030101010101" pitchFamily="2" charset="-122"/>
                      </a:endParaRPr>
                    </a:p>
                  </a:txBody>
                  <a:tcPr marL="0" marR="0" marT="0" marB="0" anchor="ctr"/>
                </a:tc>
                <a:tc>
                  <a:txBody>
                    <a:bodyPr/>
                    <a:lstStyle/>
                    <a:p>
                      <a:pPr algn="ctr" fontAlgn="ctr"/>
                      <a:r>
                        <a:rPr lang="en-US" altLang="zh-CN" sz="1600" u="none" strike="noStrike"/>
                        <a:t>42422</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dirty="0">
                          <a:solidFill>
                            <a:srgbClr val="C00000"/>
                          </a:solidFill>
                        </a:rPr>
                        <a:t>朗逸</a:t>
                      </a:r>
                      <a:endParaRPr lang="zh-CN" altLang="en-US" sz="1600" b="0" i="0" u="none" strike="noStrike" dirty="0">
                        <a:solidFill>
                          <a:srgbClr val="C00000"/>
                        </a:solidFill>
                        <a:latin typeface="宋体" panose="02010600030101010101" pitchFamily="2" charset="-122"/>
                      </a:endParaRPr>
                    </a:p>
                  </a:txBody>
                  <a:tcPr marL="0" marR="0" marT="0" marB="0" anchor="ctr"/>
                </a:tc>
                <a:tc>
                  <a:txBody>
                    <a:bodyPr/>
                    <a:lstStyle/>
                    <a:p>
                      <a:pPr algn="ctr" fontAlgn="ctr"/>
                      <a:r>
                        <a:rPr lang="en-US" altLang="zh-CN" sz="1600" u="none" strike="noStrike"/>
                        <a:t>39726</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dirty="0">
                          <a:solidFill>
                            <a:srgbClr val="73B1DD"/>
                          </a:solidFill>
                        </a:rPr>
                        <a:t>捷达</a:t>
                      </a:r>
                      <a:endParaRPr lang="zh-CN" altLang="en-US" sz="1600" b="0" i="0" u="none" strike="noStrike" dirty="0">
                        <a:solidFill>
                          <a:srgbClr val="73B1DD"/>
                        </a:solidFill>
                        <a:latin typeface="宋体" panose="02010600030101010101" pitchFamily="2" charset="-122"/>
                      </a:endParaRPr>
                    </a:p>
                  </a:txBody>
                  <a:tcPr marL="0" marR="0" marT="0" marB="0" anchor="ctr"/>
                </a:tc>
                <a:tc>
                  <a:txBody>
                    <a:bodyPr/>
                    <a:lstStyle/>
                    <a:p>
                      <a:pPr algn="ctr" fontAlgn="ctr"/>
                      <a:r>
                        <a:rPr lang="en-US" altLang="zh-CN" sz="1600" u="none" strike="noStrike"/>
                        <a:t>36577</a:t>
                      </a:r>
                      <a:endParaRPr lang="en-US" altLang="zh-CN" sz="1600" b="0" i="0" u="none" strike="noStrike">
                        <a:solidFill>
                          <a:srgbClr val="000000"/>
                        </a:solidFill>
                        <a:latin typeface="Tahoma" panose="020B0604030504040204"/>
                      </a:endParaRPr>
                    </a:p>
                  </a:txBody>
                  <a:tcPr marL="0" marR="0" marT="0" marB="0" anchor="ctr"/>
                </a:tc>
                <a:extLst>
                  <a:ext uri="{0D108BD9-81ED-4DB2-BD59-A6C34878D82A}">
                    <a16:rowId xmlns:a16="http://schemas.microsoft.com/office/drawing/2014/main" val="10001"/>
                  </a:ext>
                </a:extLst>
              </a:tr>
              <a:tr h="263644">
                <a:tc>
                  <a:txBody>
                    <a:bodyPr/>
                    <a:lstStyle/>
                    <a:p>
                      <a:pPr algn="ctr" fontAlgn="ctr"/>
                      <a:r>
                        <a:rPr lang="en-US" altLang="zh-CN" sz="1600" u="none" strike="noStrike"/>
                        <a:t>2</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a:t>朗逸</a:t>
                      </a:r>
                      <a:endParaRPr lang="zh-CN" altLang="en-US" sz="1600" b="0" i="0" u="none" strike="noStrike">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dirty="0"/>
                        <a:t>42716</a:t>
                      </a:r>
                      <a:endParaRPr lang="en-US" altLang="zh-CN" sz="1600" b="0" i="0" u="none" strike="noStrike" dirty="0">
                        <a:solidFill>
                          <a:srgbClr val="000000"/>
                        </a:solidFill>
                        <a:latin typeface="Tahoma" panose="020B0604030504040204"/>
                      </a:endParaRPr>
                    </a:p>
                  </a:txBody>
                  <a:tcPr marL="0" marR="0" marT="0" marB="0" anchor="ctr"/>
                </a:tc>
                <a:tc>
                  <a:txBody>
                    <a:bodyPr/>
                    <a:lstStyle/>
                    <a:p>
                      <a:pPr algn="ctr" fontAlgn="ctr"/>
                      <a:r>
                        <a:rPr lang="zh-CN" altLang="en-US" sz="1600" u="none" strike="noStrike"/>
                        <a:t>轩逸</a:t>
                      </a:r>
                      <a:endParaRPr lang="zh-CN" altLang="en-US" sz="1600" b="0" i="0" u="none" strike="noStrike">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a:t>40679</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a:t>轩逸</a:t>
                      </a:r>
                      <a:endParaRPr lang="zh-CN" altLang="en-US" sz="1600" b="0" i="0" u="none" strike="noStrike">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a:t>37657</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a:t>朗逸</a:t>
                      </a:r>
                      <a:endParaRPr lang="zh-CN" altLang="en-US" sz="1600" b="0" i="0" u="none" strike="noStrike">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a:t>33912</a:t>
                      </a:r>
                      <a:endParaRPr lang="en-US" altLang="zh-CN" sz="1600" b="0" i="0" u="none" strike="noStrike">
                        <a:solidFill>
                          <a:srgbClr val="000000"/>
                        </a:solidFill>
                        <a:latin typeface="Tahoma" panose="020B0604030504040204"/>
                      </a:endParaRPr>
                    </a:p>
                  </a:txBody>
                  <a:tcPr marL="0" marR="0" marT="0" marB="0" anchor="ctr"/>
                </a:tc>
                <a:extLst>
                  <a:ext uri="{0D108BD9-81ED-4DB2-BD59-A6C34878D82A}">
                    <a16:rowId xmlns:a16="http://schemas.microsoft.com/office/drawing/2014/main" val="10002"/>
                  </a:ext>
                </a:extLst>
              </a:tr>
              <a:tr h="263644">
                <a:tc>
                  <a:txBody>
                    <a:bodyPr/>
                    <a:lstStyle/>
                    <a:p>
                      <a:pPr algn="ctr" fontAlgn="ctr"/>
                      <a:r>
                        <a:rPr lang="en-US" altLang="zh-CN" sz="1600" u="none" strike="noStrike"/>
                        <a:t>3</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a:t>英朗</a:t>
                      </a:r>
                      <a:endParaRPr lang="zh-CN" altLang="en-US" sz="1600" b="0" i="0" u="none" strike="noStrike">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a:t>35533</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a:t>英朗</a:t>
                      </a:r>
                      <a:endParaRPr lang="zh-CN" altLang="en-US" sz="1600" b="0" i="0" u="none" strike="noStrike">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a:t>34629</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a:t>英朗</a:t>
                      </a:r>
                      <a:endParaRPr lang="zh-CN" altLang="en-US" sz="1600" b="0" i="0" u="none" strike="noStrike">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a:t>36386</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a:t>英朗</a:t>
                      </a:r>
                      <a:endParaRPr lang="zh-CN" altLang="en-US" sz="1600" b="0" i="0" u="none" strike="noStrike">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dirty="0"/>
                        <a:t>32832</a:t>
                      </a:r>
                      <a:endParaRPr lang="en-US" altLang="zh-CN" sz="1600" b="0" i="0" u="none" strike="noStrike" dirty="0">
                        <a:solidFill>
                          <a:srgbClr val="000000"/>
                        </a:solidFill>
                        <a:latin typeface="Tahoma" panose="020B0604030504040204"/>
                      </a:endParaRPr>
                    </a:p>
                  </a:txBody>
                  <a:tcPr marL="0" marR="0" marT="0" marB="0" anchor="ctr"/>
                </a:tc>
                <a:extLst>
                  <a:ext uri="{0D108BD9-81ED-4DB2-BD59-A6C34878D82A}">
                    <a16:rowId xmlns:a16="http://schemas.microsoft.com/office/drawing/2014/main" val="10003"/>
                  </a:ext>
                </a:extLst>
              </a:tr>
            </a:tbl>
          </a:graphicData>
        </a:graphic>
      </p:graphicFrame>
      <p:sp>
        <p:nvSpPr>
          <p:cNvPr id="52" name="副标题 7"/>
          <p:cNvSpPr txBox="1"/>
          <p:nvPr/>
        </p:nvSpPr>
        <p:spPr bwMode="auto">
          <a:xfrm>
            <a:off x="498588" y="6019539"/>
            <a:ext cx="4822067" cy="232010"/>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pPr>
            <a:r>
              <a:rPr kumimoji="0" lang="zh-CN" altLang="en-US" sz="1200" b="0" i="0" u="none" strike="noStrike" kern="0" cap="none" spc="0" normalizeH="0" baseline="0" noProof="0" dirty="0">
                <a:ln>
                  <a:noFill/>
                </a:ln>
                <a:solidFill>
                  <a:srgbClr val="8994A0"/>
                </a:solidFill>
                <a:effectLst/>
                <a:uLnTx/>
                <a:uFillTx/>
                <a:latin typeface="VW Text Office" pitchFamily="34" charset="0"/>
                <a:ea typeface="+mn-ea"/>
                <a:cs typeface="+mn-cs"/>
              </a:rPr>
              <a:t>资料来</a:t>
            </a:r>
            <a:r>
              <a:rPr lang="zh-CN" altLang="en-US" sz="1200" kern="0" dirty="0">
                <a:solidFill>
                  <a:srgbClr val="8994A0"/>
                </a:solidFill>
                <a:latin typeface="VW Text Office" pitchFamily="34" charset="0"/>
                <a:ea typeface="+mn-ea"/>
              </a:rPr>
              <a:t>源：汽车质量销量网</a:t>
            </a:r>
            <a:endParaRPr kumimoji="0" lang="de-DE" altLang="zh-CN" sz="1200" b="0" i="0" u="none" strike="noStrike" kern="0" cap="none" spc="0" normalizeH="0" baseline="0" noProof="0" dirty="0">
              <a:ln>
                <a:noFill/>
              </a:ln>
              <a:solidFill>
                <a:srgbClr val="8994A0"/>
              </a:solidFill>
              <a:effectLst/>
              <a:uLnTx/>
              <a:uFillTx/>
              <a:latin typeface="VW Text Office" pitchFamily="34" charset="0"/>
              <a:ea typeface="+mn-ea"/>
              <a:cs typeface="+mn-cs"/>
            </a:endParaRPr>
          </a:p>
        </p:txBody>
      </p:sp>
      <p:graphicFrame>
        <p:nvGraphicFramePr>
          <p:cNvPr id="53" name="表格 52"/>
          <p:cNvGraphicFramePr>
            <a:graphicFrameLocks noGrp="1"/>
          </p:cNvGraphicFramePr>
          <p:nvPr/>
        </p:nvGraphicFramePr>
        <p:xfrm>
          <a:off x="860190" y="3612955"/>
          <a:ext cx="8584609" cy="1054576"/>
        </p:xfrm>
        <a:graphic>
          <a:graphicData uri="http://schemas.openxmlformats.org/drawingml/2006/table">
            <a:tbl>
              <a:tblPr>
                <a:tableStyleId>{3C2FFA5D-87B4-456A-9821-1D502468CF0F}</a:tableStyleId>
              </a:tblPr>
              <a:tblGrid>
                <a:gridCol w="596345">
                  <a:extLst>
                    <a:ext uri="{9D8B030D-6E8A-4147-A177-3AD203B41FA5}">
                      <a16:colId xmlns:a16="http://schemas.microsoft.com/office/drawing/2014/main" val="20000"/>
                    </a:ext>
                  </a:extLst>
                </a:gridCol>
                <a:gridCol w="998533">
                  <a:extLst>
                    <a:ext uri="{9D8B030D-6E8A-4147-A177-3AD203B41FA5}">
                      <a16:colId xmlns:a16="http://schemas.microsoft.com/office/drawing/2014/main" val="20001"/>
                    </a:ext>
                  </a:extLst>
                </a:gridCol>
                <a:gridCol w="998533">
                  <a:extLst>
                    <a:ext uri="{9D8B030D-6E8A-4147-A177-3AD203B41FA5}">
                      <a16:colId xmlns:a16="http://schemas.microsoft.com/office/drawing/2014/main" val="20002"/>
                    </a:ext>
                  </a:extLst>
                </a:gridCol>
                <a:gridCol w="998533">
                  <a:extLst>
                    <a:ext uri="{9D8B030D-6E8A-4147-A177-3AD203B41FA5}">
                      <a16:colId xmlns:a16="http://schemas.microsoft.com/office/drawing/2014/main" val="20003"/>
                    </a:ext>
                  </a:extLst>
                </a:gridCol>
                <a:gridCol w="998533">
                  <a:extLst>
                    <a:ext uri="{9D8B030D-6E8A-4147-A177-3AD203B41FA5}">
                      <a16:colId xmlns:a16="http://schemas.microsoft.com/office/drawing/2014/main" val="20004"/>
                    </a:ext>
                  </a:extLst>
                </a:gridCol>
                <a:gridCol w="998533">
                  <a:extLst>
                    <a:ext uri="{9D8B030D-6E8A-4147-A177-3AD203B41FA5}">
                      <a16:colId xmlns:a16="http://schemas.microsoft.com/office/drawing/2014/main" val="20005"/>
                    </a:ext>
                  </a:extLst>
                </a:gridCol>
                <a:gridCol w="998533">
                  <a:extLst>
                    <a:ext uri="{9D8B030D-6E8A-4147-A177-3AD203B41FA5}">
                      <a16:colId xmlns:a16="http://schemas.microsoft.com/office/drawing/2014/main" val="20006"/>
                    </a:ext>
                  </a:extLst>
                </a:gridCol>
                <a:gridCol w="998533">
                  <a:extLst>
                    <a:ext uri="{9D8B030D-6E8A-4147-A177-3AD203B41FA5}">
                      <a16:colId xmlns:a16="http://schemas.microsoft.com/office/drawing/2014/main" val="20007"/>
                    </a:ext>
                  </a:extLst>
                </a:gridCol>
                <a:gridCol w="998533">
                  <a:extLst>
                    <a:ext uri="{9D8B030D-6E8A-4147-A177-3AD203B41FA5}">
                      <a16:colId xmlns:a16="http://schemas.microsoft.com/office/drawing/2014/main" val="20008"/>
                    </a:ext>
                  </a:extLst>
                </a:gridCol>
              </a:tblGrid>
              <a:tr h="263644">
                <a:tc>
                  <a:txBody>
                    <a:bodyPr/>
                    <a:lstStyle/>
                    <a:p>
                      <a:pPr algn="ctr" fontAlgn="ctr"/>
                      <a:endParaRPr lang="zh-CN" altLang="en-US" sz="1600" b="0" i="0" u="none" strike="noStrike" dirty="0">
                        <a:solidFill>
                          <a:srgbClr val="000000"/>
                        </a:solidFill>
                        <a:latin typeface="Tahoma" panose="020B0604030504040204"/>
                      </a:endParaRPr>
                    </a:p>
                  </a:txBody>
                  <a:tcPr marL="0" marR="0" marT="0" marB="0" anchor="ctr"/>
                </a:tc>
                <a:tc gridSpan="2">
                  <a:txBody>
                    <a:bodyPr/>
                    <a:lstStyle/>
                    <a:p>
                      <a:pPr algn="ctr" fontAlgn="ctr"/>
                      <a:r>
                        <a:rPr lang="en-US" sz="1600" u="none" strike="noStrike"/>
                        <a:t>Jul-16</a:t>
                      </a:r>
                      <a:endParaRPr lang="en-US" sz="1600" b="0" i="0" u="none" strike="noStrike">
                        <a:solidFill>
                          <a:srgbClr val="000000"/>
                        </a:solidFill>
                        <a:latin typeface="Tahoma" panose="020B0604030504040204"/>
                      </a:endParaRPr>
                    </a:p>
                  </a:txBody>
                  <a:tcPr marL="0" marR="0" marT="0" marB="0" anchor="ctr"/>
                </a:tc>
                <a:tc hMerge="1">
                  <a:txBody>
                    <a:bodyPr/>
                    <a:lstStyle/>
                    <a:p>
                      <a:endParaRPr lang="zh-CN"/>
                    </a:p>
                  </a:txBody>
                  <a:tcPr/>
                </a:tc>
                <a:tc gridSpan="2">
                  <a:txBody>
                    <a:bodyPr/>
                    <a:lstStyle/>
                    <a:p>
                      <a:pPr algn="ctr" fontAlgn="ctr"/>
                      <a:r>
                        <a:rPr lang="en-US" sz="1600" u="none" strike="noStrike"/>
                        <a:t>Jun-16</a:t>
                      </a:r>
                      <a:endParaRPr lang="en-US" sz="1600" b="0" i="0" u="none" strike="noStrike">
                        <a:solidFill>
                          <a:srgbClr val="000000"/>
                        </a:solidFill>
                        <a:latin typeface="Tahoma" panose="020B0604030504040204"/>
                      </a:endParaRPr>
                    </a:p>
                  </a:txBody>
                  <a:tcPr marL="0" marR="0" marT="0" marB="0" anchor="ctr"/>
                </a:tc>
                <a:tc hMerge="1">
                  <a:txBody>
                    <a:bodyPr/>
                    <a:lstStyle/>
                    <a:p>
                      <a:endParaRPr lang="zh-CN"/>
                    </a:p>
                  </a:txBody>
                  <a:tcPr/>
                </a:tc>
                <a:tc gridSpan="2">
                  <a:txBody>
                    <a:bodyPr/>
                    <a:lstStyle/>
                    <a:p>
                      <a:pPr algn="ctr" fontAlgn="ctr"/>
                      <a:r>
                        <a:rPr lang="en-US" sz="1600" u="none" strike="noStrike"/>
                        <a:t>May-16</a:t>
                      </a:r>
                      <a:endParaRPr lang="en-US" sz="1600" b="0" i="0" u="none" strike="noStrike">
                        <a:solidFill>
                          <a:srgbClr val="000000"/>
                        </a:solidFill>
                        <a:latin typeface="Tahoma" panose="020B0604030504040204"/>
                      </a:endParaRPr>
                    </a:p>
                  </a:txBody>
                  <a:tcPr marL="0" marR="0" marT="0" marB="0" anchor="ctr"/>
                </a:tc>
                <a:tc hMerge="1">
                  <a:txBody>
                    <a:bodyPr/>
                    <a:lstStyle/>
                    <a:p>
                      <a:endParaRPr lang="zh-CN"/>
                    </a:p>
                  </a:txBody>
                  <a:tcPr/>
                </a:tc>
                <a:tc gridSpan="2">
                  <a:txBody>
                    <a:bodyPr/>
                    <a:lstStyle/>
                    <a:p>
                      <a:pPr algn="ctr" fontAlgn="ctr"/>
                      <a:r>
                        <a:rPr lang="en-US" sz="1600" u="none" strike="noStrike"/>
                        <a:t>Apr-16</a:t>
                      </a:r>
                      <a:endParaRPr lang="en-US" sz="1600" b="0" i="0" u="none" strike="noStrike">
                        <a:solidFill>
                          <a:srgbClr val="000000"/>
                        </a:solidFill>
                        <a:latin typeface="Tahoma" panose="020B0604030504040204"/>
                      </a:endParaRPr>
                    </a:p>
                  </a:txBody>
                  <a:tcPr marL="0" marR="0" marT="0" marB="0" anchor="ctr"/>
                </a:tc>
                <a:tc hMerge="1">
                  <a:txBody>
                    <a:bodyPr/>
                    <a:lstStyle/>
                    <a:p>
                      <a:endParaRPr lang="zh-CN"/>
                    </a:p>
                  </a:txBody>
                  <a:tcPr/>
                </a:tc>
                <a:extLst>
                  <a:ext uri="{0D108BD9-81ED-4DB2-BD59-A6C34878D82A}">
                    <a16:rowId xmlns:a16="http://schemas.microsoft.com/office/drawing/2014/main" val="10000"/>
                  </a:ext>
                </a:extLst>
              </a:tr>
              <a:tr h="263644">
                <a:tc>
                  <a:txBody>
                    <a:bodyPr/>
                    <a:lstStyle/>
                    <a:p>
                      <a:pPr algn="ctr" fontAlgn="ctr"/>
                      <a:r>
                        <a:rPr lang="en-US" altLang="zh-CN" sz="1600" u="none" strike="noStrike"/>
                        <a:t>1</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dirty="0">
                          <a:solidFill>
                            <a:srgbClr val="C00000"/>
                          </a:solidFill>
                        </a:rPr>
                        <a:t>朗逸</a:t>
                      </a:r>
                      <a:endParaRPr lang="zh-CN" altLang="en-US" sz="1600" b="0" i="0" u="none" strike="noStrike" dirty="0">
                        <a:solidFill>
                          <a:srgbClr val="C00000"/>
                        </a:solidFill>
                        <a:latin typeface="宋体" panose="02010600030101010101" pitchFamily="2" charset="-122"/>
                      </a:endParaRPr>
                    </a:p>
                  </a:txBody>
                  <a:tcPr marL="0" marR="0" marT="0" marB="0" anchor="ctr"/>
                </a:tc>
                <a:tc>
                  <a:txBody>
                    <a:bodyPr/>
                    <a:lstStyle/>
                    <a:p>
                      <a:pPr algn="ctr" fontAlgn="ctr"/>
                      <a:r>
                        <a:rPr lang="en-US" altLang="zh-CN" sz="1600" u="none" strike="noStrike"/>
                        <a:t>33434</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dirty="0">
                          <a:solidFill>
                            <a:srgbClr val="C00000"/>
                          </a:solidFill>
                        </a:rPr>
                        <a:t>朗逸</a:t>
                      </a:r>
                      <a:endParaRPr lang="zh-CN" altLang="en-US" sz="1600" b="0" i="0" u="none" strike="noStrike" dirty="0">
                        <a:solidFill>
                          <a:srgbClr val="C00000"/>
                        </a:solidFill>
                        <a:latin typeface="宋体" panose="02010600030101010101" pitchFamily="2" charset="-122"/>
                      </a:endParaRPr>
                    </a:p>
                  </a:txBody>
                  <a:tcPr marL="0" marR="0" marT="0" marB="0" anchor="ctr"/>
                </a:tc>
                <a:tc>
                  <a:txBody>
                    <a:bodyPr/>
                    <a:lstStyle/>
                    <a:p>
                      <a:pPr algn="ctr" fontAlgn="ctr"/>
                      <a:r>
                        <a:rPr lang="en-US" altLang="zh-CN" sz="1600" u="none" strike="noStrike"/>
                        <a:t>37869</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dirty="0">
                          <a:solidFill>
                            <a:srgbClr val="C00000"/>
                          </a:solidFill>
                        </a:rPr>
                        <a:t>朗逸</a:t>
                      </a:r>
                      <a:endParaRPr lang="zh-CN" altLang="en-US" sz="1600" b="0" i="0" u="none" strike="noStrike" dirty="0">
                        <a:solidFill>
                          <a:srgbClr val="C00000"/>
                        </a:solidFill>
                        <a:latin typeface="宋体" panose="02010600030101010101" pitchFamily="2" charset="-122"/>
                      </a:endParaRPr>
                    </a:p>
                  </a:txBody>
                  <a:tcPr marL="0" marR="0" marT="0" marB="0" anchor="ctr"/>
                </a:tc>
                <a:tc>
                  <a:txBody>
                    <a:bodyPr/>
                    <a:lstStyle/>
                    <a:p>
                      <a:pPr algn="ctr" fontAlgn="ctr"/>
                      <a:r>
                        <a:rPr lang="en-US" altLang="zh-CN" sz="1600" u="none" strike="noStrike"/>
                        <a:t>36047</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dirty="0">
                          <a:solidFill>
                            <a:srgbClr val="C00000"/>
                          </a:solidFill>
                        </a:rPr>
                        <a:t>朗逸</a:t>
                      </a:r>
                      <a:endParaRPr lang="zh-CN" altLang="en-US" sz="1600" b="0" i="0" u="none" strike="noStrike" dirty="0">
                        <a:solidFill>
                          <a:srgbClr val="C00000"/>
                        </a:solidFill>
                        <a:latin typeface="宋体" panose="02010600030101010101" pitchFamily="2" charset="-122"/>
                      </a:endParaRPr>
                    </a:p>
                  </a:txBody>
                  <a:tcPr marL="0" marR="0" marT="0" marB="0" anchor="ctr"/>
                </a:tc>
                <a:tc>
                  <a:txBody>
                    <a:bodyPr/>
                    <a:lstStyle/>
                    <a:p>
                      <a:pPr algn="ctr" fontAlgn="ctr"/>
                      <a:r>
                        <a:rPr lang="en-US" altLang="zh-CN" sz="1600" u="none" strike="noStrike"/>
                        <a:t>34503</a:t>
                      </a:r>
                      <a:endParaRPr lang="en-US" altLang="zh-CN" sz="1600" b="0" i="0" u="none" strike="noStrike">
                        <a:solidFill>
                          <a:srgbClr val="000000"/>
                        </a:solidFill>
                        <a:latin typeface="Tahoma" panose="020B0604030504040204"/>
                      </a:endParaRPr>
                    </a:p>
                  </a:txBody>
                  <a:tcPr marL="0" marR="0" marT="0" marB="0" anchor="ctr"/>
                </a:tc>
                <a:extLst>
                  <a:ext uri="{0D108BD9-81ED-4DB2-BD59-A6C34878D82A}">
                    <a16:rowId xmlns:a16="http://schemas.microsoft.com/office/drawing/2014/main" val="10001"/>
                  </a:ext>
                </a:extLst>
              </a:tr>
              <a:tr h="263644">
                <a:tc>
                  <a:txBody>
                    <a:bodyPr/>
                    <a:lstStyle/>
                    <a:p>
                      <a:pPr algn="ctr" fontAlgn="ctr"/>
                      <a:r>
                        <a:rPr lang="en-US" altLang="zh-CN" sz="1600" u="none" strike="noStrike"/>
                        <a:t>2</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a:t>英朗</a:t>
                      </a:r>
                      <a:endParaRPr lang="zh-CN" altLang="en-US" sz="1600" b="0" i="0" u="none" strike="noStrike">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a:t>31109</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dirty="0"/>
                        <a:t>轩逸</a:t>
                      </a:r>
                      <a:endParaRPr lang="zh-CN" altLang="en-US" sz="1600" b="0" i="0" u="none" strike="noStrike" dirty="0">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a:t>33489</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a:t>捷达</a:t>
                      </a:r>
                      <a:endParaRPr lang="zh-CN" altLang="en-US" sz="1600" b="0" i="0" u="none" strike="noStrike">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a:t>30546</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a:t>轩逸</a:t>
                      </a:r>
                      <a:endParaRPr lang="zh-CN" altLang="en-US" sz="1600" b="0" i="0" u="none" strike="noStrike">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a:t>29498</a:t>
                      </a:r>
                      <a:endParaRPr lang="en-US" altLang="zh-CN" sz="1600" b="0" i="0" u="none" strike="noStrike">
                        <a:solidFill>
                          <a:srgbClr val="000000"/>
                        </a:solidFill>
                        <a:latin typeface="Tahoma" panose="020B0604030504040204"/>
                      </a:endParaRPr>
                    </a:p>
                  </a:txBody>
                  <a:tcPr marL="0" marR="0" marT="0" marB="0" anchor="ctr"/>
                </a:tc>
                <a:extLst>
                  <a:ext uri="{0D108BD9-81ED-4DB2-BD59-A6C34878D82A}">
                    <a16:rowId xmlns:a16="http://schemas.microsoft.com/office/drawing/2014/main" val="10002"/>
                  </a:ext>
                </a:extLst>
              </a:tr>
              <a:tr h="263644">
                <a:tc>
                  <a:txBody>
                    <a:bodyPr/>
                    <a:lstStyle/>
                    <a:p>
                      <a:pPr algn="ctr" fontAlgn="ctr"/>
                      <a:r>
                        <a:rPr lang="en-US" altLang="zh-CN" sz="1600" u="none" strike="noStrike"/>
                        <a:t>3</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a:t>捷达</a:t>
                      </a:r>
                      <a:endParaRPr lang="zh-CN" altLang="en-US" sz="1600" b="0" i="0" u="none" strike="noStrike">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a:t>27516</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a:t>捷达</a:t>
                      </a:r>
                      <a:endParaRPr lang="zh-CN" altLang="en-US" sz="1600" b="0" i="0" u="none" strike="noStrike">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a:t>32950</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a:t>英朗</a:t>
                      </a:r>
                      <a:endParaRPr lang="zh-CN" altLang="en-US" sz="1600" b="0" i="0" u="none" strike="noStrike">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a:t>30345</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a:t>捷达</a:t>
                      </a:r>
                      <a:endParaRPr lang="zh-CN" altLang="en-US" sz="1600" b="0" i="0" u="none" strike="noStrike">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dirty="0"/>
                        <a:t>29494</a:t>
                      </a:r>
                      <a:endParaRPr lang="en-US" altLang="zh-CN" sz="1600" b="0" i="0" u="none" strike="noStrike" dirty="0">
                        <a:solidFill>
                          <a:srgbClr val="000000"/>
                        </a:solidFill>
                        <a:latin typeface="Tahoma" panose="020B0604030504040204"/>
                      </a:endParaRPr>
                    </a:p>
                  </a:txBody>
                  <a:tcPr marL="0" marR="0" marT="0" marB="0" anchor="ctr"/>
                </a:tc>
                <a:extLst>
                  <a:ext uri="{0D108BD9-81ED-4DB2-BD59-A6C34878D82A}">
                    <a16:rowId xmlns:a16="http://schemas.microsoft.com/office/drawing/2014/main" val="10003"/>
                  </a:ext>
                </a:extLst>
              </a:tr>
            </a:tbl>
          </a:graphicData>
        </a:graphic>
      </p:graphicFrame>
      <p:graphicFrame>
        <p:nvGraphicFramePr>
          <p:cNvPr id="54" name="表格 53"/>
          <p:cNvGraphicFramePr>
            <a:graphicFrameLocks noGrp="1"/>
          </p:cNvGraphicFramePr>
          <p:nvPr/>
        </p:nvGraphicFramePr>
        <p:xfrm>
          <a:off x="863600" y="4800313"/>
          <a:ext cx="6586463" cy="1054572"/>
        </p:xfrm>
        <a:graphic>
          <a:graphicData uri="http://schemas.openxmlformats.org/drawingml/2006/table">
            <a:tbl>
              <a:tblPr>
                <a:tableStyleId>{3C2FFA5D-87B4-456A-9821-1D502468CF0F}</a:tableStyleId>
              </a:tblPr>
              <a:tblGrid>
                <a:gridCol w="596249">
                  <a:extLst>
                    <a:ext uri="{9D8B030D-6E8A-4147-A177-3AD203B41FA5}">
                      <a16:colId xmlns:a16="http://schemas.microsoft.com/office/drawing/2014/main" val="20000"/>
                    </a:ext>
                  </a:extLst>
                </a:gridCol>
                <a:gridCol w="998369">
                  <a:extLst>
                    <a:ext uri="{9D8B030D-6E8A-4147-A177-3AD203B41FA5}">
                      <a16:colId xmlns:a16="http://schemas.microsoft.com/office/drawing/2014/main" val="20001"/>
                    </a:ext>
                  </a:extLst>
                </a:gridCol>
                <a:gridCol w="998369">
                  <a:extLst>
                    <a:ext uri="{9D8B030D-6E8A-4147-A177-3AD203B41FA5}">
                      <a16:colId xmlns:a16="http://schemas.microsoft.com/office/drawing/2014/main" val="20002"/>
                    </a:ext>
                  </a:extLst>
                </a:gridCol>
                <a:gridCol w="998369">
                  <a:extLst>
                    <a:ext uri="{9D8B030D-6E8A-4147-A177-3AD203B41FA5}">
                      <a16:colId xmlns:a16="http://schemas.microsoft.com/office/drawing/2014/main" val="20003"/>
                    </a:ext>
                  </a:extLst>
                </a:gridCol>
                <a:gridCol w="998369">
                  <a:extLst>
                    <a:ext uri="{9D8B030D-6E8A-4147-A177-3AD203B41FA5}">
                      <a16:colId xmlns:a16="http://schemas.microsoft.com/office/drawing/2014/main" val="20004"/>
                    </a:ext>
                  </a:extLst>
                </a:gridCol>
                <a:gridCol w="998369">
                  <a:extLst>
                    <a:ext uri="{9D8B030D-6E8A-4147-A177-3AD203B41FA5}">
                      <a16:colId xmlns:a16="http://schemas.microsoft.com/office/drawing/2014/main" val="20005"/>
                    </a:ext>
                  </a:extLst>
                </a:gridCol>
                <a:gridCol w="998369">
                  <a:extLst>
                    <a:ext uri="{9D8B030D-6E8A-4147-A177-3AD203B41FA5}">
                      <a16:colId xmlns:a16="http://schemas.microsoft.com/office/drawing/2014/main" val="20006"/>
                    </a:ext>
                  </a:extLst>
                </a:gridCol>
              </a:tblGrid>
              <a:tr h="263643">
                <a:tc>
                  <a:txBody>
                    <a:bodyPr/>
                    <a:lstStyle/>
                    <a:p>
                      <a:pPr algn="ctr" fontAlgn="ctr"/>
                      <a:endParaRPr lang="zh-CN" altLang="en-US" sz="1600" b="0" i="0" u="none" strike="noStrike" dirty="0">
                        <a:solidFill>
                          <a:srgbClr val="000000"/>
                        </a:solidFill>
                        <a:latin typeface="Tahoma" panose="020B0604030504040204"/>
                      </a:endParaRPr>
                    </a:p>
                  </a:txBody>
                  <a:tcPr marL="0" marR="0" marT="0" marB="0" anchor="ctr"/>
                </a:tc>
                <a:tc gridSpan="2">
                  <a:txBody>
                    <a:bodyPr/>
                    <a:lstStyle/>
                    <a:p>
                      <a:pPr algn="ctr" fontAlgn="ctr"/>
                      <a:r>
                        <a:rPr lang="en-US" sz="1600" u="none" strike="noStrike"/>
                        <a:t>Mar-16</a:t>
                      </a:r>
                      <a:endParaRPr lang="en-US" sz="1600" b="0" i="0" u="none" strike="noStrike">
                        <a:solidFill>
                          <a:srgbClr val="000000"/>
                        </a:solidFill>
                        <a:latin typeface="Tahoma" panose="020B0604030504040204"/>
                      </a:endParaRPr>
                    </a:p>
                  </a:txBody>
                  <a:tcPr marL="0" marR="0" marT="0" marB="0" anchor="ctr"/>
                </a:tc>
                <a:tc hMerge="1">
                  <a:txBody>
                    <a:bodyPr/>
                    <a:lstStyle/>
                    <a:p>
                      <a:endParaRPr lang="zh-CN"/>
                    </a:p>
                  </a:txBody>
                  <a:tcPr/>
                </a:tc>
                <a:tc gridSpan="2">
                  <a:txBody>
                    <a:bodyPr/>
                    <a:lstStyle/>
                    <a:p>
                      <a:pPr algn="ctr" fontAlgn="ctr"/>
                      <a:r>
                        <a:rPr lang="en-US" sz="1600" u="none" strike="noStrike"/>
                        <a:t>Feb-16</a:t>
                      </a:r>
                      <a:endParaRPr lang="en-US" sz="1600" b="0" i="0" u="none" strike="noStrike">
                        <a:solidFill>
                          <a:srgbClr val="000000"/>
                        </a:solidFill>
                        <a:latin typeface="Tahoma" panose="020B0604030504040204"/>
                      </a:endParaRPr>
                    </a:p>
                  </a:txBody>
                  <a:tcPr marL="0" marR="0" marT="0" marB="0" anchor="ctr"/>
                </a:tc>
                <a:tc hMerge="1">
                  <a:txBody>
                    <a:bodyPr/>
                    <a:lstStyle/>
                    <a:p>
                      <a:endParaRPr lang="zh-CN"/>
                    </a:p>
                  </a:txBody>
                  <a:tcPr/>
                </a:tc>
                <a:tc gridSpan="2">
                  <a:txBody>
                    <a:bodyPr/>
                    <a:lstStyle/>
                    <a:p>
                      <a:pPr algn="ctr" fontAlgn="ctr"/>
                      <a:r>
                        <a:rPr lang="en-US" sz="1600" u="none" strike="noStrike"/>
                        <a:t>Jan-16</a:t>
                      </a:r>
                      <a:endParaRPr lang="en-US" sz="1600" b="0" i="0" u="none" strike="noStrike">
                        <a:solidFill>
                          <a:srgbClr val="000000"/>
                        </a:solidFill>
                        <a:latin typeface="Tahoma" panose="020B0604030504040204"/>
                      </a:endParaRPr>
                    </a:p>
                  </a:txBody>
                  <a:tcPr marL="0" marR="0" marT="0" marB="0" anchor="ctr"/>
                </a:tc>
                <a:tc hMerge="1">
                  <a:txBody>
                    <a:bodyPr/>
                    <a:lstStyle/>
                    <a:p>
                      <a:endParaRPr lang="zh-CN"/>
                    </a:p>
                  </a:txBody>
                  <a:tcPr/>
                </a:tc>
                <a:extLst>
                  <a:ext uri="{0D108BD9-81ED-4DB2-BD59-A6C34878D82A}">
                    <a16:rowId xmlns:a16="http://schemas.microsoft.com/office/drawing/2014/main" val="10000"/>
                  </a:ext>
                </a:extLst>
              </a:tr>
              <a:tr h="263643">
                <a:tc>
                  <a:txBody>
                    <a:bodyPr/>
                    <a:lstStyle/>
                    <a:p>
                      <a:pPr algn="ctr" fontAlgn="ctr"/>
                      <a:r>
                        <a:rPr lang="en-US" altLang="zh-CN" sz="1600" u="none" strike="noStrike"/>
                        <a:t>1</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dirty="0">
                          <a:solidFill>
                            <a:srgbClr val="C00000"/>
                          </a:solidFill>
                        </a:rPr>
                        <a:t>朗逸</a:t>
                      </a:r>
                      <a:endParaRPr lang="zh-CN" altLang="en-US" sz="1600" b="0" i="0" u="none" strike="noStrike" dirty="0">
                        <a:solidFill>
                          <a:srgbClr val="C00000"/>
                        </a:solidFill>
                        <a:latin typeface="宋体" panose="02010600030101010101" pitchFamily="2" charset="-122"/>
                      </a:endParaRPr>
                    </a:p>
                  </a:txBody>
                  <a:tcPr marL="0" marR="0" marT="0" marB="0" anchor="ctr"/>
                </a:tc>
                <a:tc>
                  <a:txBody>
                    <a:bodyPr/>
                    <a:lstStyle/>
                    <a:p>
                      <a:pPr algn="ctr" fontAlgn="ctr"/>
                      <a:r>
                        <a:rPr lang="en-US" altLang="zh-CN" sz="1600" u="none" strike="noStrike"/>
                        <a:t>51241</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dirty="0">
                          <a:solidFill>
                            <a:srgbClr val="C00000"/>
                          </a:solidFill>
                        </a:rPr>
                        <a:t>朗逸</a:t>
                      </a:r>
                      <a:endParaRPr lang="zh-CN" altLang="en-US" sz="1600" b="0" i="0" u="none" strike="noStrike" dirty="0">
                        <a:solidFill>
                          <a:srgbClr val="C00000"/>
                        </a:solidFill>
                        <a:latin typeface="宋体" panose="02010600030101010101" pitchFamily="2" charset="-122"/>
                      </a:endParaRPr>
                    </a:p>
                  </a:txBody>
                  <a:tcPr marL="0" marR="0" marT="0" marB="0" anchor="ctr"/>
                </a:tc>
                <a:tc>
                  <a:txBody>
                    <a:bodyPr/>
                    <a:lstStyle/>
                    <a:p>
                      <a:pPr algn="ctr" fontAlgn="ctr"/>
                      <a:r>
                        <a:rPr lang="en-US" altLang="zh-CN" sz="1600" u="none" strike="noStrike"/>
                        <a:t>40892</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dirty="0">
                          <a:solidFill>
                            <a:srgbClr val="C00000"/>
                          </a:solidFill>
                        </a:rPr>
                        <a:t>朗逸</a:t>
                      </a:r>
                      <a:endParaRPr lang="zh-CN" altLang="en-US" sz="1600" b="0" i="0" u="none" strike="noStrike" dirty="0">
                        <a:solidFill>
                          <a:srgbClr val="C00000"/>
                        </a:solidFill>
                        <a:latin typeface="宋体" panose="02010600030101010101" pitchFamily="2" charset="-122"/>
                      </a:endParaRPr>
                    </a:p>
                  </a:txBody>
                  <a:tcPr marL="0" marR="0" marT="0" marB="0" anchor="ctr"/>
                </a:tc>
                <a:tc>
                  <a:txBody>
                    <a:bodyPr/>
                    <a:lstStyle/>
                    <a:p>
                      <a:pPr algn="ctr" fontAlgn="ctr"/>
                      <a:r>
                        <a:rPr lang="en-US" altLang="zh-CN" sz="1600" u="none" strike="noStrike" dirty="0"/>
                        <a:t>48387</a:t>
                      </a:r>
                      <a:endParaRPr lang="en-US" altLang="zh-CN" sz="1600" b="0" i="0" u="none" strike="noStrike" dirty="0">
                        <a:solidFill>
                          <a:srgbClr val="000000"/>
                        </a:solidFill>
                        <a:latin typeface="Tahoma" panose="020B0604030504040204"/>
                      </a:endParaRPr>
                    </a:p>
                  </a:txBody>
                  <a:tcPr marL="0" marR="0" marT="0" marB="0" anchor="ctr"/>
                </a:tc>
                <a:extLst>
                  <a:ext uri="{0D108BD9-81ED-4DB2-BD59-A6C34878D82A}">
                    <a16:rowId xmlns:a16="http://schemas.microsoft.com/office/drawing/2014/main" val="10001"/>
                  </a:ext>
                </a:extLst>
              </a:tr>
              <a:tr h="263643">
                <a:tc>
                  <a:txBody>
                    <a:bodyPr/>
                    <a:lstStyle/>
                    <a:p>
                      <a:pPr algn="ctr" fontAlgn="ctr"/>
                      <a:r>
                        <a:rPr lang="en-US" altLang="zh-CN" sz="1600" u="none" strike="noStrike"/>
                        <a:t>2</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a:t>轩逸</a:t>
                      </a:r>
                      <a:endParaRPr lang="zh-CN" altLang="en-US" sz="1600" b="0" i="0" u="none" strike="noStrike">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a:t>33266</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a:t>速腾</a:t>
                      </a:r>
                      <a:endParaRPr lang="zh-CN" altLang="en-US" sz="1600" b="0" i="0" u="none" strike="noStrike">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a:t>22290</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a:t>捷达</a:t>
                      </a:r>
                      <a:endParaRPr lang="zh-CN" altLang="en-US" sz="1600" b="0" i="0" u="none" strike="noStrike">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a:t>35254</a:t>
                      </a:r>
                      <a:endParaRPr lang="en-US" altLang="zh-CN" sz="1600" b="0" i="0" u="none" strike="noStrike">
                        <a:solidFill>
                          <a:srgbClr val="000000"/>
                        </a:solidFill>
                        <a:latin typeface="Tahoma" panose="020B0604030504040204"/>
                      </a:endParaRPr>
                    </a:p>
                  </a:txBody>
                  <a:tcPr marL="0" marR="0" marT="0" marB="0" anchor="ctr"/>
                </a:tc>
                <a:extLst>
                  <a:ext uri="{0D108BD9-81ED-4DB2-BD59-A6C34878D82A}">
                    <a16:rowId xmlns:a16="http://schemas.microsoft.com/office/drawing/2014/main" val="10002"/>
                  </a:ext>
                </a:extLst>
              </a:tr>
              <a:tr h="263643">
                <a:tc>
                  <a:txBody>
                    <a:bodyPr/>
                    <a:lstStyle/>
                    <a:p>
                      <a:pPr algn="ctr" fontAlgn="ctr"/>
                      <a:r>
                        <a:rPr lang="en-US" altLang="zh-CN" sz="1600" u="none" strike="noStrike"/>
                        <a:t>3</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dirty="0"/>
                        <a:t>速腾</a:t>
                      </a:r>
                      <a:endParaRPr lang="zh-CN" altLang="en-US" sz="1600" b="0" i="0" u="none" strike="noStrike" dirty="0">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a:t>32593</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a:t>英朗</a:t>
                      </a:r>
                      <a:endParaRPr lang="zh-CN" altLang="en-US" sz="1600" b="0" i="0" u="none" strike="noStrike">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a:t>20138</a:t>
                      </a:r>
                      <a:endParaRPr lang="en-US" altLang="zh-CN" sz="1600" b="0" i="0" u="none" strike="noStrike">
                        <a:solidFill>
                          <a:srgbClr val="000000"/>
                        </a:solidFill>
                        <a:latin typeface="Tahoma" panose="020B0604030504040204"/>
                      </a:endParaRPr>
                    </a:p>
                  </a:txBody>
                  <a:tcPr marL="0" marR="0" marT="0" marB="0" anchor="ctr"/>
                </a:tc>
                <a:tc>
                  <a:txBody>
                    <a:bodyPr/>
                    <a:lstStyle/>
                    <a:p>
                      <a:pPr algn="ctr" fontAlgn="ctr"/>
                      <a:r>
                        <a:rPr lang="zh-CN" altLang="en-US" sz="1600" u="none" strike="noStrike"/>
                        <a:t>英朗</a:t>
                      </a:r>
                      <a:endParaRPr lang="zh-CN" altLang="en-US" sz="1600" b="0" i="0" u="none" strike="noStrike">
                        <a:solidFill>
                          <a:srgbClr val="000000"/>
                        </a:solidFill>
                        <a:latin typeface="宋体" panose="02010600030101010101" pitchFamily="2" charset="-122"/>
                      </a:endParaRPr>
                    </a:p>
                  </a:txBody>
                  <a:tcPr marL="0" marR="0" marT="0" marB="0" anchor="ctr"/>
                </a:tc>
                <a:tc>
                  <a:txBody>
                    <a:bodyPr/>
                    <a:lstStyle/>
                    <a:p>
                      <a:pPr algn="ctr" fontAlgn="ctr"/>
                      <a:r>
                        <a:rPr lang="en-US" altLang="zh-CN" sz="1600" u="none" strike="noStrike" dirty="0"/>
                        <a:t>34728</a:t>
                      </a:r>
                      <a:endParaRPr lang="en-US" altLang="zh-CN" sz="1600" b="0" i="0" u="none" strike="noStrike" dirty="0">
                        <a:solidFill>
                          <a:srgbClr val="000000"/>
                        </a:solidFill>
                        <a:latin typeface="Tahoma" panose="020B0604030504040204"/>
                      </a:endParaRPr>
                    </a:p>
                  </a:txBody>
                  <a:tcPr marL="0" marR="0" marT="0" marB="0" anchor="ctr"/>
                </a:tc>
                <a:extLst>
                  <a:ext uri="{0D108BD9-81ED-4DB2-BD59-A6C34878D82A}">
                    <a16:rowId xmlns:a16="http://schemas.microsoft.com/office/drawing/2014/main" val="10003"/>
                  </a:ext>
                </a:extLst>
              </a:tr>
            </a:tbl>
          </a:graphicData>
        </a:graphic>
      </p:graphicFrame>
    </p:spTree>
  </p:cSld>
  <p:clrMapOvr>
    <a:masterClrMapping/>
  </p:clrMapOvr>
  <p:transition>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9" name="Shape 467"/>
          <p:cNvSpPr/>
          <p:nvPr/>
        </p:nvSpPr>
        <p:spPr>
          <a:xfrm>
            <a:off x="3082273" y="5210968"/>
            <a:ext cx="4308872" cy="886397"/>
          </a:xfrm>
          <a:prstGeom prst="rect">
            <a:avLst/>
          </a:prstGeom>
          <a:ln w="12700">
            <a:miter lim="400000"/>
          </a:ln>
        </p:spPr>
        <p:txBody>
          <a:bodyPr wrap="none" lIns="0" tIns="0" rIns="0" bIns="0">
            <a:spAutoFit/>
          </a:bodyPr>
          <a:lstStyle/>
          <a:p>
            <a:pPr algn="ctr" defTabSz="457200">
              <a:lnSpc>
                <a:spcPct val="120000"/>
              </a:lnSpc>
              <a:defRPr sz="2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dirty="0">
                <a:solidFill>
                  <a:schemeClr val="tx1"/>
                </a:solidFill>
                <a:latin typeface="+mj-ea"/>
                <a:ea typeface="+mj-ea"/>
              </a:rPr>
              <a:t>那么多不同领域的媒体老师身边</a:t>
            </a:r>
            <a:endParaRPr lang="en-US" altLang="zh-CN" dirty="0">
              <a:solidFill>
                <a:schemeClr val="tx1"/>
              </a:solidFill>
              <a:latin typeface="+mj-ea"/>
              <a:ea typeface="+mj-ea"/>
            </a:endParaRPr>
          </a:p>
          <a:p>
            <a:pPr algn="ctr" defTabSz="457200">
              <a:lnSpc>
                <a:spcPct val="120000"/>
              </a:lnSpc>
              <a:defRPr sz="2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dirty="0">
                <a:solidFill>
                  <a:schemeClr val="tx1"/>
                </a:solidFill>
                <a:latin typeface="+mj-ea"/>
                <a:ea typeface="+mj-ea"/>
              </a:rPr>
              <a:t>总会有一个开朗逸的朋友</a:t>
            </a:r>
            <a:endParaRPr b="1" dirty="0">
              <a:solidFill>
                <a:schemeClr val="tx1"/>
              </a:solidFill>
              <a:latin typeface="+mj-ea"/>
              <a:ea typeface="+mj-ea"/>
            </a:endParaRPr>
          </a:p>
        </p:txBody>
      </p:sp>
      <p:sp>
        <p:nvSpPr>
          <p:cNvPr id="1660" name="Shape 468"/>
          <p:cNvSpPr/>
          <p:nvPr/>
        </p:nvSpPr>
        <p:spPr>
          <a:xfrm>
            <a:off x="3900344" y="2203377"/>
            <a:ext cx="1744552" cy="1744552"/>
          </a:xfrm>
          <a:prstGeom prst="ellipse">
            <a:avLst/>
          </a:prstGeom>
          <a:solidFill>
            <a:schemeClr val="bg2">
              <a:lumMod val="50000"/>
            </a:schemeClr>
          </a:solidFill>
          <a:ln w="25400">
            <a:solidFill>
              <a:srgbClr val="DCDCDC"/>
            </a:solidFill>
            <a:miter lim="400000"/>
          </a:ln>
        </p:spPr>
        <p:txBody>
          <a:bodyPr lIns="89999" tIns="89999" rIns="89999" bIns="89999" anchor="ctr"/>
          <a:lstStyle/>
          <a:p>
            <a:pPr algn="ctr" defTabSz="236855">
              <a:defRPr sz="2400">
                <a:solidFill>
                  <a:schemeClr val="accent3">
                    <a:lumOff val="44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latin typeface="+mj-ea"/>
              <a:ea typeface="+mj-ea"/>
            </a:endParaRPr>
          </a:p>
        </p:txBody>
      </p:sp>
      <p:sp>
        <p:nvSpPr>
          <p:cNvPr id="1661" name="Shape 469"/>
          <p:cNvSpPr/>
          <p:nvPr/>
        </p:nvSpPr>
        <p:spPr>
          <a:xfrm>
            <a:off x="5107628" y="1371975"/>
            <a:ext cx="949585" cy="949584"/>
          </a:xfrm>
          <a:prstGeom prst="ellipse">
            <a:avLst/>
          </a:prstGeom>
          <a:solidFill>
            <a:schemeClr val="bg2">
              <a:lumMod val="50000"/>
            </a:schemeClr>
          </a:solidFill>
          <a:ln w="25400">
            <a:solidFill>
              <a:srgbClr val="DCDCDC"/>
            </a:solidFill>
            <a:miter lim="400000"/>
          </a:ln>
        </p:spPr>
        <p:txBody>
          <a:bodyPr lIns="89999" tIns="89999" rIns="89999" bIns="89999" anchor="ctr"/>
          <a:lstStyle/>
          <a:p>
            <a:pPr algn="ctr" defTabSz="236855">
              <a:defRPr sz="2400">
                <a:solidFill>
                  <a:schemeClr val="accent3">
                    <a:lumOff val="44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latin typeface="+mj-ea"/>
              <a:ea typeface="+mj-ea"/>
            </a:endParaRPr>
          </a:p>
        </p:txBody>
      </p:sp>
      <p:sp>
        <p:nvSpPr>
          <p:cNvPr id="1662" name="Shape 470"/>
          <p:cNvSpPr/>
          <p:nvPr/>
        </p:nvSpPr>
        <p:spPr>
          <a:xfrm>
            <a:off x="5831263" y="2253789"/>
            <a:ext cx="1196663" cy="1196664"/>
          </a:xfrm>
          <a:prstGeom prst="ellipse">
            <a:avLst/>
          </a:prstGeom>
          <a:solidFill>
            <a:schemeClr val="bg2">
              <a:lumMod val="50000"/>
            </a:schemeClr>
          </a:solidFill>
          <a:ln w="25400">
            <a:solidFill>
              <a:srgbClr val="DCDCDC"/>
            </a:solidFill>
            <a:miter lim="400000"/>
          </a:ln>
        </p:spPr>
        <p:txBody>
          <a:bodyPr lIns="89999" tIns="89999" rIns="89999" bIns="89999" anchor="ctr"/>
          <a:lstStyle/>
          <a:p>
            <a:pPr algn="ctr" defTabSz="236855">
              <a:defRPr sz="2400">
                <a:solidFill>
                  <a:schemeClr val="accent3">
                    <a:lumOff val="44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latin typeface="+mj-ea"/>
              <a:ea typeface="+mj-ea"/>
            </a:endParaRPr>
          </a:p>
        </p:txBody>
      </p:sp>
      <p:sp>
        <p:nvSpPr>
          <p:cNvPr id="1663" name="Shape 471"/>
          <p:cNvSpPr/>
          <p:nvPr/>
        </p:nvSpPr>
        <p:spPr>
          <a:xfrm>
            <a:off x="5328041" y="3589066"/>
            <a:ext cx="1196663" cy="1196664"/>
          </a:xfrm>
          <a:prstGeom prst="ellipse">
            <a:avLst/>
          </a:prstGeom>
          <a:solidFill>
            <a:schemeClr val="bg2">
              <a:lumMod val="50000"/>
            </a:schemeClr>
          </a:solidFill>
          <a:ln w="25400">
            <a:solidFill>
              <a:srgbClr val="DCDCDC"/>
            </a:solidFill>
            <a:miter lim="400000"/>
          </a:ln>
        </p:spPr>
        <p:txBody>
          <a:bodyPr lIns="89999" tIns="89999" rIns="89999" bIns="89999" anchor="ctr"/>
          <a:lstStyle/>
          <a:p>
            <a:pPr algn="ctr" defTabSz="236855">
              <a:defRPr sz="2400">
                <a:solidFill>
                  <a:schemeClr val="accent3">
                    <a:lumOff val="44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latin typeface="+mj-ea"/>
              <a:ea typeface="+mj-ea"/>
            </a:endParaRPr>
          </a:p>
        </p:txBody>
      </p:sp>
      <p:sp>
        <p:nvSpPr>
          <p:cNvPr id="1664" name="Shape 472"/>
          <p:cNvSpPr/>
          <p:nvPr/>
        </p:nvSpPr>
        <p:spPr>
          <a:xfrm>
            <a:off x="2855543" y="2780327"/>
            <a:ext cx="858475" cy="858475"/>
          </a:xfrm>
          <a:prstGeom prst="ellipse">
            <a:avLst/>
          </a:prstGeom>
          <a:solidFill>
            <a:schemeClr val="bg2">
              <a:lumMod val="50000"/>
            </a:schemeClr>
          </a:solidFill>
          <a:ln w="25400">
            <a:solidFill>
              <a:srgbClr val="DCDCDC"/>
            </a:solidFill>
            <a:miter lim="400000"/>
          </a:ln>
        </p:spPr>
        <p:txBody>
          <a:bodyPr lIns="89999" tIns="89999" rIns="89999" bIns="89999" anchor="ctr"/>
          <a:lstStyle/>
          <a:p>
            <a:pPr algn="ctr" defTabSz="236855">
              <a:defRPr sz="2400">
                <a:solidFill>
                  <a:schemeClr val="accent3">
                    <a:lumOff val="44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latin typeface="+mj-ea"/>
              <a:ea typeface="+mj-ea"/>
            </a:endParaRPr>
          </a:p>
        </p:txBody>
      </p:sp>
      <p:sp>
        <p:nvSpPr>
          <p:cNvPr id="1665" name="Shape 473"/>
          <p:cNvSpPr/>
          <p:nvPr/>
        </p:nvSpPr>
        <p:spPr>
          <a:xfrm>
            <a:off x="3160823" y="1607586"/>
            <a:ext cx="949585" cy="949585"/>
          </a:xfrm>
          <a:prstGeom prst="ellipse">
            <a:avLst/>
          </a:prstGeom>
          <a:solidFill>
            <a:schemeClr val="bg2">
              <a:lumMod val="50000"/>
            </a:schemeClr>
          </a:solidFill>
          <a:ln w="25400">
            <a:solidFill>
              <a:srgbClr val="DCDCDC"/>
            </a:solidFill>
            <a:miter lim="400000"/>
          </a:ln>
        </p:spPr>
        <p:txBody>
          <a:bodyPr lIns="89999" tIns="89999" rIns="89999" bIns="89999" anchor="ctr"/>
          <a:lstStyle/>
          <a:p>
            <a:pPr algn="ctr" defTabSz="236855">
              <a:defRPr sz="2400">
                <a:solidFill>
                  <a:schemeClr val="accent3">
                    <a:lumOff val="44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latin typeface="+mj-ea"/>
              <a:ea typeface="+mj-ea"/>
            </a:endParaRPr>
          </a:p>
        </p:txBody>
      </p:sp>
      <p:sp>
        <p:nvSpPr>
          <p:cNvPr id="1666" name="Shape 474"/>
          <p:cNvSpPr/>
          <p:nvPr/>
        </p:nvSpPr>
        <p:spPr>
          <a:xfrm>
            <a:off x="3494193" y="3861950"/>
            <a:ext cx="1053307" cy="1053306"/>
          </a:xfrm>
          <a:prstGeom prst="ellipse">
            <a:avLst/>
          </a:prstGeom>
          <a:solidFill>
            <a:schemeClr val="bg2">
              <a:lumMod val="50000"/>
            </a:schemeClr>
          </a:solidFill>
          <a:ln w="25400">
            <a:solidFill>
              <a:srgbClr val="DCDCDC"/>
            </a:solidFill>
            <a:miter lim="400000"/>
          </a:ln>
        </p:spPr>
        <p:txBody>
          <a:bodyPr lIns="89999" tIns="89999" rIns="89999" bIns="89999" anchor="ctr"/>
          <a:lstStyle/>
          <a:p>
            <a:pPr algn="ctr" defTabSz="236855">
              <a:defRPr sz="2400">
                <a:solidFill>
                  <a:schemeClr val="accent3">
                    <a:lumOff val="44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latin typeface="+mj-ea"/>
              <a:ea typeface="+mj-ea"/>
            </a:endParaRPr>
          </a:p>
        </p:txBody>
      </p:sp>
      <p:sp>
        <p:nvSpPr>
          <p:cNvPr id="1667" name="Shape 475"/>
          <p:cNvSpPr/>
          <p:nvPr/>
        </p:nvSpPr>
        <p:spPr>
          <a:xfrm>
            <a:off x="4416021" y="2832561"/>
            <a:ext cx="615553" cy="400815"/>
          </a:xfrm>
          <a:prstGeom prst="rect">
            <a:avLst/>
          </a:prstGeom>
          <a:solidFill>
            <a:schemeClr val="bg2">
              <a:lumMod val="50000"/>
            </a:schemeClr>
          </a:solidFill>
          <a:ln w="12700">
            <a:miter lim="400000"/>
          </a:ln>
        </p:spPr>
        <p:txBody>
          <a:bodyPr wrap="none" lIns="0" tIns="0" rIns="0" bIns="0">
            <a:spAutoFit/>
          </a:bodyPr>
          <a:lstStyle>
            <a:lvl1pPr defTabSz="457200">
              <a:lnSpc>
                <a:spcPct val="120000"/>
              </a:lnSpc>
              <a:defRPr sz="2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a:solidFill>
                  <a:schemeClr val="bg1"/>
                </a:solidFill>
                <a:latin typeface="+mj-ea"/>
                <a:ea typeface="+mj-ea"/>
              </a:rPr>
              <a:t>汽车</a:t>
            </a:r>
          </a:p>
        </p:txBody>
      </p:sp>
      <p:sp>
        <p:nvSpPr>
          <p:cNvPr id="1668" name="Shape 476"/>
          <p:cNvSpPr/>
          <p:nvPr/>
        </p:nvSpPr>
        <p:spPr>
          <a:xfrm>
            <a:off x="3335751" y="1875383"/>
            <a:ext cx="615553" cy="400815"/>
          </a:xfrm>
          <a:prstGeom prst="rect">
            <a:avLst/>
          </a:prstGeom>
          <a:solidFill>
            <a:schemeClr val="bg2">
              <a:lumMod val="50000"/>
            </a:schemeClr>
          </a:solidFill>
          <a:ln w="12700">
            <a:miter lim="400000"/>
          </a:ln>
        </p:spPr>
        <p:txBody>
          <a:bodyPr wrap="none" lIns="0" tIns="0" rIns="0" bIns="0">
            <a:spAutoFit/>
          </a:bodyPr>
          <a:lstStyle>
            <a:lvl1pPr defTabSz="457200">
              <a:lnSpc>
                <a:spcPct val="120000"/>
              </a:lnSpc>
              <a:defRPr sz="2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a:solidFill>
                  <a:schemeClr val="bg1"/>
                </a:solidFill>
                <a:latin typeface="+mj-ea"/>
                <a:ea typeface="+mj-ea"/>
              </a:rPr>
              <a:t>科技</a:t>
            </a:r>
          </a:p>
        </p:txBody>
      </p:sp>
      <p:sp>
        <p:nvSpPr>
          <p:cNvPr id="1669" name="Shape 477"/>
          <p:cNvSpPr/>
          <p:nvPr/>
        </p:nvSpPr>
        <p:spPr>
          <a:xfrm>
            <a:off x="5282555" y="1639772"/>
            <a:ext cx="615553" cy="400815"/>
          </a:xfrm>
          <a:prstGeom prst="rect">
            <a:avLst/>
          </a:prstGeom>
          <a:solidFill>
            <a:schemeClr val="bg2">
              <a:lumMod val="50000"/>
            </a:schemeClr>
          </a:solidFill>
          <a:ln w="12700">
            <a:miter lim="400000"/>
          </a:ln>
        </p:spPr>
        <p:txBody>
          <a:bodyPr wrap="none" lIns="0" tIns="0" rIns="0" bIns="0">
            <a:spAutoFit/>
          </a:bodyPr>
          <a:lstStyle>
            <a:lvl1pPr defTabSz="457200">
              <a:lnSpc>
                <a:spcPct val="120000"/>
              </a:lnSpc>
              <a:defRPr sz="2400">
                <a:solidFill>
                  <a:schemeClr val="accent3">
                    <a:lumOff val="44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a:solidFill>
                  <a:schemeClr val="bg1"/>
                </a:solidFill>
                <a:latin typeface="+mj-ea"/>
                <a:ea typeface="+mj-ea"/>
              </a:rPr>
              <a:t>旅游</a:t>
            </a:r>
          </a:p>
        </p:txBody>
      </p:sp>
      <p:sp>
        <p:nvSpPr>
          <p:cNvPr id="1670" name="Shape 478"/>
          <p:cNvSpPr/>
          <p:nvPr/>
        </p:nvSpPr>
        <p:spPr>
          <a:xfrm>
            <a:off x="6118444" y="2656553"/>
            <a:ext cx="615553" cy="400815"/>
          </a:xfrm>
          <a:prstGeom prst="rect">
            <a:avLst/>
          </a:prstGeom>
          <a:solidFill>
            <a:schemeClr val="bg2">
              <a:lumMod val="50000"/>
            </a:schemeClr>
          </a:solidFill>
          <a:ln w="12700">
            <a:miter lim="400000"/>
          </a:ln>
        </p:spPr>
        <p:txBody>
          <a:bodyPr wrap="none" lIns="0" tIns="0" rIns="0" bIns="0">
            <a:spAutoFit/>
          </a:bodyPr>
          <a:lstStyle>
            <a:lvl1pPr defTabSz="457200">
              <a:lnSpc>
                <a:spcPct val="120000"/>
              </a:lnSpc>
              <a:defRPr sz="2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a:solidFill>
                  <a:schemeClr val="bg1"/>
                </a:solidFill>
                <a:latin typeface="+mj-ea"/>
                <a:ea typeface="+mj-ea"/>
              </a:rPr>
              <a:t>生活</a:t>
            </a:r>
          </a:p>
        </p:txBody>
      </p:sp>
      <p:sp>
        <p:nvSpPr>
          <p:cNvPr id="1671" name="Shape 479"/>
          <p:cNvSpPr/>
          <p:nvPr/>
        </p:nvSpPr>
        <p:spPr>
          <a:xfrm>
            <a:off x="5626513" y="3980407"/>
            <a:ext cx="615553" cy="400815"/>
          </a:xfrm>
          <a:prstGeom prst="rect">
            <a:avLst/>
          </a:prstGeom>
          <a:solidFill>
            <a:schemeClr val="bg2">
              <a:lumMod val="50000"/>
            </a:schemeClr>
          </a:solidFill>
          <a:ln w="12700">
            <a:miter lim="400000"/>
          </a:ln>
        </p:spPr>
        <p:txBody>
          <a:bodyPr wrap="none" lIns="0" tIns="0" rIns="0" bIns="0">
            <a:spAutoFit/>
          </a:bodyPr>
          <a:lstStyle>
            <a:lvl1pPr defTabSz="457200">
              <a:lnSpc>
                <a:spcPct val="120000"/>
              </a:lnSpc>
              <a:defRPr sz="2400">
                <a:solidFill>
                  <a:schemeClr val="accent3">
                    <a:lumOff val="44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a:solidFill>
                  <a:schemeClr val="bg1"/>
                </a:solidFill>
                <a:latin typeface="+mj-ea"/>
                <a:ea typeface="+mj-ea"/>
              </a:rPr>
              <a:t>娱乐</a:t>
            </a:r>
          </a:p>
        </p:txBody>
      </p:sp>
      <p:sp>
        <p:nvSpPr>
          <p:cNvPr id="1672" name="Shape 480"/>
          <p:cNvSpPr/>
          <p:nvPr/>
        </p:nvSpPr>
        <p:spPr>
          <a:xfrm>
            <a:off x="3726717" y="4233863"/>
            <a:ext cx="615553" cy="400815"/>
          </a:xfrm>
          <a:prstGeom prst="rect">
            <a:avLst/>
          </a:prstGeom>
          <a:solidFill>
            <a:schemeClr val="bg2">
              <a:lumMod val="50000"/>
            </a:schemeClr>
          </a:solidFill>
          <a:ln w="12700">
            <a:miter lim="400000"/>
          </a:ln>
        </p:spPr>
        <p:txBody>
          <a:bodyPr wrap="none" lIns="0" tIns="0" rIns="0" bIns="0">
            <a:spAutoFit/>
          </a:bodyPr>
          <a:lstStyle>
            <a:lvl1pPr defTabSz="457200">
              <a:lnSpc>
                <a:spcPct val="120000"/>
              </a:lnSpc>
              <a:defRPr sz="2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a:solidFill>
                  <a:schemeClr val="bg1"/>
                </a:solidFill>
                <a:latin typeface="+mj-ea"/>
                <a:ea typeface="+mj-ea"/>
              </a:rPr>
              <a:t>用户</a:t>
            </a:r>
          </a:p>
        </p:txBody>
      </p:sp>
      <p:sp>
        <p:nvSpPr>
          <p:cNvPr id="1673" name="Shape 481"/>
          <p:cNvSpPr/>
          <p:nvPr/>
        </p:nvSpPr>
        <p:spPr>
          <a:xfrm>
            <a:off x="2960307" y="2987880"/>
            <a:ext cx="615553" cy="400815"/>
          </a:xfrm>
          <a:prstGeom prst="rect">
            <a:avLst/>
          </a:prstGeom>
          <a:solidFill>
            <a:schemeClr val="bg2">
              <a:lumMod val="50000"/>
            </a:schemeClr>
          </a:solidFill>
          <a:ln w="12700">
            <a:miter lim="400000"/>
          </a:ln>
        </p:spPr>
        <p:txBody>
          <a:bodyPr wrap="none" lIns="0" tIns="0" rIns="0" bIns="0">
            <a:spAutoFit/>
          </a:bodyPr>
          <a:lstStyle>
            <a:lvl1pPr defTabSz="457200">
              <a:lnSpc>
                <a:spcPct val="120000"/>
              </a:lnSpc>
              <a:defRPr sz="2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a:solidFill>
                  <a:schemeClr val="bg1"/>
                </a:solidFill>
                <a:latin typeface="+mj-ea"/>
                <a:ea typeface="+mj-ea"/>
              </a:rPr>
              <a:t>地理</a:t>
            </a:r>
          </a:p>
        </p:txBody>
      </p:sp>
      <p:sp>
        <p:nvSpPr>
          <p:cNvPr id="19" name="标题 1"/>
          <p:cNvSpPr txBox="1"/>
          <p:nvPr/>
        </p:nvSpPr>
        <p:spPr bwMode="auto">
          <a:xfrm>
            <a:off x="1019175" y="287338"/>
            <a:ext cx="7953375" cy="44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eaLnBrk="0" fontAlgn="base" hangingPunct="0">
              <a:lnSpc>
                <a:spcPct val="103000"/>
              </a:lnSpc>
              <a:spcBef>
                <a:spcPct val="0"/>
              </a:spcBef>
              <a:spcAft>
                <a:spcPct val="0"/>
              </a:spcAft>
              <a:defRPr sz="2800">
                <a:solidFill>
                  <a:schemeClr val="tx1"/>
                </a:solidFill>
                <a:latin typeface="+mj-lt"/>
                <a:ea typeface="+mj-ea"/>
                <a:cs typeface="+mj-cs"/>
              </a:defRPr>
            </a:lvl1pPr>
            <a:lvl2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2pPr>
            <a:lvl3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3pPr>
            <a:lvl4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4pPr>
            <a:lvl5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5pPr>
            <a:lvl6pPr marL="457200" algn="l" rtl="0" eaLnBrk="0" fontAlgn="base" hangingPunct="0">
              <a:lnSpc>
                <a:spcPct val="103000"/>
              </a:lnSpc>
              <a:spcBef>
                <a:spcPct val="0"/>
              </a:spcBef>
              <a:spcAft>
                <a:spcPct val="0"/>
              </a:spcAft>
              <a:defRPr sz="2800">
                <a:solidFill>
                  <a:schemeClr val="tx1"/>
                </a:solidFill>
                <a:latin typeface="VW Headline OT-Black" pitchFamily="34" charset="0"/>
              </a:defRPr>
            </a:lvl6pPr>
            <a:lvl7pPr marL="914400" algn="l" rtl="0" eaLnBrk="0" fontAlgn="base" hangingPunct="0">
              <a:lnSpc>
                <a:spcPct val="103000"/>
              </a:lnSpc>
              <a:spcBef>
                <a:spcPct val="0"/>
              </a:spcBef>
              <a:spcAft>
                <a:spcPct val="0"/>
              </a:spcAft>
              <a:defRPr sz="2800">
                <a:solidFill>
                  <a:schemeClr val="tx1"/>
                </a:solidFill>
                <a:latin typeface="VW Headline OT-Black" pitchFamily="34" charset="0"/>
              </a:defRPr>
            </a:lvl7pPr>
            <a:lvl8pPr marL="1371600" algn="l" rtl="0" eaLnBrk="0" fontAlgn="base" hangingPunct="0">
              <a:lnSpc>
                <a:spcPct val="103000"/>
              </a:lnSpc>
              <a:spcBef>
                <a:spcPct val="0"/>
              </a:spcBef>
              <a:spcAft>
                <a:spcPct val="0"/>
              </a:spcAft>
              <a:defRPr sz="2800">
                <a:solidFill>
                  <a:schemeClr val="tx1"/>
                </a:solidFill>
                <a:latin typeface="VW Headline OT-Black" pitchFamily="34" charset="0"/>
              </a:defRPr>
            </a:lvl8pPr>
            <a:lvl9pPr marL="1828800" algn="l" rtl="0" eaLnBrk="0" fontAlgn="base" hangingPunct="0">
              <a:lnSpc>
                <a:spcPct val="103000"/>
              </a:lnSpc>
              <a:spcBef>
                <a:spcPct val="0"/>
              </a:spcBef>
              <a:spcAft>
                <a:spcPct val="0"/>
              </a:spcAft>
              <a:defRPr sz="2800">
                <a:solidFill>
                  <a:schemeClr val="tx1"/>
                </a:solidFill>
                <a:latin typeface="VW Headline OT-Black" pitchFamily="34" charset="0"/>
              </a:defRPr>
            </a:lvl9pPr>
          </a:lstStyle>
          <a:p>
            <a:r>
              <a:rPr lang="zh-CN" altLang="en-US" b="1" kern="0" dirty="0">
                <a:latin typeface="+mj-ea"/>
              </a:rPr>
              <a:t>专业媒体口碑塑造</a:t>
            </a:r>
          </a:p>
        </p:txBody>
      </p:sp>
    </p:spTree>
  </p:cSld>
  <p:clrMapOvr>
    <a:masterClrMapping/>
  </p:clrMapOvr>
  <p:transition spd="slow">
    <p:dissolv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成组"/>
          <p:cNvGrpSpPr/>
          <p:nvPr/>
        </p:nvGrpSpPr>
        <p:grpSpPr>
          <a:xfrm>
            <a:off x="725060" y="1463423"/>
            <a:ext cx="8063742" cy="4259730"/>
            <a:chOff x="0" y="0"/>
            <a:chExt cx="8063741" cy="4259729"/>
          </a:xfrm>
        </p:grpSpPr>
        <p:pic>
          <p:nvPicPr>
            <p:cNvPr id="1678" name="image12.jpg" descr="image12.jpg"/>
            <p:cNvPicPr>
              <a:picLocks noChangeAspect="1"/>
            </p:cNvPicPr>
            <p:nvPr/>
          </p:nvPicPr>
          <p:blipFill>
            <a:blip r:embed="rId2" cstate="email"/>
            <a:stretch>
              <a:fillRect/>
            </a:stretch>
          </p:blipFill>
          <p:spPr>
            <a:xfrm>
              <a:off x="29063" y="725110"/>
              <a:ext cx="1026480" cy="1539720"/>
            </a:xfrm>
            <a:prstGeom prst="rect">
              <a:avLst/>
            </a:prstGeom>
            <a:ln w="12700" cap="flat">
              <a:noFill/>
              <a:miter lim="400000"/>
              <a:headEnd/>
              <a:tailEnd/>
            </a:ln>
            <a:effectLst/>
          </p:spPr>
        </p:pic>
        <p:sp>
          <p:nvSpPr>
            <p:cNvPr id="1679" name="Shape 486"/>
            <p:cNvSpPr/>
            <p:nvPr/>
          </p:nvSpPr>
          <p:spPr>
            <a:xfrm>
              <a:off x="0" y="2420422"/>
              <a:ext cx="1055543" cy="742088"/>
            </a:xfrm>
            <a:prstGeom prst="rect">
              <a:avLst/>
            </a:prstGeom>
            <a:noFill/>
            <a:ln w="12700" cap="flat">
              <a:noFill/>
              <a:miter lim="400000"/>
            </a:ln>
            <a:effectLst/>
          </p:spPr>
          <p:txBody>
            <a:bodyPr wrap="square" lIns="18573" tIns="18573" rIns="18573" bIns="18573" numCol="1" anchor="t">
              <a:noAutofit/>
            </a:bodyPr>
            <a:lstStyle/>
            <a:p>
              <a:pPr>
                <a:defRPr sz="900" b="1">
                  <a:solidFill>
                    <a:srgbClr val="5D5C5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a:solidFill>
                    <a:schemeClr val="tx1"/>
                  </a:solidFill>
                  <a:latin typeface="+mj-ea"/>
                  <a:ea typeface="+mj-ea"/>
                </a:rPr>
                <a:t>王洪浩</a:t>
              </a:r>
              <a:endParaRPr>
                <a:solidFill>
                  <a:schemeClr val="tx1"/>
                </a:solidFill>
                <a:latin typeface="+mj-ea"/>
                <a:ea typeface="+mj-ea"/>
                <a:sym typeface="VW Headline OT-Book"/>
              </a:endParaRPr>
            </a:p>
            <a:p>
              <a:pPr>
                <a:defRPr sz="900">
                  <a:solidFill>
                    <a:srgbClr val="5D5C5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solidFill>
                  <a:schemeClr val="tx1"/>
                </a:solidFill>
                <a:latin typeface="+mj-ea"/>
                <a:ea typeface="+mj-ea"/>
                <a:sym typeface="VW Headline OT-Book"/>
              </a:endParaRPr>
            </a:p>
            <a:p>
              <a:pPr>
                <a:defRPr sz="700">
                  <a:solidFill>
                    <a:srgbClr val="5D5C5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a:solidFill>
                    <a:schemeClr val="tx1"/>
                  </a:solidFill>
                  <a:latin typeface="+mj-ea"/>
                  <a:ea typeface="+mj-ea"/>
                </a:rPr>
                <a:t>现任易车网主编曾任时尚《座驾CAR》执行主编</a:t>
              </a:r>
            </a:p>
          </p:txBody>
        </p:sp>
        <p:pic>
          <p:nvPicPr>
            <p:cNvPr id="1680" name="image13.jpg" descr="image13.jpg"/>
            <p:cNvPicPr>
              <a:picLocks noChangeAspect="1"/>
            </p:cNvPicPr>
            <p:nvPr/>
          </p:nvPicPr>
          <p:blipFill>
            <a:blip r:embed="rId3" cstate="email"/>
            <a:stretch>
              <a:fillRect/>
            </a:stretch>
          </p:blipFill>
          <p:spPr>
            <a:xfrm>
              <a:off x="23943" y="3797403"/>
              <a:ext cx="932961" cy="421699"/>
            </a:xfrm>
            <a:prstGeom prst="rect">
              <a:avLst/>
            </a:prstGeom>
            <a:ln w="12700" cap="flat">
              <a:noFill/>
              <a:miter lim="400000"/>
              <a:headEnd/>
              <a:tailEnd/>
            </a:ln>
            <a:effectLst/>
          </p:spPr>
        </p:pic>
        <p:sp>
          <p:nvSpPr>
            <p:cNvPr id="1681" name="Shape 488"/>
            <p:cNvSpPr/>
            <p:nvPr/>
          </p:nvSpPr>
          <p:spPr>
            <a:xfrm flipH="1">
              <a:off x="1115340" y="494802"/>
              <a:ext cx="1" cy="3112198"/>
            </a:xfrm>
            <a:prstGeom prst="line">
              <a:avLst/>
            </a:prstGeom>
            <a:noFill/>
            <a:ln w="9525" cap="flat">
              <a:solidFill>
                <a:srgbClr val="808080"/>
              </a:solidFill>
              <a:prstDash val="solid"/>
              <a:round/>
            </a:ln>
            <a:effectLst/>
          </p:spPr>
          <p:txBody>
            <a:bodyPr wrap="square" lIns="89999" tIns="89999" rIns="89999" bIns="89999" numCol="1" anchor="ctr">
              <a:noAutofit/>
            </a:bodyPr>
            <a:lstStyle/>
            <a:p>
              <a:endParaRPr>
                <a:solidFill>
                  <a:schemeClr val="tx1"/>
                </a:solidFill>
                <a:latin typeface="+mj-ea"/>
                <a:ea typeface="+mj-ea"/>
              </a:endParaRPr>
            </a:p>
          </p:txBody>
        </p:sp>
        <p:pic>
          <p:nvPicPr>
            <p:cNvPr id="1682" name="image14.png" descr="image14.png"/>
            <p:cNvPicPr>
              <a:picLocks noChangeAspect="1"/>
            </p:cNvPicPr>
            <p:nvPr/>
          </p:nvPicPr>
          <p:blipFill>
            <a:blip r:embed="rId4" cstate="email"/>
            <a:srcRect/>
            <a:stretch>
              <a:fillRect/>
            </a:stretch>
          </p:blipFill>
          <p:spPr>
            <a:xfrm>
              <a:off x="1162608" y="722679"/>
              <a:ext cx="1096202" cy="1544573"/>
            </a:xfrm>
            <a:prstGeom prst="rect">
              <a:avLst/>
            </a:prstGeom>
            <a:ln w="12700" cap="flat">
              <a:noFill/>
              <a:miter lim="400000"/>
              <a:headEnd/>
              <a:tailEnd/>
            </a:ln>
            <a:effectLst/>
          </p:spPr>
        </p:pic>
        <p:sp>
          <p:nvSpPr>
            <p:cNvPr id="1683" name="Shape 490"/>
            <p:cNvSpPr/>
            <p:nvPr/>
          </p:nvSpPr>
          <p:spPr>
            <a:xfrm>
              <a:off x="1163294" y="2420422"/>
              <a:ext cx="1179491" cy="494381"/>
            </a:xfrm>
            <a:prstGeom prst="rect">
              <a:avLst/>
            </a:prstGeom>
            <a:noFill/>
            <a:ln w="12700" cap="flat">
              <a:noFill/>
              <a:miter lim="400000"/>
            </a:ln>
            <a:effectLst/>
          </p:spPr>
          <p:txBody>
            <a:bodyPr wrap="square" lIns="18573" tIns="18573" rIns="18573" bIns="18573" numCol="1" anchor="t">
              <a:noAutofit/>
            </a:bodyPr>
            <a:lstStyle/>
            <a:p>
              <a:pPr>
                <a:defRPr sz="900" b="1">
                  <a:solidFill>
                    <a:srgbClr val="5D5C5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a:solidFill>
                    <a:schemeClr val="tx1"/>
                  </a:solidFill>
                  <a:latin typeface="+mj-ea"/>
                  <a:ea typeface="+mj-ea"/>
                </a:rPr>
                <a:t>孟庆嘉</a:t>
              </a:r>
              <a:endParaRPr>
                <a:solidFill>
                  <a:schemeClr val="tx1"/>
                </a:solidFill>
                <a:latin typeface="+mj-ea"/>
                <a:ea typeface="+mj-ea"/>
                <a:sym typeface="VW Headline OT-Book"/>
              </a:endParaRPr>
            </a:p>
            <a:p>
              <a:pPr>
                <a:defRPr sz="900">
                  <a:solidFill>
                    <a:srgbClr val="5D5C5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solidFill>
                  <a:schemeClr val="tx1"/>
                </a:solidFill>
                <a:latin typeface="+mj-ea"/>
                <a:ea typeface="+mj-ea"/>
                <a:sym typeface="VW Headline OT-Book"/>
              </a:endParaRPr>
            </a:p>
            <a:p>
              <a:pPr>
                <a:defRPr sz="700">
                  <a:solidFill>
                    <a:srgbClr val="5D5C5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a:solidFill>
                    <a:schemeClr val="tx1"/>
                  </a:solidFill>
                  <a:latin typeface="+mj-ea"/>
                  <a:ea typeface="+mj-ea"/>
                </a:rPr>
                <a:t>汽车之家 高级主编</a:t>
              </a:r>
            </a:p>
          </p:txBody>
        </p:sp>
        <p:pic>
          <p:nvPicPr>
            <p:cNvPr id="1684" name="image15.png" descr="image15.png"/>
            <p:cNvPicPr>
              <a:picLocks noChangeAspect="1"/>
            </p:cNvPicPr>
            <p:nvPr/>
          </p:nvPicPr>
          <p:blipFill>
            <a:blip r:embed="rId5" cstate="email"/>
            <a:stretch>
              <a:fillRect/>
            </a:stretch>
          </p:blipFill>
          <p:spPr>
            <a:xfrm>
              <a:off x="1257174" y="3717677"/>
              <a:ext cx="869063" cy="542053"/>
            </a:xfrm>
            <a:prstGeom prst="rect">
              <a:avLst/>
            </a:prstGeom>
            <a:ln w="12700" cap="flat">
              <a:noFill/>
              <a:miter lim="400000"/>
              <a:headEnd/>
              <a:tailEnd/>
            </a:ln>
            <a:effectLst/>
          </p:spPr>
        </p:pic>
        <p:pic>
          <p:nvPicPr>
            <p:cNvPr id="1685" name="image16.jpg" descr="image16.jpg"/>
            <p:cNvPicPr>
              <a:picLocks noChangeAspect="1"/>
            </p:cNvPicPr>
            <p:nvPr/>
          </p:nvPicPr>
          <p:blipFill>
            <a:blip r:embed="rId6" cstate="email"/>
            <a:srcRect/>
            <a:stretch>
              <a:fillRect/>
            </a:stretch>
          </p:blipFill>
          <p:spPr>
            <a:xfrm>
              <a:off x="2326576" y="722679"/>
              <a:ext cx="1046303" cy="1539720"/>
            </a:xfrm>
            <a:prstGeom prst="rect">
              <a:avLst/>
            </a:prstGeom>
            <a:ln w="12700" cap="flat">
              <a:noFill/>
              <a:miter lim="400000"/>
              <a:headEnd/>
              <a:tailEnd/>
            </a:ln>
            <a:effectLst/>
          </p:spPr>
        </p:pic>
        <p:sp>
          <p:nvSpPr>
            <p:cNvPr id="1686" name="Shape 493"/>
            <p:cNvSpPr/>
            <p:nvPr/>
          </p:nvSpPr>
          <p:spPr>
            <a:xfrm flipH="1">
              <a:off x="2294829" y="494802"/>
              <a:ext cx="1" cy="3112198"/>
            </a:xfrm>
            <a:prstGeom prst="line">
              <a:avLst/>
            </a:prstGeom>
            <a:noFill/>
            <a:ln w="9525" cap="flat">
              <a:solidFill>
                <a:srgbClr val="808080"/>
              </a:solidFill>
              <a:prstDash val="solid"/>
              <a:round/>
            </a:ln>
            <a:effectLst/>
          </p:spPr>
          <p:txBody>
            <a:bodyPr wrap="square" lIns="89999" tIns="89999" rIns="89999" bIns="89999" numCol="1" anchor="ctr">
              <a:noAutofit/>
            </a:bodyPr>
            <a:lstStyle/>
            <a:p>
              <a:endParaRPr>
                <a:solidFill>
                  <a:schemeClr val="tx1"/>
                </a:solidFill>
                <a:latin typeface="+mj-ea"/>
                <a:ea typeface="+mj-ea"/>
              </a:endParaRPr>
            </a:p>
          </p:txBody>
        </p:sp>
        <p:sp>
          <p:nvSpPr>
            <p:cNvPr id="1687" name="Shape 494"/>
            <p:cNvSpPr/>
            <p:nvPr/>
          </p:nvSpPr>
          <p:spPr>
            <a:xfrm>
              <a:off x="2317733" y="2367141"/>
              <a:ext cx="1104243" cy="742088"/>
            </a:xfrm>
            <a:prstGeom prst="rect">
              <a:avLst/>
            </a:prstGeom>
            <a:noFill/>
            <a:ln w="12700" cap="flat">
              <a:noFill/>
              <a:miter lim="400000"/>
            </a:ln>
            <a:effectLst/>
          </p:spPr>
          <p:txBody>
            <a:bodyPr wrap="square" lIns="18573" tIns="18573" rIns="18573" bIns="18573" numCol="1" anchor="t">
              <a:noAutofit/>
            </a:bodyPr>
            <a:lstStyle/>
            <a:p>
              <a:pPr>
                <a:defRPr sz="900" b="1">
                  <a:solidFill>
                    <a:srgbClr val="5D5C5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a:solidFill>
                    <a:schemeClr val="tx1"/>
                  </a:solidFill>
                  <a:latin typeface="+mj-ea"/>
                  <a:ea typeface="+mj-ea"/>
                </a:rPr>
                <a:t>颜宇鹏</a:t>
              </a:r>
              <a:endParaRPr>
                <a:solidFill>
                  <a:schemeClr val="tx1"/>
                </a:solidFill>
                <a:latin typeface="+mj-ea"/>
                <a:ea typeface="+mj-ea"/>
                <a:sym typeface="VW Headline OT-Book"/>
              </a:endParaRPr>
            </a:p>
            <a:p>
              <a:pPr>
                <a:defRPr sz="900">
                  <a:solidFill>
                    <a:srgbClr val="5D5C5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solidFill>
                  <a:schemeClr val="tx1"/>
                </a:solidFill>
                <a:latin typeface="+mj-ea"/>
                <a:ea typeface="+mj-ea"/>
                <a:sym typeface="VW Headline OT-Book"/>
              </a:endParaRPr>
            </a:p>
            <a:p>
              <a:pPr>
                <a:defRPr sz="700">
                  <a:solidFill>
                    <a:srgbClr val="5D5C5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a:solidFill>
                    <a:schemeClr val="tx1"/>
                  </a:solidFill>
                  <a:latin typeface="+mj-ea"/>
                  <a:ea typeface="+mj-ea"/>
                </a:rPr>
                <a:t>中国著名资深汽车评论员，新车评网创办人之一、总编辑、首席车评人</a:t>
              </a:r>
            </a:p>
          </p:txBody>
        </p:sp>
        <p:pic>
          <p:nvPicPr>
            <p:cNvPr id="1688" name="image17.jpg" descr="image17.jpg"/>
            <p:cNvPicPr>
              <a:picLocks noChangeAspect="1"/>
            </p:cNvPicPr>
            <p:nvPr/>
          </p:nvPicPr>
          <p:blipFill>
            <a:blip r:embed="rId7" cstate="email"/>
            <a:stretch>
              <a:fillRect/>
            </a:stretch>
          </p:blipFill>
          <p:spPr>
            <a:xfrm>
              <a:off x="2587483" y="3748046"/>
              <a:ext cx="488902" cy="483429"/>
            </a:xfrm>
            <a:prstGeom prst="rect">
              <a:avLst/>
            </a:prstGeom>
            <a:ln w="12700" cap="flat">
              <a:noFill/>
              <a:miter lim="400000"/>
              <a:headEnd/>
              <a:tailEnd/>
            </a:ln>
            <a:effectLst/>
          </p:spPr>
        </p:pic>
        <p:sp>
          <p:nvSpPr>
            <p:cNvPr id="1689" name="Shape 496"/>
            <p:cNvSpPr/>
            <p:nvPr/>
          </p:nvSpPr>
          <p:spPr>
            <a:xfrm>
              <a:off x="29063" y="19620"/>
              <a:ext cx="3330959" cy="454475"/>
            </a:xfrm>
            <a:prstGeom prst="rect">
              <a:avLst/>
            </a:prstGeom>
            <a:noFill/>
            <a:ln w="28575" cap="flat">
              <a:solidFill>
                <a:srgbClr val="DCDCDC"/>
              </a:solidFill>
              <a:prstDash val="solid"/>
              <a:round/>
            </a:ln>
            <a:effectLst/>
          </p:spPr>
          <p:txBody>
            <a:bodyPr wrap="square" lIns="89999" tIns="89999" rIns="89999" bIns="89999" numCol="1" anchor="ctr">
              <a:noAutofit/>
            </a:bodyPr>
            <a:lstStyle/>
            <a:p>
              <a:pPr algn="ctr">
                <a:defRPr sz="500">
                  <a:solidFill>
                    <a:srgbClr val="800D0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solidFill>
                  <a:schemeClr val="tx1"/>
                </a:solidFill>
                <a:latin typeface="+mj-ea"/>
                <a:ea typeface="+mj-ea"/>
              </a:endParaRPr>
            </a:p>
          </p:txBody>
        </p:sp>
        <p:sp>
          <p:nvSpPr>
            <p:cNvPr id="1690" name="Shape 497"/>
            <p:cNvSpPr/>
            <p:nvPr/>
          </p:nvSpPr>
          <p:spPr>
            <a:xfrm>
              <a:off x="29063" y="89116"/>
              <a:ext cx="3330959" cy="315482"/>
            </a:xfrm>
            <a:prstGeom prst="rect">
              <a:avLst/>
            </a:prstGeom>
            <a:noFill/>
            <a:ln w="12700" cap="flat">
              <a:noFill/>
              <a:miter lim="400000"/>
            </a:ln>
            <a:effectLst/>
          </p:spPr>
          <p:txBody>
            <a:bodyPr wrap="square" lIns="18573" tIns="18573" rIns="18573" bIns="18573" numCol="1" anchor="ctr">
              <a:noAutofit/>
            </a:bodyPr>
            <a:lstStyle>
              <a:lvl1pPr algn="ctr">
                <a:defRPr sz="1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a:solidFill>
                    <a:schemeClr val="tx1"/>
                  </a:solidFill>
                  <a:latin typeface="+mj-ea"/>
                  <a:ea typeface="+mj-ea"/>
                </a:rPr>
                <a:t>垂直媒体</a:t>
              </a:r>
            </a:p>
          </p:txBody>
        </p:sp>
        <p:sp>
          <p:nvSpPr>
            <p:cNvPr id="1691" name="Shape 498"/>
            <p:cNvSpPr/>
            <p:nvPr/>
          </p:nvSpPr>
          <p:spPr>
            <a:xfrm>
              <a:off x="3454813" y="19620"/>
              <a:ext cx="2219619" cy="454475"/>
            </a:xfrm>
            <a:prstGeom prst="rect">
              <a:avLst/>
            </a:prstGeom>
            <a:noFill/>
            <a:ln w="28575" cap="flat">
              <a:solidFill>
                <a:srgbClr val="DCDCDC"/>
              </a:solidFill>
              <a:prstDash val="solid"/>
              <a:round/>
            </a:ln>
            <a:effectLst/>
          </p:spPr>
          <p:txBody>
            <a:bodyPr wrap="square" lIns="89999" tIns="89999" rIns="89999" bIns="89999" numCol="1" anchor="ctr">
              <a:noAutofit/>
            </a:bodyPr>
            <a:lstStyle/>
            <a:p>
              <a:pPr algn="ctr">
                <a:defRPr sz="500">
                  <a:solidFill>
                    <a:srgbClr val="800D0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solidFill>
                  <a:schemeClr val="tx1"/>
                </a:solidFill>
                <a:latin typeface="+mj-ea"/>
                <a:ea typeface="+mj-ea"/>
              </a:endParaRPr>
            </a:p>
          </p:txBody>
        </p:sp>
        <p:sp>
          <p:nvSpPr>
            <p:cNvPr id="1692" name="Shape 499"/>
            <p:cNvSpPr/>
            <p:nvPr/>
          </p:nvSpPr>
          <p:spPr>
            <a:xfrm>
              <a:off x="3454813" y="89116"/>
              <a:ext cx="2219619" cy="315482"/>
            </a:xfrm>
            <a:prstGeom prst="rect">
              <a:avLst/>
            </a:prstGeom>
            <a:noFill/>
            <a:ln w="12700" cap="flat">
              <a:noFill/>
              <a:miter lim="400000"/>
            </a:ln>
            <a:effectLst/>
          </p:spPr>
          <p:txBody>
            <a:bodyPr wrap="square" lIns="18573" tIns="18573" rIns="18573" bIns="18573" numCol="1" anchor="ctr">
              <a:noAutofit/>
            </a:bodyPr>
            <a:lstStyle>
              <a:lvl1pPr algn="ctr">
                <a:defRPr sz="1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a:solidFill>
                    <a:schemeClr val="tx1"/>
                  </a:solidFill>
                  <a:latin typeface="+mj-ea"/>
                  <a:ea typeface="+mj-ea"/>
                </a:rPr>
                <a:t>传统媒体</a:t>
              </a:r>
            </a:p>
          </p:txBody>
        </p:sp>
        <p:sp>
          <p:nvSpPr>
            <p:cNvPr id="1693" name="Shape 500"/>
            <p:cNvSpPr/>
            <p:nvPr/>
          </p:nvSpPr>
          <p:spPr>
            <a:xfrm>
              <a:off x="3464121" y="2341924"/>
              <a:ext cx="1043721" cy="865942"/>
            </a:xfrm>
            <a:prstGeom prst="rect">
              <a:avLst/>
            </a:prstGeom>
            <a:noFill/>
            <a:ln w="12700" cap="flat">
              <a:noFill/>
              <a:miter lim="400000"/>
            </a:ln>
            <a:effectLst/>
          </p:spPr>
          <p:txBody>
            <a:bodyPr wrap="square" lIns="18573" tIns="18573" rIns="18573" bIns="18573" numCol="1" anchor="t">
              <a:noAutofit/>
            </a:bodyPr>
            <a:lstStyle/>
            <a:p>
              <a:pPr>
                <a:defRPr sz="900" b="1">
                  <a:solidFill>
                    <a:srgbClr val="5D5C5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a:solidFill>
                    <a:schemeClr val="tx1"/>
                  </a:solidFill>
                  <a:latin typeface="+mj-ea"/>
                  <a:ea typeface="+mj-ea"/>
                </a:rPr>
                <a:t>许群</a:t>
              </a:r>
              <a:endParaRPr>
                <a:solidFill>
                  <a:schemeClr val="tx1"/>
                </a:solidFill>
                <a:latin typeface="+mj-ea"/>
                <a:ea typeface="+mj-ea"/>
                <a:sym typeface="VW Headline OT-Book"/>
              </a:endParaRPr>
            </a:p>
            <a:p>
              <a:pPr>
                <a:defRPr sz="900">
                  <a:solidFill>
                    <a:srgbClr val="5D5C5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solidFill>
                  <a:schemeClr val="tx1"/>
                </a:solidFill>
                <a:latin typeface="+mj-ea"/>
                <a:ea typeface="+mj-ea"/>
                <a:sym typeface="VW Headline OT-Book"/>
              </a:endParaRPr>
            </a:p>
            <a:p>
              <a:pPr>
                <a:defRPr sz="700">
                  <a:solidFill>
                    <a:srgbClr val="5D5C5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a:solidFill>
                    <a:schemeClr val="tx1"/>
                  </a:solidFill>
                  <a:latin typeface="+mj-ea"/>
                  <a:ea typeface="+mj-ea"/>
                </a:rPr>
                <a:t>资深汽车媒体人，《ramp驾道》杂志出版人 ，拥有《四万说车》等热门栏目</a:t>
              </a:r>
            </a:p>
          </p:txBody>
        </p:sp>
        <p:sp>
          <p:nvSpPr>
            <p:cNvPr id="1694" name="Shape 501"/>
            <p:cNvSpPr/>
            <p:nvPr/>
          </p:nvSpPr>
          <p:spPr>
            <a:xfrm flipH="1">
              <a:off x="4574044" y="494802"/>
              <a:ext cx="1" cy="3112198"/>
            </a:xfrm>
            <a:prstGeom prst="line">
              <a:avLst/>
            </a:prstGeom>
            <a:noFill/>
            <a:ln w="9525" cap="flat">
              <a:solidFill>
                <a:srgbClr val="808080"/>
              </a:solidFill>
              <a:prstDash val="solid"/>
              <a:round/>
            </a:ln>
            <a:effectLst/>
          </p:spPr>
          <p:txBody>
            <a:bodyPr wrap="square" lIns="89999" tIns="89999" rIns="89999" bIns="89999" numCol="1" anchor="ctr">
              <a:noAutofit/>
            </a:bodyPr>
            <a:lstStyle/>
            <a:p>
              <a:endParaRPr>
                <a:solidFill>
                  <a:schemeClr val="tx1"/>
                </a:solidFill>
                <a:latin typeface="+mj-ea"/>
                <a:ea typeface="+mj-ea"/>
              </a:endParaRPr>
            </a:p>
          </p:txBody>
        </p:sp>
        <p:sp>
          <p:nvSpPr>
            <p:cNvPr id="1695" name="Shape 502"/>
            <p:cNvSpPr/>
            <p:nvPr/>
          </p:nvSpPr>
          <p:spPr>
            <a:xfrm>
              <a:off x="4615328" y="2339524"/>
              <a:ext cx="1053026" cy="618235"/>
            </a:xfrm>
            <a:prstGeom prst="rect">
              <a:avLst/>
            </a:prstGeom>
            <a:noFill/>
            <a:ln w="12700" cap="flat">
              <a:noFill/>
              <a:miter lim="400000"/>
            </a:ln>
            <a:effectLst/>
          </p:spPr>
          <p:txBody>
            <a:bodyPr wrap="square" lIns="18573" tIns="18573" rIns="18573" bIns="18573" numCol="1" anchor="t">
              <a:noAutofit/>
            </a:bodyPr>
            <a:lstStyle/>
            <a:p>
              <a:pPr>
                <a:defRPr sz="900" b="1">
                  <a:solidFill>
                    <a:srgbClr val="5D5C5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a:solidFill>
                    <a:schemeClr val="tx1"/>
                  </a:solidFill>
                  <a:latin typeface="+mj-ea"/>
                  <a:ea typeface="+mj-ea"/>
                </a:rPr>
                <a:t>缪俊</a:t>
              </a:r>
              <a:endParaRPr>
                <a:solidFill>
                  <a:schemeClr val="tx1"/>
                </a:solidFill>
                <a:latin typeface="+mj-ea"/>
                <a:ea typeface="+mj-ea"/>
                <a:sym typeface="VW Headline OT-Book"/>
              </a:endParaRPr>
            </a:p>
            <a:p>
              <a:pPr>
                <a:defRPr sz="900">
                  <a:solidFill>
                    <a:srgbClr val="5D5C5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solidFill>
                  <a:schemeClr val="tx1"/>
                </a:solidFill>
                <a:latin typeface="+mj-ea"/>
                <a:ea typeface="+mj-ea"/>
                <a:sym typeface="VW Headline OT-Book"/>
              </a:endParaRPr>
            </a:p>
            <a:p>
              <a:pPr>
                <a:defRPr sz="700">
                  <a:solidFill>
                    <a:srgbClr val="5D5C5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a:solidFill>
                    <a:schemeClr val="tx1"/>
                  </a:solidFill>
                  <a:latin typeface="+mj-ea"/>
                  <a:ea typeface="+mj-ea"/>
                </a:rPr>
                <a:t>名车志副出版人兼编辑总监</a:t>
              </a:r>
            </a:p>
          </p:txBody>
        </p:sp>
        <p:pic>
          <p:nvPicPr>
            <p:cNvPr id="1696" name="image18.png" descr="image18.png"/>
            <p:cNvPicPr>
              <a:picLocks noChangeAspect="1"/>
            </p:cNvPicPr>
            <p:nvPr/>
          </p:nvPicPr>
          <p:blipFill>
            <a:blip r:embed="rId8" cstate="email"/>
            <a:stretch>
              <a:fillRect/>
            </a:stretch>
          </p:blipFill>
          <p:spPr>
            <a:xfrm>
              <a:off x="3462103" y="722665"/>
              <a:ext cx="1080673" cy="1539720"/>
            </a:xfrm>
            <a:prstGeom prst="rect">
              <a:avLst/>
            </a:prstGeom>
            <a:ln w="12700" cap="flat">
              <a:noFill/>
              <a:miter lim="400000"/>
              <a:headEnd/>
              <a:tailEnd/>
            </a:ln>
            <a:effectLst/>
          </p:spPr>
        </p:pic>
        <p:pic>
          <p:nvPicPr>
            <p:cNvPr id="1697" name="image19.png" descr="image19.png"/>
            <p:cNvPicPr>
              <a:picLocks noChangeAspect="1"/>
            </p:cNvPicPr>
            <p:nvPr/>
          </p:nvPicPr>
          <p:blipFill>
            <a:blip r:embed="rId9" cstate="email"/>
            <a:srcRect/>
            <a:stretch>
              <a:fillRect/>
            </a:stretch>
          </p:blipFill>
          <p:spPr>
            <a:xfrm>
              <a:off x="4617078" y="722665"/>
              <a:ext cx="1059188" cy="1539720"/>
            </a:xfrm>
            <a:prstGeom prst="rect">
              <a:avLst/>
            </a:prstGeom>
            <a:ln w="12700" cap="flat">
              <a:noFill/>
              <a:miter lim="400000"/>
              <a:headEnd/>
              <a:tailEnd/>
            </a:ln>
            <a:effectLst/>
          </p:spPr>
        </p:pic>
        <p:pic>
          <p:nvPicPr>
            <p:cNvPr id="1698" name="image20.png" descr="image20.png"/>
            <p:cNvPicPr>
              <a:picLocks noChangeAspect="1"/>
            </p:cNvPicPr>
            <p:nvPr/>
          </p:nvPicPr>
          <p:blipFill>
            <a:blip r:embed="rId10" cstate="email"/>
            <a:stretch>
              <a:fillRect/>
            </a:stretch>
          </p:blipFill>
          <p:spPr>
            <a:xfrm>
              <a:off x="3475068" y="3794955"/>
              <a:ext cx="973564" cy="329886"/>
            </a:xfrm>
            <a:prstGeom prst="rect">
              <a:avLst/>
            </a:prstGeom>
            <a:ln w="12700" cap="flat">
              <a:noFill/>
              <a:miter lim="400000"/>
              <a:headEnd/>
              <a:tailEnd/>
            </a:ln>
            <a:effectLst/>
          </p:spPr>
        </p:pic>
        <p:pic>
          <p:nvPicPr>
            <p:cNvPr id="1699" name="image21.jpg" descr="image21.jpg"/>
            <p:cNvPicPr>
              <a:picLocks noChangeAspect="1"/>
            </p:cNvPicPr>
            <p:nvPr/>
          </p:nvPicPr>
          <p:blipFill>
            <a:blip r:embed="rId11" cstate="email"/>
            <a:stretch>
              <a:fillRect/>
            </a:stretch>
          </p:blipFill>
          <p:spPr>
            <a:xfrm>
              <a:off x="4199404" y="3755905"/>
              <a:ext cx="311915" cy="368937"/>
            </a:xfrm>
            <a:prstGeom prst="rect">
              <a:avLst/>
            </a:prstGeom>
            <a:ln w="12700" cap="flat">
              <a:noFill/>
              <a:miter lim="400000"/>
              <a:headEnd/>
              <a:tailEnd/>
            </a:ln>
            <a:effectLst/>
          </p:spPr>
        </p:pic>
        <p:pic>
          <p:nvPicPr>
            <p:cNvPr id="1700" name="image22.jpg" descr="image22.jpg"/>
            <p:cNvPicPr>
              <a:picLocks noChangeAspect="1"/>
            </p:cNvPicPr>
            <p:nvPr/>
          </p:nvPicPr>
          <p:blipFill>
            <a:blip r:embed="rId12" cstate="email"/>
            <a:stretch>
              <a:fillRect/>
            </a:stretch>
          </p:blipFill>
          <p:spPr>
            <a:xfrm>
              <a:off x="4797448" y="3755085"/>
              <a:ext cx="736466" cy="327600"/>
            </a:xfrm>
            <a:prstGeom prst="rect">
              <a:avLst/>
            </a:prstGeom>
            <a:ln w="12700" cap="flat">
              <a:noFill/>
              <a:miter lim="400000"/>
              <a:headEnd/>
              <a:tailEnd/>
            </a:ln>
            <a:effectLst/>
          </p:spPr>
        </p:pic>
        <p:sp>
          <p:nvSpPr>
            <p:cNvPr id="1701" name="Shape 508"/>
            <p:cNvSpPr/>
            <p:nvPr/>
          </p:nvSpPr>
          <p:spPr>
            <a:xfrm flipH="1">
              <a:off x="3408792" y="19619"/>
              <a:ext cx="1" cy="4098695"/>
            </a:xfrm>
            <a:prstGeom prst="line">
              <a:avLst/>
            </a:prstGeom>
            <a:noFill/>
            <a:ln w="6350" cap="flat">
              <a:solidFill>
                <a:srgbClr val="000000"/>
              </a:solidFill>
              <a:prstDash val="dash"/>
              <a:round/>
            </a:ln>
            <a:effectLst/>
          </p:spPr>
          <p:txBody>
            <a:bodyPr wrap="square" lIns="89999" tIns="89999" rIns="89999" bIns="89999" numCol="1" anchor="ctr">
              <a:noAutofit/>
            </a:bodyPr>
            <a:lstStyle/>
            <a:p>
              <a:endParaRPr>
                <a:solidFill>
                  <a:schemeClr val="tx1"/>
                </a:solidFill>
                <a:latin typeface="+mj-ea"/>
                <a:ea typeface="+mj-ea"/>
              </a:endParaRPr>
            </a:p>
          </p:txBody>
        </p:sp>
        <p:sp>
          <p:nvSpPr>
            <p:cNvPr id="1702" name="Shape 509"/>
            <p:cNvSpPr/>
            <p:nvPr/>
          </p:nvSpPr>
          <p:spPr>
            <a:xfrm>
              <a:off x="5766395" y="24946"/>
              <a:ext cx="2297347" cy="454475"/>
            </a:xfrm>
            <a:prstGeom prst="rect">
              <a:avLst/>
            </a:prstGeom>
            <a:noFill/>
            <a:ln w="28575" cap="flat">
              <a:solidFill>
                <a:srgbClr val="DCDCDC"/>
              </a:solidFill>
              <a:prstDash val="solid"/>
              <a:round/>
            </a:ln>
            <a:effectLst/>
          </p:spPr>
          <p:txBody>
            <a:bodyPr wrap="square" lIns="89999" tIns="89999" rIns="89999" bIns="89999" numCol="1" anchor="ctr">
              <a:noAutofit/>
            </a:bodyPr>
            <a:lstStyle/>
            <a:p>
              <a:pPr algn="ctr">
                <a:defRPr sz="500">
                  <a:solidFill>
                    <a:srgbClr val="800D02"/>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solidFill>
                  <a:schemeClr val="tx1"/>
                </a:solidFill>
                <a:latin typeface="+mj-ea"/>
                <a:ea typeface="+mj-ea"/>
              </a:endParaRPr>
            </a:p>
          </p:txBody>
        </p:sp>
        <p:sp>
          <p:nvSpPr>
            <p:cNvPr id="1703" name="Shape 510"/>
            <p:cNvSpPr/>
            <p:nvPr/>
          </p:nvSpPr>
          <p:spPr>
            <a:xfrm>
              <a:off x="5759288" y="94442"/>
              <a:ext cx="2297347" cy="315481"/>
            </a:xfrm>
            <a:prstGeom prst="rect">
              <a:avLst/>
            </a:prstGeom>
            <a:noFill/>
            <a:ln w="12700" cap="flat">
              <a:noFill/>
              <a:miter lim="400000"/>
            </a:ln>
            <a:effectLst/>
          </p:spPr>
          <p:txBody>
            <a:bodyPr wrap="square" lIns="18573" tIns="18573" rIns="18573" bIns="18573" numCol="1" anchor="ctr">
              <a:noAutofit/>
            </a:bodyPr>
            <a:lstStyle>
              <a:lvl1pPr algn="ctr">
                <a:defRPr sz="1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a:solidFill>
                    <a:schemeClr val="tx1"/>
                  </a:solidFill>
                  <a:latin typeface="+mj-ea"/>
                  <a:ea typeface="+mj-ea"/>
                </a:rPr>
                <a:t>自媒体</a:t>
              </a:r>
            </a:p>
          </p:txBody>
        </p:sp>
        <p:pic>
          <p:nvPicPr>
            <p:cNvPr id="1704" name="image23.png" descr="image23.png"/>
            <p:cNvPicPr>
              <a:picLocks noChangeAspect="1"/>
            </p:cNvPicPr>
            <p:nvPr/>
          </p:nvPicPr>
          <p:blipFill>
            <a:blip r:embed="rId13" cstate="email"/>
            <a:srcRect/>
            <a:stretch>
              <a:fillRect/>
            </a:stretch>
          </p:blipFill>
          <p:spPr>
            <a:xfrm>
              <a:off x="5766394" y="721843"/>
              <a:ext cx="1096416" cy="1538686"/>
            </a:xfrm>
            <a:prstGeom prst="rect">
              <a:avLst/>
            </a:prstGeom>
            <a:ln w="12700" cap="flat">
              <a:noFill/>
              <a:miter lim="400000"/>
              <a:headEnd/>
              <a:tailEnd/>
            </a:ln>
            <a:effectLst/>
          </p:spPr>
        </p:pic>
        <p:sp>
          <p:nvSpPr>
            <p:cNvPr id="1705" name="Shape 512"/>
            <p:cNvSpPr/>
            <p:nvPr/>
          </p:nvSpPr>
          <p:spPr>
            <a:xfrm flipH="1">
              <a:off x="5726331" y="0"/>
              <a:ext cx="1" cy="4098695"/>
            </a:xfrm>
            <a:prstGeom prst="line">
              <a:avLst/>
            </a:prstGeom>
            <a:noFill/>
            <a:ln w="6350" cap="flat">
              <a:solidFill>
                <a:srgbClr val="000000"/>
              </a:solidFill>
              <a:prstDash val="dash"/>
              <a:round/>
            </a:ln>
            <a:effectLst/>
          </p:spPr>
          <p:txBody>
            <a:bodyPr wrap="square" lIns="89999" tIns="89999" rIns="89999" bIns="89999" numCol="1" anchor="ctr">
              <a:noAutofit/>
            </a:bodyPr>
            <a:lstStyle/>
            <a:p>
              <a:endParaRPr>
                <a:solidFill>
                  <a:schemeClr val="tx1"/>
                </a:solidFill>
                <a:latin typeface="+mj-ea"/>
                <a:ea typeface="+mj-ea"/>
              </a:endParaRPr>
            </a:p>
          </p:txBody>
        </p:sp>
        <p:sp>
          <p:nvSpPr>
            <p:cNvPr id="1706" name="Shape 513"/>
            <p:cNvSpPr/>
            <p:nvPr/>
          </p:nvSpPr>
          <p:spPr>
            <a:xfrm>
              <a:off x="5766394" y="2316213"/>
              <a:ext cx="1104243" cy="865941"/>
            </a:xfrm>
            <a:prstGeom prst="rect">
              <a:avLst/>
            </a:prstGeom>
            <a:noFill/>
            <a:ln w="12700" cap="flat">
              <a:noFill/>
              <a:miter lim="400000"/>
            </a:ln>
            <a:effectLst/>
          </p:spPr>
          <p:txBody>
            <a:bodyPr wrap="square" lIns="18573" tIns="18573" rIns="18573" bIns="18573" numCol="1" anchor="t">
              <a:noAutofit/>
            </a:bodyPr>
            <a:lstStyle/>
            <a:p>
              <a:pPr>
                <a:defRPr sz="900" b="1">
                  <a:solidFill>
                    <a:srgbClr val="5D5C5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a:solidFill>
                    <a:schemeClr val="tx1"/>
                  </a:solidFill>
                  <a:latin typeface="+mj-ea"/>
                  <a:ea typeface="+mj-ea"/>
                </a:rPr>
                <a:t>童济仁</a:t>
              </a:r>
              <a:endParaRPr>
                <a:solidFill>
                  <a:schemeClr val="tx1"/>
                </a:solidFill>
                <a:latin typeface="+mj-ea"/>
                <a:ea typeface="+mj-ea"/>
                <a:sym typeface="VW Headline OT-Book"/>
              </a:endParaRPr>
            </a:p>
            <a:p>
              <a:pPr>
                <a:defRPr sz="900">
                  <a:solidFill>
                    <a:srgbClr val="5D5C5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solidFill>
                  <a:schemeClr val="tx1"/>
                </a:solidFill>
                <a:latin typeface="+mj-ea"/>
                <a:ea typeface="+mj-ea"/>
                <a:sym typeface="VW Headline OT-Book"/>
              </a:endParaRPr>
            </a:p>
            <a:p>
              <a:pPr>
                <a:defRPr sz="700">
                  <a:solidFill>
                    <a:srgbClr val="5D5C5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a:solidFill>
                    <a:schemeClr val="tx1"/>
                  </a:solidFill>
                  <a:latin typeface="+mj-ea"/>
                  <a:ea typeface="+mj-ea"/>
                </a:rPr>
                <a:t>《童济仁的汽车评论》创始人，目前国内汽车业内最具影响力的汽车自媒体之一</a:t>
              </a:r>
            </a:p>
          </p:txBody>
        </p:sp>
        <p:sp>
          <p:nvSpPr>
            <p:cNvPr id="1707" name="Shape 514"/>
            <p:cNvSpPr/>
            <p:nvPr/>
          </p:nvSpPr>
          <p:spPr>
            <a:xfrm>
              <a:off x="6916419" y="494802"/>
              <a:ext cx="1" cy="3112198"/>
            </a:xfrm>
            <a:prstGeom prst="line">
              <a:avLst/>
            </a:prstGeom>
            <a:noFill/>
            <a:ln w="9525" cap="flat">
              <a:solidFill>
                <a:srgbClr val="808080"/>
              </a:solidFill>
              <a:prstDash val="solid"/>
              <a:round/>
            </a:ln>
            <a:effectLst/>
          </p:spPr>
          <p:txBody>
            <a:bodyPr wrap="square" lIns="89999" tIns="89999" rIns="89999" bIns="89999" numCol="1" anchor="ctr">
              <a:noAutofit/>
            </a:bodyPr>
            <a:lstStyle/>
            <a:p>
              <a:endParaRPr>
                <a:solidFill>
                  <a:schemeClr val="tx1"/>
                </a:solidFill>
                <a:latin typeface="+mj-ea"/>
                <a:ea typeface="+mj-ea"/>
              </a:endParaRPr>
            </a:p>
          </p:txBody>
        </p:sp>
        <p:sp>
          <p:nvSpPr>
            <p:cNvPr id="1708" name="Shape 515"/>
            <p:cNvSpPr/>
            <p:nvPr/>
          </p:nvSpPr>
          <p:spPr>
            <a:xfrm>
              <a:off x="7001279" y="2291658"/>
              <a:ext cx="1046318" cy="865941"/>
            </a:xfrm>
            <a:prstGeom prst="rect">
              <a:avLst/>
            </a:prstGeom>
            <a:noFill/>
            <a:ln w="12700" cap="flat">
              <a:noFill/>
              <a:miter lim="400000"/>
            </a:ln>
            <a:effectLst/>
          </p:spPr>
          <p:txBody>
            <a:bodyPr wrap="square" lIns="18573" tIns="18573" rIns="18573" bIns="18573" numCol="1" anchor="t">
              <a:noAutofit/>
            </a:bodyPr>
            <a:lstStyle/>
            <a:p>
              <a:pPr>
                <a:defRPr sz="900" b="1">
                  <a:solidFill>
                    <a:srgbClr val="5D5C5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a:solidFill>
                    <a:schemeClr val="tx1"/>
                  </a:solidFill>
                  <a:latin typeface="+mj-ea"/>
                  <a:ea typeface="+mj-ea"/>
                </a:rPr>
                <a:t>青龙老贼</a:t>
              </a:r>
              <a:endParaRPr>
                <a:solidFill>
                  <a:schemeClr val="tx1"/>
                </a:solidFill>
                <a:latin typeface="+mj-ea"/>
                <a:ea typeface="+mj-ea"/>
                <a:sym typeface="VW Headline OT-Book"/>
              </a:endParaRPr>
            </a:p>
            <a:p>
              <a:pPr>
                <a:defRPr sz="900">
                  <a:solidFill>
                    <a:srgbClr val="5D5C5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solidFill>
                  <a:schemeClr val="tx1"/>
                </a:solidFill>
                <a:latin typeface="+mj-ea"/>
                <a:ea typeface="+mj-ea"/>
                <a:sym typeface="VW Headline OT-Book"/>
              </a:endParaRPr>
            </a:p>
            <a:p>
              <a:pPr>
                <a:defRPr sz="700">
                  <a:solidFill>
                    <a:srgbClr val="5D5C5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a:solidFill>
                    <a:schemeClr val="tx1"/>
                  </a:solidFill>
                  <a:latin typeface="+mj-ea"/>
                  <a:ea typeface="+mj-ea"/>
                </a:rPr>
                <a:t>WeMedia自媒体联盟创始人，旗下共有近300位签约自媒体人，覆盖移动端用户过亿</a:t>
              </a:r>
            </a:p>
          </p:txBody>
        </p:sp>
        <p:pic>
          <p:nvPicPr>
            <p:cNvPr id="1709" name="image24.jpg" descr="image24.jpg"/>
            <p:cNvPicPr>
              <a:picLocks noChangeAspect="1"/>
            </p:cNvPicPr>
            <p:nvPr/>
          </p:nvPicPr>
          <p:blipFill>
            <a:blip r:embed="rId14" cstate="email"/>
            <a:srcRect/>
            <a:stretch>
              <a:fillRect/>
            </a:stretch>
          </p:blipFill>
          <p:spPr>
            <a:xfrm>
              <a:off x="7001279" y="722679"/>
              <a:ext cx="1022796" cy="1539720"/>
            </a:xfrm>
            <a:prstGeom prst="rect">
              <a:avLst/>
            </a:prstGeom>
            <a:ln w="12700" cap="flat">
              <a:noFill/>
              <a:miter lim="400000"/>
              <a:headEnd/>
              <a:tailEnd/>
            </a:ln>
            <a:effectLst/>
          </p:spPr>
        </p:pic>
        <p:pic>
          <p:nvPicPr>
            <p:cNvPr id="1710" name="image25.png" descr="image25.png"/>
            <p:cNvPicPr>
              <a:picLocks noChangeAspect="1"/>
            </p:cNvPicPr>
            <p:nvPr/>
          </p:nvPicPr>
          <p:blipFill>
            <a:blip r:embed="rId15" cstate="email"/>
            <a:stretch>
              <a:fillRect/>
            </a:stretch>
          </p:blipFill>
          <p:spPr>
            <a:xfrm>
              <a:off x="6088729" y="3698036"/>
              <a:ext cx="458641" cy="491400"/>
            </a:xfrm>
            <a:prstGeom prst="rect">
              <a:avLst/>
            </a:prstGeom>
            <a:ln w="12700" cap="flat">
              <a:noFill/>
              <a:miter lim="400000"/>
              <a:headEnd/>
              <a:tailEnd/>
            </a:ln>
            <a:effectLst/>
          </p:spPr>
        </p:pic>
        <p:pic>
          <p:nvPicPr>
            <p:cNvPr id="1711" name="image26.png" descr="image26.png"/>
            <p:cNvPicPr>
              <a:picLocks noChangeAspect="1"/>
            </p:cNvPicPr>
            <p:nvPr/>
          </p:nvPicPr>
          <p:blipFill>
            <a:blip r:embed="rId16" cstate="email"/>
            <a:stretch>
              <a:fillRect/>
            </a:stretch>
          </p:blipFill>
          <p:spPr>
            <a:xfrm>
              <a:off x="7266730" y="3717677"/>
              <a:ext cx="505105" cy="491401"/>
            </a:xfrm>
            <a:prstGeom prst="rect">
              <a:avLst/>
            </a:prstGeom>
            <a:ln w="12700" cap="flat">
              <a:noFill/>
              <a:miter lim="400000"/>
              <a:headEnd/>
              <a:tailEnd/>
            </a:ln>
            <a:effectLst/>
          </p:spPr>
        </p:pic>
      </p:grpSp>
      <p:sp>
        <p:nvSpPr>
          <p:cNvPr id="1713" name="1、媒体选择"/>
          <p:cNvSpPr/>
          <p:nvPr/>
        </p:nvSpPr>
        <p:spPr>
          <a:xfrm>
            <a:off x="362451" y="896937"/>
            <a:ext cx="5615574" cy="396876"/>
          </a:xfrm>
          <a:prstGeom prst="rect">
            <a:avLst/>
          </a:prstGeom>
          <a:ln w="12700">
            <a:miter lim="400000"/>
          </a:ln>
        </p:spPr>
        <p:txBody>
          <a:bodyPr lIns="0" tIns="0" rIns="0" bIns="0">
            <a:normAutofit/>
          </a:bodyPr>
          <a:lstStyle/>
          <a:p>
            <a:pPr marL="342900" indent="-342900">
              <a:lnSpc>
                <a:spcPct val="103000"/>
              </a:lnSpc>
              <a:spcBef>
                <a:spcPts val="1200"/>
              </a:spcBef>
              <a:defRPr sz="2100"/>
            </a:pPr>
            <a:r>
              <a:rPr>
                <a:solidFill>
                  <a:schemeClr val="tx1"/>
                </a:solidFill>
                <a:latin typeface="+mj-ea"/>
                <a:ea typeface="+mj-ea"/>
              </a:rPr>
              <a:t>1</a:t>
            </a:r>
            <a:r>
              <a:rPr>
                <a:solidFill>
                  <a:schemeClr val="tx1"/>
                </a:solidFill>
                <a:latin typeface="+mj-ea"/>
                <a:ea typeface="+mj-ea"/>
                <a:cs typeface="汉仪中黑简"/>
                <a:sym typeface="汉仪中黑简"/>
              </a:rPr>
              <a:t>、媒体选择</a:t>
            </a:r>
          </a:p>
        </p:txBody>
      </p:sp>
      <p:sp>
        <p:nvSpPr>
          <p:cNvPr id="41" name="标题 1"/>
          <p:cNvSpPr txBox="1"/>
          <p:nvPr/>
        </p:nvSpPr>
        <p:spPr bwMode="auto">
          <a:xfrm>
            <a:off x="1019175" y="287338"/>
            <a:ext cx="7953375" cy="44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eaLnBrk="0" fontAlgn="base" hangingPunct="0">
              <a:lnSpc>
                <a:spcPct val="103000"/>
              </a:lnSpc>
              <a:spcBef>
                <a:spcPct val="0"/>
              </a:spcBef>
              <a:spcAft>
                <a:spcPct val="0"/>
              </a:spcAft>
              <a:defRPr sz="2800">
                <a:solidFill>
                  <a:schemeClr val="tx1"/>
                </a:solidFill>
                <a:latin typeface="+mj-lt"/>
                <a:ea typeface="+mj-ea"/>
                <a:cs typeface="+mj-cs"/>
              </a:defRPr>
            </a:lvl1pPr>
            <a:lvl2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2pPr>
            <a:lvl3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3pPr>
            <a:lvl4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4pPr>
            <a:lvl5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5pPr>
            <a:lvl6pPr marL="457200" algn="l" rtl="0" eaLnBrk="0" fontAlgn="base" hangingPunct="0">
              <a:lnSpc>
                <a:spcPct val="103000"/>
              </a:lnSpc>
              <a:spcBef>
                <a:spcPct val="0"/>
              </a:spcBef>
              <a:spcAft>
                <a:spcPct val="0"/>
              </a:spcAft>
              <a:defRPr sz="2800">
                <a:solidFill>
                  <a:schemeClr val="tx1"/>
                </a:solidFill>
                <a:latin typeface="VW Headline OT-Black" pitchFamily="34" charset="0"/>
              </a:defRPr>
            </a:lvl6pPr>
            <a:lvl7pPr marL="914400" algn="l" rtl="0" eaLnBrk="0" fontAlgn="base" hangingPunct="0">
              <a:lnSpc>
                <a:spcPct val="103000"/>
              </a:lnSpc>
              <a:spcBef>
                <a:spcPct val="0"/>
              </a:spcBef>
              <a:spcAft>
                <a:spcPct val="0"/>
              </a:spcAft>
              <a:defRPr sz="2800">
                <a:solidFill>
                  <a:schemeClr val="tx1"/>
                </a:solidFill>
                <a:latin typeface="VW Headline OT-Black" pitchFamily="34" charset="0"/>
              </a:defRPr>
            </a:lvl7pPr>
            <a:lvl8pPr marL="1371600" algn="l" rtl="0" eaLnBrk="0" fontAlgn="base" hangingPunct="0">
              <a:lnSpc>
                <a:spcPct val="103000"/>
              </a:lnSpc>
              <a:spcBef>
                <a:spcPct val="0"/>
              </a:spcBef>
              <a:spcAft>
                <a:spcPct val="0"/>
              </a:spcAft>
              <a:defRPr sz="2800">
                <a:solidFill>
                  <a:schemeClr val="tx1"/>
                </a:solidFill>
                <a:latin typeface="VW Headline OT-Black" pitchFamily="34" charset="0"/>
              </a:defRPr>
            </a:lvl8pPr>
            <a:lvl9pPr marL="1828800" algn="l" rtl="0" eaLnBrk="0" fontAlgn="base" hangingPunct="0">
              <a:lnSpc>
                <a:spcPct val="103000"/>
              </a:lnSpc>
              <a:spcBef>
                <a:spcPct val="0"/>
              </a:spcBef>
              <a:spcAft>
                <a:spcPct val="0"/>
              </a:spcAft>
              <a:defRPr sz="2800">
                <a:solidFill>
                  <a:schemeClr val="tx1"/>
                </a:solidFill>
                <a:latin typeface="VW Headline OT-Black" pitchFamily="34" charset="0"/>
              </a:defRPr>
            </a:lvl9pPr>
          </a:lstStyle>
          <a:p>
            <a:r>
              <a:rPr lang="zh-CN" altLang="en-US" b="1" kern="0" dirty="0">
                <a:latin typeface="+mj-ea"/>
              </a:rPr>
              <a:t>专业媒体口碑塑造</a:t>
            </a:r>
          </a:p>
        </p:txBody>
      </p:sp>
    </p:spTree>
  </p:cSld>
  <p:clrMapOvr>
    <a:masterClrMapping/>
  </p:clrMapOvr>
  <p:transition>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7" name="1、媒体选择"/>
          <p:cNvSpPr/>
          <p:nvPr/>
        </p:nvSpPr>
        <p:spPr>
          <a:xfrm>
            <a:off x="362451" y="896937"/>
            <a:ext cx="5615574" cy="396876"/>
          </a:xfrm>
          <a:prstGeom prst="rect">
            <a:avLst/>
          </a:prstGeom>
          <a:ln w="12700">
            <a:miter lim="400000"/>
          </a:ln>
        </p:spPr>
        <p:txBody>
          <a:bodyPr lIns="0" tIns="0" rIns="0" bIns="0">
            <a:normAutofit/>
          </a:bodyPr>
          <a:lstStyle/>
          <a:p>
            <a:pPr marL="342900" indent="-342900">
              <a:lnSpc>
                <a:spcPct val="103000"/>
              </a:lnSpc>
              <a:spcBef>
                <a:spcPts val="1200"/>
              </a:spcBef>
              <a:defRPr sz="2100"/>
            </a:pPr>
            <a:r>
              <a:rPr>
                <a:solidFill>
                  <a:schemeClr val="tx1"/>
                </a:solidFill>
                <a:latin typeface="+mj-ea"/>
                <a:ea typeface="+mj-ea"/>
              </a:rPr>
              <a:t>1</a:t>
            </a:r>
            <a:r>
              <a:rPr>
                <a:solidFill>
                  <a:schemeClr val="tx1"/>
                </a:solidFill>
                <a:latin typeface="+mj-ea"/>
                <a:ea typeface="+mj-ea"/>
                <a:cs typeface="汉仪中黑简"/>
                <a:sym typeface="汉仪中黑简"/>
              </a:rPr>
              <a:t>、媒体选择</a:t>
            </a:r>
          </a:p>
        </p:txBody>
      </p:sp>
      <p:grpSp>
        <p:nvGrpSpPr>
          <p:cNvPr id="2" name="成组"/>
          <p:cNvGrpSpPr/>
          <p:nvPr/>
        </p:nvGrpSpPr>
        <p:grpSpPr>
          <a:xfrm>
            <a:off x="639747" y="1474742"/>
            <a:ext cx="8462561" cy="4172875"/>
            <a:chOff x="0" y="0"/>
            <a:chExt cx="8462559" cy="4172874"/>
          </a:xfrm>
        </p:grpSpPr>
        <p:sp>
          <p:nvSpPr>
            <p:cNvPr id="1719" name="Shape 520"/>
            <p:cNvSpPr/>
            <p:nvPr/>
          </p:nvSpPr>
          <p:spPr>
            <a:xfrm>
              <a:off x="57515" y="2224991"/>
              <a:ext cx="1093280" cy="473547"/>
            </a:xfrm>
            <a:prstGeom prst="rect">
              <a:avLst/>
            </a:prstGeom>
            <a:noFill/>
            <a:ln w="12700" cap="flat">
              <a:noFill/>
              <a:miter lim="400000"/>
            </a:ln>
            <a:effectLst/>
          </p:spPr>
          <p:txBody>
            <a:bodyPr wrap="square" lIns="18573" tIns="18573" rIns="18573" bIns="18573" numCol="1" anchor="t">
              <a:noAutofit/>
            </a:bodyPr>
            <a:lstStyle/>
            <a:p>
              <a:pPr>
                <a:defRPr sz="800" b="1">
                  <a:solidFill>
                    <a:srgbClr val="595758"/>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a:solidFill>
                    <a:schemeClr val="tx1"/>
                  </a:solidFill>
                  <a:latin typeface="+mj-ea"/>
                  <a:ea typeface="+mj-ea"/>
                </a:rPr>
                <a:t>伞明</a:t>
              </a:r>
              <a:endParaRPr>
                <a:solidFill>
                  <a:schemeClr val="tx1"/>
                </a:solidFill>
                <a:latin typeface="+mj-ea"/>
                <a:ea typeface="+mj-ea"/>
                <a:sym typeface="VW Headline OT-Book"/>
              </a:endParaRPr>
            </a:p>
            <a:p>
              <a:pPr>
                <a:defRPr sz="800">
                  <a:solidFill>
                    <a:srgbClr val="595758"/>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solidFill>
                  <a:schemeClr val="tx1"/>
                </a:solidFill>
                <a:latin typeface="+mj-ea"/>
                <a:ea typeface="+mj-ea"/>
                <a:sym typeface="VW Headline OT-Book"/>
              </a:endParaRPr>
            </a:p>
            <a:p>
              <a:pPr>
                <a:defRPr sz="800">
                  <a:solidFill>
                    <a:srgbClr val="595758"/>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a:solidFill>
                    <a:schemeClr val="tx1"/>
                  </a:solidFill>
                  <a:latin typeface="+mj-ea"/>
                  <a:ea typeface="+mj-ea"/>
                </a:rPr>
                <a:t>新浪旅游主编</a:t>
              </a:r>
            </a:p>
          </p:txBody>
        </p:sp>
        <p:sp>
          <p:nvSpPr>
            <p:cNvPr id="1720" name="Shape 521"/>
            <p:cNvSpPr/>
            <p:nvPr/>
          </p:nvSpPr>
          <p:spPr>
            <a:xfrm flipH="1">
              <a:off x="1091411" y="449039"/>
              <a:ext cx="1" cy="2987829"/>
            </a:xfrm>
            <a:prstGeom prst="line">
              <a:avLst/>
            </a:prstGeom>
            <a:noFill/>
            <a:ln w="9525" cap="flat">
              <a:solidFill>
                <a:srgbClr val="808080"/>
              </a:solidFill>
              <a:prstDash val="solid"/>
              <a:round/>
            </a:ln>
            <a:effectLst/>
          </p:spPr>
          <p:txBody>
            <a:bodyPr wrap="square" lIns="89999" tIns="89999" rIns="89999" bIns="89999" numCol="1" anchor="ctr">
              <a:noAutofit/>
            </a:bodyPr>
            <a:lstStyle/>
            <a:p>
              <a:endParaRPr>
                <a:solidFill>
                  <a:schemeClr val="tx1"/>
                </a:solidFill>
                <a:latin typeface="+mj-ea"/>
                <a:ea typeface="+mj-ea"/>
              </a:endParaRPr>
            </a:p>
          </p:txBody>
        </p:sp>
        <p:sp>
          <p:nvSpPr>
            <p:cNvPr id="1721" name="Shape 522"/>
            <p:cNvSpPr/>
            <p:nvPr/>
          </p:nvSpPr>
          <p:spPr>
            <a:xfrm>
              <a:off x="1139963" y="2224992"/>
              <a:ext cx="1039360" cy="1070143"/>
            </a:xfrm>
            <a:prstGeom prst="rect">
              <a:avLst/>
            </a:prstGeom>
            <a:noFill/>
            <a:ln w="12700" cap="flat">
              <a:noFill/>
              <a:miter lim="400000"/>
            </a:ln>
            <a:effectLst/>
          </p:spPr>
          <p:txBody>
            <a:bodyPr wrap="square" lIns="18573" tIns="18573" rIns="18573" bIns="18573" numCol="1" anchor="t">
              <a:noAutofit/>
            </a:bodyPr>
            <a:lstStyle/>
            <a:p>
              <a:pPr>
                <a:defRPr sz="800" b="1">
                  <a:solidFill>
                    <a:srgbClr val="595758"/>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a:solidFill>
                    <a:schemeClr val="tx1"/>
                  </a:solidFill>
                  <a:latin typeface="+mj-ea"/>
                  <a:ea typeface="+mj-ea"/>
                </a:rPr>
                <a:t>杨毅</a:t>
              </a:r>
              <a:endParaRPr>
                <a:solidFill>
                  <a:schemeClr val="tx1"/>
                </a:solidFill>
                <a:latin typeface="+mj-ea"/>
                <a:ea typeface="+mj-ea"/>
                <a:sym typeface="VW Headline OT-Book"/>
              </a:endParaRPr>
            </a:p>
            <a:p>
              <a:pPr>
                <a:defRPr sz="800">
                  <a:solidFill>
                    <a:srgbClr val="595758"/>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solidFill>
                  <a:schemeClr val="tx1"/>
                </a:solidFill>
                <a:latin typeface="+mj-ea"/>
                <a:ea typeface="+mj-ea"/>
                <a:sym typeface="VW Headline OT-Book"/>
              </a:endParaRPr>
            </a:p>
            <a:p>
              <a:pPr>
                <a:defRPr sz="800">
                  <a:solidFill>
                    <a:srgbClr val="595758"/>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a:solidFill>
                    <a:schemeClr val="tx1"/>
                  </a:solidFill>
                  <a:latin typeface="+mj-ea"/>
                  <a:ea typeface="+mj-ea"/>
                </a:rPr>
                <a:t>腾讯体育特邀嘉宾解说，CCTV5特邀解说嘉宾，是中国最早深入报道NBA的一群人，影响深远</a:t>
              </a:r>
            </a:p>
          </p:txBody>
        </p:sp>
        <p:sp>
          <p:nvSpPr>
            <p:cNvPr id="1722" name="Shape 523"/>
            <p:cNvSpPr/>
            <p:nvPr/>
          </p:nvSpPr>
          <p:spPr>
            <a:xfrm>
              <a:off x="84454" y="18187"/>
              <a:ext cx="2098881" cy="421257"/>
            </a:xfrm>
            <a:prstGeom prst="rect">
              <a:avLst/>
            </a:prstGeom>
            <a:noFill/>
            <a:ln w="28575" cap="flat">
              <a:solidFill>
                <a:srgbClr val="DCDCDC"/>
              </a:solidFill>
              <a:prstDash val="solid"/>
              <a:round/>
            </a:ln>
            <a:effectLst/>
          </p:spPr>
          <p:txBody>
            <a:bodyPr wrap="square" lIns="89999" tIns="89999" rIns="89999" bIns="89999" numCol="1" anchor="ctr">
              <a:noAutofit/>
            </a:bodyPr>
            <a:lstStyle/>
            <a:p>
              <a:pPr algn="ctr">
                <a:defRPr sz="5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solidFill>
                  <a:schemeClr val="tx1"/>
                </a:solidFill>
                <a:latin typeface="+mj-ea"/>
                <a:ea typeface="+mj-ea"/>
              </a:endParaRPr>
            </a:p>
          </p:txBody>
        </p:sp>
        <p:sp>
          <p:nvSpPr>
            <p:cNvPr id="1723" name="Shape 524"/>
            <p:cNvSpPr/>
            <p:nvPr/>
          </p:nvSpPr>
          <p:spPr>
            <a:xfrm>
              <a:off x="84454" y="63798"/>
              <a:ext cx="2098881" cy="310839"/>
            </a:xfrm>
            <a:prstGeom prst="rect">
              <a:avLst/>
            </a:prstGeom>
            <a:noFill/>
            <a:ln w="12700" cap="flat">
              <a:noFill/>
              <a:miter lim="400000"/>
            </a:ln>
            <a:effectLst/>
          </p:spPr>
          <p:txBody>
            <a:bodyPr wrap="square" lIns="18573" tIns="18573" rIns="18573" bIns="18573" numCol="1" anchor="ctr">
              <a:noAutofit/>
            </a:bodyPr>
            <a:lstStyle>
              <a:lvl1pPr algn="ctr">
                <a:defRPr sz="1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a:solidFill>
                    <a:schemeClr val="tx1"/>
                  </a:solidFill>
                  <a:latin typeface="+mj-ea"/>
                  <a:ea typeface="+mj-ea"/>
                </a:rPr>
                <a:t>门户媒体</a:t>
              </a:r>
            </a:p>
          </p:txBody>
        </p:sp>
        <p:sp>
          <p:nvSpPr>
            <p:cNvPr id="1724" name="Shape 525"/>
            <p:cNvSpPr/>
            <p:nvPr/>
          </p:nvSpPr>
          <p:spPr>
            <a:xfrm>
              <a:off x="2352547" y="18187"/>
              <a:ext cx="1036151" cy="421257"/>
            </a:xfrm>
            <a:prstGeom prst="rect">
              <a:avLst/>
            </a:prstGeom>
            <a:noFill/>
            <a:ln w="28575" cap="flat">
              <a:solidFill>
                <a:srgbClr val="DCDCDC"/>
              </a:solidFill>
              <a:prstDash val="solid"/>
              <a:round/>
            </a:ln>
            <a:effectLst/>
          </p:spPr>
          <p:txBody>
            <a:bodyPr wrap="square" lIns="89999" tIns="89999" rIns="89999" bIns="89999" numCol="1" anchor="ctr">
              <a:noAutofit/>
            </a:bodyPr>
            <a:lstStyle/>
            <a:p>
              <a:pPr algn="ctr">
                <a:defRPr sz="5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solidFill>
                  <a:schemeClr val="tx1"/>
                </a:solidFill>
                <a:latin typeface="+mj-ea"/>
                <a:ea typeface="+mj-ea"/>
              </a:endParaRPr>
            </a:p>
          </p:txBody>
        </p:sp>
        <p:sp>
          <p:nvSpPr>
            <p:cNvPr id="1725" name="Shape 526"/>
            <p:cNvSpPr/>
            <p:nvPr/>
          </p:nvSpPr>
          <p:spPr>
            <a:xfrm>
              <a:off x="2352547" y="63798"/>
              <a:ext cx="1036151" cy="310839"/>
            </a:xfrm>
            <a:prstGeom prst="rect">
              <a:avLst/>
            </a:prstGeom>
            <a:noFill/>
            <a:ln w="12700" cap="flat">
              <a:noFill/>
              <a:miter lim="400000"/>
            </a:ln>
            <a:effectLst/>
          </p:spPr>
          <p:txBody>
            <a:bodyPr wrap="square" lIns="18573" tIns="18573" rIns="18573" bIns="18573" numCol="1" anchor="ctr">
              <a:noAutofit/>
            </a:bodyPr>
            <a:lstStyle>
              <a:lvl1pPr algn="ctr">
                <a:defRPr sz="1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a:solidFill>
                    <a:schemeClr val="tx1"/>
                  </a:solidFill>
                  <a:latin typeface="+mj-ea"/>
                  <a:ea typeface="+mj-ea"/>
                </a:rPr>
                <a:t>视频</a:t>
              </a:r>
            </a:p>
          </p:txBody>
        </p:sp>
        <p:sp>
          <p:nvSpPr>
            <p:cNvPr id="1726" name="Shape 527"/>
            <p:cNvSpPr/>
            <p:nvPr/>
          </p:nvSpPr>
          <p:spPr>
            <a:xfrm>
              <a:off x="2346350" y="2224992"/>
              <a:ext cx="1093280" cy="920994"/>
            </a:xfrm>
            <a:prstGeom prst="rect">
              <a:avLst/>
            </a:prstGeom>
            <a:noFill/>
            <a:ln w="12700" cap="flat">
              <a:noFill/>
              <a:miter lim="400000"/>
            </a:ln>
            <a:effectLst/>
          </p:spPr>
          <p:txBody>
            <a:bodyPr wrap="square" lIns="18573" tIns="18573" rIns="18573" bIns="18573" numCol="1" anchor="t">
              <a:noAutofit/>
            </a:bodyPr>
            <a:lstStyle/>
            <a:p>
              <a:pPr>
                <a:defRPr sz="800" b="1">
                  <a:solidFill>
                    <a:srgbClr val="595758"/>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a:solidFill>
                    <a:schemeClr val="tx1"/>
                  </a:solidFill>
                  <a:latin typeface="+mj-ea"/>
                  <a:ea typeface="+mj-ea"/>
                </a:rPr>
                <a:t>易小星</a:t>
              </a:r>
              <a:endParaRPr>
                <a:solidFill>
                  <a:schemeClr val="tx1"/>
                </a:solidFill>
                <a:latin typeface="+mj-ea"/>
                <a:ea typeface="+mj-ea"/>
                <a:sym typeface="VW Headline OT-Book"/>
              </a:endParaRPr>
            </a:p>
            <a:p>
              <a:pPr>
                <a:defRPr sz="800">
                  <a:solidFill>
                    <a:srgbClr val="595758"/>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solidFill>
                  <a:schemeClr val="tx1"/>
                </a:solidFill>
                <a:latin typeface="+mj-ea"/>
                <a:ea typeface="+mj-ea"/>
                <a:sym typeface="VW Headline OT-Book"/>
              </a:endParaRPr>
            </a:p>
            <a:p>
              <a:pPr>
                <a:defRPr sz="800">
                  <a:solidFill>
                    <a:srgbClr val="595758"/>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a:solidFill>
                    <a:schemeClr val="tx1"/>
                  </a:solidFill>
                  <a:latin typeface="+mj-ea"/>
                  <a:ea typeface="+mj-ea"/>
                </a:rPr>
                <a:t>互联网视频制作第一人，万合天宜的创始人之一，拥有《万万没想到》等顶级节目</a:t>
              </a:r>
            </a:p>
          </p:txBody>
        </p:sp>
        <p:sp>
          <p:nvSpPr>
            <p:cNvPr id="1727" name="Shape 528"/>
            <p:cNvSpPr/>
            <p:nvPr/>
          </p:nvSpPr>
          <p:spPr>
            <a:xfrm>
              <a:off x="3492702" y="2224992"/>
              <a:ext cx="1093280" cy="771845"/>
            </a:xfrm>
            <a:prstGeom prst="rect">
              <a:avLst/>
            </a:prstGeom>
            <a:noFill/>
            <a:ln w="12700" cap="flat">
              <a:noFill/>
              <a:miter lim="400000"/>
            </a:ln>
            <a:effectLst/>
          </p:spPr>
          <p:txBody>
            <a:bodyPr wrap="square" lIns="18573" tIns="18573" rIns="18573" bIns="18573" numCol="1" anchor="t">
              <a:noAutofit/>
            </a:bodyPr>
            <a:lstStyle/>
            <a:p>
              <a:pPr>
                <a:defRPr sz="800" b="1">
                  <a:solidFill>
                    <a:srgbClr val="595758"/>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a:solidFill>
                    <a:schemeClr val="tx1"/>
                  </a:solidFill>
                  <a:latin typeface="+mj-ea"/>
                  <a:ea typeface="+mj-ea"/>
                </a:rPr>
                <a:t>周二珂</a:t>
              </a:r>
              <a:endParaRPr>
                <a:solidFill>
                  <a:schemeClr val="tx1"/>
                </a:solidFill>
                <a:latin typeface="+mj-ea"/>
                <a:ea typeface="+mj-ea"/>
                <a:sym typeface="VW Headline OT-Book"/>
              </a:endParaRPr>
            </a:p>
            <a:p>
              <a:pPr>
                <a:defRPr sz="800">
                  <a:solidFill>
                    <a:srgbClr val="595758"/>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solidFill>
                  <a:schemeClr val="tx1"/>
                </a:solidFill>
                <a:latin typeface="+mj-ea"/>
                <a:ea typeface="+mj-ea"/>
                <a:sym typeface="VW Headline OT-Book"/>
              </a:endParaRPr>
            </a:p>
            <a:p>
              <a:pPr>
                <a:defRPr sz="800">
                  <a:solidFill>
                    <a:srgbClr val="595758"/>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a:solidFill>
                    <a:schemeClr val="tx1"/>
                  </a:solidFill>
                  <a:latin typeface="+mj-ea"/>
                  <a:ea typeface="+mj-ea"/>
                </a:rPr>
                <a:t>被王思聪签约熊猫TV，前斗鱼直播人气主播</a:t>
              </a:r>
            </a:p>
          </p:txBody>
        </p:sp>
        <p:sp>
          <p:nvSpPr>
            <p:cNvPr id="1728" name="Shape 529"/>
            <p:cNvSpPr/>
            <p:nvPr/>
          </p:nvSpPr>
          <p:spPr>
            <a:xfrm flipH="1">
              <a:off x="2245428" y="14106"/>
              <a:ext cx="1" cy="3799111"/>
            </a:xfrm>
            <a:prstGeom prst="line">
              <a:avLst/>
            </a:prstGeom>
            <a:noFill/>
            <a:ln w="6350" cap="flat">
              <a:solidFill>
                <a:srgbClr val="000000"/>
              </a:solidFill>
              <a:prstDash val="dash"/>
              <a:round/>
            </a:ln>
            <a:effectLst/>
          </p:spPr>
          <p:txBody>
            <a:bodyPr wrap="square" lIns="89999" tIns="89999" rIns="89999" bIns="89999" numCol="1" anchor="ctr">
              <a:noAutofit/>
            </a:bodyPr>
            <a:lstStyle/>
            <a:p>
              <a:endParaRPr>
                <a:solidFill>
                  <a:schemeClr val="tx1"/>
                </a:solidFill>
                <a:latin typeface="+mj-ea"/>
                <a:ea typeface="+mj-ea"/>
              </a:endParaRPr>
            </a:p>
          </p:txBody>
        </p:sp>
        <p:sp>
          <p:nvSpPr>
            <p:cNvPr id="1729" name="Shape 530"/>
            <p:cNvSpPr/>
            <p:nvPr/>
          </p:nvSpPr>
          <p:spPr>
            <a:xfrm>
              <a:off x="4655215" y="18187"/>
              <a:ext cx="2228115" cy="421257"/>
            </a:xfrm>
            <a:prstGeom prst="rect">
              <a:avLst/>
            </a:prstGeom>
            <a:noFill/>
            <a:ln w="28575" cap="flat">
              <a:solidFill>
                <a:srgbClr val="DCDCDC"/>
              </a:solidFill>
              <a:prstDash val="solid"/>
              <a:round/>
            </a:ln>
            <a:effectLst/>
          </p:spPr>
          <p:txBody>
            <a:bodyPr wrap="square" lIns="89999" tIns="89999" rIns="89999" bIns="89999" numCol="1" anchor="ctr">
              <a:noAutofit/>
            </a:bodyPr>
            <a:lstStyle/>
            <a:p>
              <a:pPr algn="ctr">
                <a:defRPr sz="5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solidFill>
                  <a:schemeClr val="tx1"/>
                </a:solidFill>
                <a:latin typeface="+mj-ea"/>
                <a:ea typeface="+mj-ea"/>
              </a:endParaRPr>
            </a:p>
          </p:txBody>
        </p:sp>
        <p:sp>
          <p:nvSpPr>
            <p:cNvPr id="1730" name="Shape 531"/>
            <p:cNvSpPr/>
            <p:nvPr/>
          </p:nvSpPr>
          <p:spPr>
            <a:xfrm>
              <a:off x="4655215" y="82993"/>
              <a:ext cx="2228115" cy="310839"/>
            </a:xfrm>
            <a:prstGeom prst="rect">
              <a:avLst/>
            </a:prstGeom>
            <a:noFill/>
            <a:ln w="12700" cap="flat">
              <a:noFill/>
              <a:miter lim="400000"/>
            </a:ln>
            <a:effectLst/>
          </p:spPr>
          <p:txBody>
            <a:bodyPr wrap="square" lIns="18573" tIns="18573" rIns="18573" bIns="18573" numCol="1" anchor="ctr">
              <a:noAutofit/>
            </a:bodyPr>
            <a:lstStyle>
              <a:lvl1pPr algn="ctr">
                <a:defRPr sz="1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a:solidFill>
                    <a:schemeClr val="tx1"/>
                  </a:solidFill>
                  <a:latin typeface="+mj-ea"/>
                  <a:ea typeface="+mj-ea"/>
                </a:rPr>
                <a:t>明星</a:t>
              </a:r>
            </a:p>
          </p:txBody>
        </p:sp>
        <p:sp>
          <p:nvSpPr>
            <p:cNvPr id="1731" name="Shape 532"/>
            <p:cNvSpPr/>
            <p:nvPr/>
          </p:nvSpPr>
          <p:spPr>
            <a:xfrm flipH="1">
              <a:off x="3446751" y="0"/>
              <a:ext cx="1" cy="3799110"/>
            </a:xfrm>
            <a:prstGeom prst="line">
              <a:avLst/>
            </a:prstGeom>
            <a:noFill/>
            <a:ln w="6350" cap="flat">
              <a:solidFill>
                <a:srgbClr val="000000"/>
              </a:solidFill>
              <a:prstDash val="dash"/>
              <a:round/>
            </a:ln>
            <a:effectLst/>
          </p:spPr>
          <p:txBody>
            <a:bodyPr wrap="square" lIns="89999" tIns="89999" rIns="89999" bIns="89999" numCol="1" anchor="ctr">
              <a:noAutofit/>
            </a:bodyPr>
            <a:lstStyle/>
            <a:p>
              <a:endParaRPr>
                <a:solidFill>
                  <a:schemeClr val="tx1"/>
                </a:solidFill>
                <a:latin typeface="+mj-ea"/>
                <a:ea typeface="+mj-ea"/>
              </a:endParaRPr>
            </a:p>
          </p:txBody>
        </p:sp>
        <p:pic>
          <p:nvPicPr>
            <p:cNvPr id="1732" name="image27.jpg" descr="image27.jpg"/>
            <p:cNvPicPr>
              <a:picLocks noChangeAspect="1"/>
            </p:cNvPicPr>
            <p:nvPr/>
          </p:nvPicPr>
          <p:blipFill>
            <a:blip r:embed="rId2" cstate="email"/>
            <a:stretch>
              <a:fillRect/>
            </a:stretch>
          </p:blipFill>
          <p:spPr>
            <a:xfrm>
              <a:off x="1347966" y="3525840"/>
              <a:ext cx="647034" cy="647034"/>
            </a:xfrm>
            <a:prstGeom prst="rect">
              <a:avLst/>
            </a:prstGeom>
            <a:ln w="12700" cap="flat">
              <a:noFill/>
              <a:miter lim="400000"/>
              <a:headEnd/>
              <a:tailEnd/>
            </a:ln>
            <a:effectLst/>
          </p:spPr>
        </p:pic>
        <p:pic>
          <p:nvPicPr>
            <p:cNvPr id="1733" name="image28.png" descr="image28.png"/>
            <p:cNvPicPr>
              <a:picLocks noChangeAspect="1"/>
            </p:cNvPicPr>
            <p:nvPr/>
          </p:nvPicPr>
          <p:blipFill>
            <a:blip r:embed="rId3" cstate="email"/>
            <a:stretch>
              <a:fillRect/>
            </a:stretch>
          </p:blipFill>
          <p:spPr>
            <a:xfrm>
              <a:off x="1134612" y="642672"/>
              <a:ext cx="1050062" cy="1445854"/>
            </a:xfrm>
            <a:prstGeom prst="rect">
              <a:avLst/>
            </a:prstGeom>
            <a:ln w="12700" cap="flat">
              <a:noFill/>
              <a:miter lim="400000"/>
              <a:headEnd/>
              <a:tailEnd/>
            </a:ln>
            <a:effectLst/>
          </p:spPr>
        </p:pic>
        <p:pic>
          <p:nvPicPr>
            <p:cNvPr id="1734" name="image29.png" descr="image29.png"/>
            <p:cNvPicPr>
              <a:picLocks noChangeAspect="1"/>
            </p:cNvPicPr>
            <p:nvPr/>
          </p:nvPicPr>
          <p:blipFill>
            <a:blip r:embed="rId4" cstate="email"/>
            <a:srcRect/>
            <a:stretch>
              <a:fillRect/>
            </a:stretch>
          </p:blipFill>
          <p:spPr>
            <a:xfrm>
              <a:off x="2336578" y="642672"/>
              <a:ext cx="1070357" cy="1445854"/>
            </a:xfrm>
            <a:prstGeom prst="rect">
              <a:avLst/>
            </a:prstGeom>
            <a:ln w="12700" cap="flat">
              <a:noFill/>
              <a:miter lim="400000"/>
              <a:headEnd/>
              <a:tailEnd/>
            </a:ln>
            <a:effectLst/>
          </p:spPr>
        </p:pic>
        <p:sp>
          <p:nvSpPr>
            <p:cNvPr id="1735" name="Shape 536"/>
            <p:cNvSpPr/>
            <p:nvPr/>
          </p:nvSpPr>
          <p:spPr>
            <a:xfrm>
              <a:off x="3502095" y="18187"/>
              <a:ext cx="1036151" cy="421257"/>
            </a:xfrm>
            <a:prstGeom prst="rect">
              <a:avLst/>
            </a:prstGeom>
            <a:noFill/>
            <a:ln w="28575" cap="flat">
              <a:solidFill>
                <a:srgbClr val="DCDCDC"/>
              </a:solidFill>
              <a:prstDash val="solid"/>
              <a:round/>
            </a:ln>
            <a:effectLst/>
          </p:spPr>
          <p:txBody>
            <a:bodyPr wrap="square" lIns="89999" tIns="89999" rIns="89999" bIns="89999" numCol="1" anchor="ctr">
              <a:noAutofit/>
            </a:bodyPr>
            <a:lstStyle/>
            <a:p>
              <a:pPr algn="ctr">
                <a:defRPr sz="5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solidFill>
                  <a:schemeClr val="tx1"/>
                </a:solidFill>
                <a:latin typeface="+mj-ea"/>
                <a:ea typeface="+mj-ea"/>
              </a:endParaRPr>
            </a:p>
          </p:txBody>
        </p:sp>
        <p:sp>
          <p:nvSpPr>
            <p:cNvPr id="1736" name="Shape 537"/>
            <p:cNvSpPr/>
            <p:nvPr/>
          </p:nvSpPr>
          <p:spPr>
            <a:xfrm>
              <a:off x="3502095" y="71259"/>
              <a:ext cx="1036151" cy="310839"/>
            </a:xfrm>
            <a:prstGeom prst="rect">
              <a:avLst/>
            </a:prstGeom>
            <a:noFill/>
            <a:ln w="12700" cap="flat">
              <a:noFill/>
              <a:miter lim="400000"/>
            </a:ln>
            <a:effectLst/>
          </p:spPr>
          <p:txBody>
            <a:bodyPr wrap="square" lIns="18573" tIns="18573" rIns="18573" bIns="18573" numCol="1" anchor="ctr">
              <a:noAutofit/>
            </a:bodyPr>
            <a:lstStyle>
              <a:lvl1pPr algn="ctr">
                <a:defRPr sz="1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a:solidFill>
                    <a:schemeClr val="tx1"/>
                  </a:solidFill>
                  <a:latin typeface="+mj-ea"/>
                  <a:ea typeface="+mj-ea"/>
                </a:rPr>
                <a:t>主播</a:t>
              </a:r>
            </a:p>
          </p:txBody>
        </p:sp>
        <p:pic>
          <p:nvPicPr>
            <p:cNvPr id="1737" name="image30.png" descr="image30.png"/>
            <p:cNvPicPr>
              <a:picLocks noChangeAspect="1"/>
            </p:cNvPicPr>
            <p:nvPr/>
          </p:nvPicPr>
          <p:blipFill>
            <a:blip r:embed="rId5" cstate="email"/>
            <a:stretch>
              <a:fillRect/>
            </a:stretch>
          </p:blipFill>
          <p:spPr>
            <a:xfrm>
              <a:off x="3519073" y="642672"/>
              <a:ext cx="1016191" cy="1445854"/>
            </a:xfrm>
            <a:prstGeom prst="rect">
              <a:avLst/>
            </a:prstGeom>
            <a:ln w="12700" cap="flat">
              <a:noFill/>
              <a:miter lim="400000"/>
              <a:headEnd/>
              <a:tailEnd/>
            </a:ln>
            <a:effectLst/>
          </p:spPr>
        </p:pic>
        <p:sp>
          <p:nvSpPr>
            <p:cNvPr id="1738" name="Shape 539"/>
            <p:cNvSpPr/>
            <p:nvPr/>
          </p:nvSpPr>
          <p:spPr>
            <a:xfrm flipH="1">
              <a:off x="4598085" y="14106"/>
              <a:ext cx="1" cy="3799111"/>
            </a:xfrm>
            <a:prstGeom prst="line">
              <a:avLst/>
            </a:prstGeom>
            <a:noFill/>
            <a:ln w="6350" cap="flat">
              <a:solidFill>
                <a:srgbClr val="000000"/>
              </a:solidFill>
              <a:prstDash val="dash"/>
              <a:round/>
            </a:ln>
            <a:effectLst/>
          </p:spPr>
          <p:txBody>
            <a:bodyPr wrap="square" lIns="89999" tIns="89999" rIns="89999" bIns="89999" numCol="1" anchor="ctr">
              <a:noAutofit/>
            </a:bodyPr>
            <a:lstStyle/>
            <a:p>
              <a:endParaRPr>
                <a:solidFill>
                  <a:schemeClr val="tx1"/>
                </a:solidFill>
                <a:latin typeface="+mj-ea"/>
                <a:ea typeface="+mj-ea"/>
              </a:endParaRPr>
            </a:p>
          </p:txBody>
        </p:sp>
        <p:sp>
          <p:nvSpPr>
            <p:cNvPr id="1739" name="Shape 540"/>
            <p:cNvSpPr/>
            <p:nvPr/>
          </p:nvSpPr>
          <p:spPr>
            <a:xfrm>
              <a:off x="4667049" y="2224992"/>
              <a:ext cx="1093280" cy="1374732"/>
            </a:xfrm>
            <a:prstGeom prst="rect">
              <a:avLst/>
            </a:prstGeom>
            <a:noFill/>
            <a:ln w="12700" cap="flat">
              <a:noFill/>
              <a:miter lim="400000"/>
            </a:ln>
            <a:effectLst/>
          </p:spPr>
          <p:txBody>
            <a:bodyPr wrap="square" lIns="18573" tIns="18573" rIns="18573" bIns="18573" numCol="1" anchor="t">
              <a:noAutofit/>
            </a:bodyPr>
            <a:lstStyle/>
            <a:p>
              <a:pPr>
                <a:defRPr sz="800" b="1">
                  <a:solidFill>
                    <a:srgbClr val="595758"/>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a:solidFill>
                    <a:schemeClr val="tx1"/>
                  </a:solidFill>
                  <a:latin typeface="+mj-ea"/>
                  <a:ea typeface="+mj-ea"/>
                </a:rPr>
                <a:t>原和玉</a:t>
              </a:r>
              <a:endParaRPr>
                <a:solidFill>
                  <a:schemeClr val="tx1"/>
                </a:solidFill>
                <a:latin typeface="+mj-ea"/>
                <a:ea typeface="+mj-ea"/>
                <a:sym typeface="VW Headline OT-Book"/>
              </a:endParaRPr>
            </a:p>
            <a:p>
              <a:pPr>
                <a:defRPr sz="800">
                  <a:solidFill>
                    <a:srgbClr val="595758"/>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solidFill>
                  <a:schemeClr val="tx1"/>
                </a:solidFill>
                <a:latin typeface="+mj-ea"/>
                <a:ea typeface="+mj-ea"/>
                <a:sym typeface="VW Headline OT-Book"/>
              </a:endParaRPr>
            </a:p>
            <a:p>
              <a:pPr>
                <a:defRPr sz="800">
                  <a:solidFill>
                    <a:srgbClr val="595758"/>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a:solidFill>
                    <a:schemeClr val="tx1"/>
                  </a:solidFill>
                  <a:latin typeface="+mj-ea"/>
                  <a:ea typeface="+mj-ea"/>
                </a:rPr>
                <a:t>一名极限运动员，投入攀岩、跑酷、滑雪板、山地自行车等极限运动超过10年，同时还担任</a:t>
              </a:r>
              <a:r>
                <a:rPr u="sng">
                  <a:solidFill>
                    <a:schemeClr val="tx1"/>
                  </a:solidFill>
                  <a:latin typeface="+mj-ea"/>
                  <a:ea typeface="+mj-ea"/>
                </a:rPr>
                <a:t>国家地理频道</a:t>
              </a:r>
              <a:r>
                <a:rPr>
                  <a:solidFill>
                    <a:schemeClr val="tx1"/>
                  </a:solidFill>
                  <a:latin typeface="+mj-ea"/>
                  <a:ea typeface="+mj-ea"/>
                </a:rPr>
                <a:t>多档纪录片的主持人</a:t>
              </a:r>
            </a:p>
          </p:txBody>
        </p:sp>
        <p:sp>
          <p:nvSpPr>
            <p:cNvPr id="1740" name="Shape 541"/>
            <p:cNvSpPr/>
            <p:nvPr/>
          </p:nvSpPr>
          <p:spPr>
            <a:xfrm>
              <a:off x="6997643" y="2224992"/>
              <a:ext cx="1036150" cy="907435"/>
            </a:xfrm>
            <a:prstGeom prst="rect">
              <a:avLst/>
            </a:prstGeom>
            <a:noFill/>
            <a:ln w="12700" cap="flat">
              <a:noFill/>
              <a:miter lim="400000"/>
            </a:ln>
            <a:effectLst/>
          </p:spPr>
          <p:txBody>
            <a:bodyPr wrap="square" lIns="18573" tIns="18573" rIns="18573" bIns="18573" numCol="1" anchor="t">
              <a:noAutofit/>
            </a:bodyPr>
            <a:lstStyle/>
            <a:p>
              <a:pPr>
                <a:defRPr sz="800">
                  <a:solidFill>
                    <a:srgbClr val="595758"/>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en-US" b="1" dirty="0" err="1">
                  <a:solidFill>
                    <a:schemeClr val="tx1"/>
                  </a:solidFill>
                  <a:latin typeface="+mj-ea"/>
                  <a:ea typeface="+mj-ea"/>
                  <a:sym typeface="VW Headline OT-Book"/>
                </a:rPr>
                <a:t>jswxl</a:t>
              </a:r>
              <a:r>
                <a:rPr lang="en-US" b="1" dirty="0">
                  <a:solidFill>
                    <a:schemeClr val="tx1"/>
                  </a:solidFill>
                  <a:latin typeface="+mj-ea"/>
                  <a:ea typeface="+mj-ea"/>
                  <a:sym typeface="VW Headline OT-Book"/>
                </a:rPr>
                <a:t> </a:t>
              </a:r>
            </a:p>
            <a:p>
              <a:pPr>
                <a:defRPr sz="800">
                  <a:solidFill>
                    <a:srgbClr val="595758"/>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dirty="0">
                <a:solidFill>
                  <a:schemeClr val="tx1"/>
                </a:solidFill>
                <a:latin typeface="+mj-ea"/>
                <a:ea typeface="+mj-ea"/>
                <a:sym typeface="VW Headline OT-Book"/>
              </a:endParaRPr>
            </a:p>
            <a:p>
              <a:pPr>
                <a:defRPr sz="800">
                  <a:solidFill>
                    <a:srgbClr val="595758"/>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dirty="0">
                  <a:solidFill>
                    <a:schemeClr val="tx1"/>
                  </a:solidFill>
                  <a:latin typeface="+mj-ea"/>
                  <a:ea typeface="+mj-ea"/>
                </a:rPr>
                <a:t>汽车之家 朗逸论坛版主，经常受邀参加各种试驾活动，口碑卓著</a:t>
              </a:r>
            </a:p>
          </p:txBody>
        </p:sp>
        <p:sp>
          <p:nvSpPr>
            <p:cNvPr id="1741" name="Shape 542"/>
            <p:cNvSpPr/>
            <p:nvPr/>
          </p:nvSpPr>
          <p:spPr>
            <a:xfrm flipH="1">
              <a:off x="5819381" y="511907"/>
              <a:ext cx="1" cy="2987828"/>
            </a:xfrm>
            <a:prstGeom prst="line">
              <a:avLst/>
            </a:prstGeom>
            <a:noFill/>
            <a:ln w="9525" cap="flat">
              <a:solidFill>
                <a:srgbClr val="808080"/>
              </a:solidFill>
              <a:prstDash val="solid"/>
              <a:round/>
            </a:ln>
            <a:effectLst/>
          </p:spPr>
          <p:txBody>
            <a:bodyPr wrap="square" lIns="89999" tIns="89999" rIns="89999" bIns="89999" numCol="1" anchor="ctr">
              <a:noAutofit/>
            </a:bodyPr>
            <a:lstStyle/>
            <a:p>
              <a:endParaRPr>
                <a:solidFill>
                  <a:schemeClr val="tx1"/>
                </a:solidFill>
                <a:latin typeface="+mj-ea"/>
                <a:ea typeface="+mj-ea"/>
              </a:endParaRPr>
            </a:p>
          </p:txBody>
        </p:sp>
        <p:sp>
          <p:nvSpPr>
            <p:cNvPr id="1742" name="Shape 544"/>
            <p:cNvSpPr/>
            <p:nvPr/>
          </p:nvSpPr>
          <p:spPr>
            <a:xfrm>
              <a:off x="5864662" y="2224992"/>
              <a:ext cx="1000583" cy="1070143"/>
            </a:xfrm>
            <a:prstGeom prst="rect">
              <a:avLst/>
            </a:prstGeom>
            <a:noFill/>
            <a:ln w="12700" cap="flat">
              <a:noFill/>
              <a:miter lim="400000"/>
            </a:ln>
            <a:effectLst/>
          </p:spPr>
          <p:txBody>
            <a:bodyPr wrap="square" lIns="18573" tIns="18573" rIns="18573" bIns="18573" numCol="1" anchor="t">
              <a:noAutofit/>
            </a:bodyPr>
            <a:lstStyle/>
            <a:p>
              <a:pPr>
                <a:defRPr sz="800" b="1">
                  <a:solidFill>
                    <a:srgbClr val="595758"/>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dirty="0">
                  <a:solidFill>
                    <a:schemeClr val="tx1"/>
                  </a:solidFill>
                  <a:latin typeface="+mj-ea"/>
                  <a:ea typeface="+mj-ea"/>
                </a:rPr>
                <a:t>欧弟</a:t>
              </a:r>
              <a:endParaRPr dirty="0">
                <a:solidFill>
                  <a:schemeClr val="tx1"/>
                </a:solidFill>
                <a:latin typeface="+mj-ea"/>
                <a:ea typeface="+mj-ea"/>
                <a:sym typeface="VW Headline OT-Book"/>
              </a:endParaRPr>
            </a:p>
            <a:p>
              <a:pPr>
                <a:defRPr sz="800">
                  <a:solidFill>
                    <a:srgbClr val="595758"/>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dirty="0">
                <a:solidFill>
                  <a:schemeClr val="tx1"/>
                </a:solidFill>
                <a:latin typeface="+mj-ea"/>
                <a:ea typeface="+mj-ea"/>
                <a:sym typeface="VW Headline OT-Book"/>
              </a:endParaRPr>
            </a:p>
            <a:p>
              <a:pPr>
                <a:defRPr sz="800">
                  <a:solidFill>
                    <a:srgbClr val="595758"/>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dirty="0">
                  <a:solidFill>
                    <a:schemeClr val="tx1"/>
                  </a:solidFill>
                  <a:latin typeface="+mj-ea"/>
                  <a:ea typeface="+mj-ea"/>
                </a:rPr>
                <a:t>主持人、歌手集一身多线发展艺人，为《巅峰拍档》《天天向上》等节目主创</a:t>
              </a:r>
            </a:p>
          </p:txBody>
        </p:sp>
        <p:sp>
          <p:nvSpPr>
            <p:cNvPr id="1743" name="Shape 545"/>
            <p:cNvSpPr/>
            <p:nvPr/>
          </p:nvSpPr>
          <p:spPr>
            <a:xfrm>
              <a:off x="6963773" y="18187"/>
              <a:ext cx="1036151" cy="421257"/>
            </a:xfrm>
            <a:prstGeom prst="rect">
              <a:avLst/>
            </a:prstGeom>
            <a:noFill/>
            <a:ln w="28575" cap="flat">
              <a:solidFill>
                <a:srgbClr val="DCDCDC"/>
              </a:solidFill>
              <a:prstDash val="solid"/>
              <a:round/>
            </a:ln>
            <a:effectLst/>
          </p:spPr>
          <p:txBody>
            <a:bodyPr wrap="square" lIns="89999" tIns="89999" rIns="89999" bIns="89999" numCol="1" anchor="ctr">
              <a:noAutofit/>
            </a:bodyPr>
            <a:lstStyle/>
            <a:p>
              <a:pPr algn="ctr">
                <a:defRPr sz="5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solidFill>
                  <a:schemeClr val="tx1"/>
                </a:solidFill>
                <a:latin typeface="+mj-ea"/>
                <a:ea typeface="+mj-ea"/>
              </a:endParaRPr>
            </a:p>
          </p:txBody>
        </p:sp>
        <p:sp>
          <p:nvSpPr>
            <p:cNvPr id="1744" name="Shape 546"/>
            <p:cNvSpPr/>
            <p:nvPr/>
          </p:nvSpPr>
          <p:spPr>
            <a:xfrm>
              <a:off x="6963773" y="71259"/>
              <a:ext cx="1036151" cy="310839"/>
            </a:xfrm>
            <a:prstGeom prst="rect">
              <a:avLst/>
            </a:prstGeom>
            <a:noFill/>
            <a:ln w="12700" cap="flat">
              <a:noFill/>
              <a:miter lim="400000"/>
            </a:ln>
            <a:effectLst/>
          </p:spPr>
          <p:txBody>
            <a:bodyPr wrap="square" lIns="18573" tIns="18573" rIns="18573" bIns="18573" numCol="1" anchor="ctr">
              <a:noAutofit/>
            </a:bodyPr>
            <a:lstStyle>
              <a:lvl1pPr algn="ctr">
                <a:defRPr sz="1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a:solidFill>
                    <a:schemeClr val="tx1"/>
                  </a:solidFill>
                  <a:latin typeface="+mj-ea"/>
                  <a:ea typeface="+mj-ea"/>
                </a:rPr>
                <a:t>版主</a:t>
              </a:r>
            </a:p>
          </p:txBody>
        </p:sp>
        <p:sp>
          <p:nvSpPr>
            <p:cNvPr id="1745" name="Shape 547"/>
            <p:cNvSpPr/>
            <p:nvPr/>
          </p:nvSpPr>
          <p:spPr>
            <a:xfrm>
              <a:off x="6936029" y="27784"/>
              <a:ext cx="1" cy="3799110"/>
            </a:xfrm>
            <a:prstGeom prst="line">
              <a:avLst/>
            </a:prstGeom>
            <a:noFill/>
            <a:ln w="6350" cap="flat">
              <a:solidFill>
                <a:srgbClr val="000000"/>
              </a:solidFill>
              <a:prstDash val="dash"/>
              <a:round/>
            </a:ln>
            <a:effectLst/>
          </p:spPr>
          <p:txBody>
            <a:bodyPr wrap="square" lIns="89999" tIns="89999" rIns="89999" bIns="89999" numCol="1" anchor="ctr">
              <a:noAutofit/>
            </a:bodyPr>
            <a:lstStyle/>
            <a:p>
              <a:endParaRPr>
                <a:solidFill>
                  <a:schemeClr val="tx1"/>
                </a:solidFill>
                <a:latin typeface="+mj-ea"/>
                <a:ea typeface="+mj-ea"/>
              </a:endParaRPr>
            </a:p>
          </p:txBody>
        </p:sp>
        <p:pic>
          <p:nvPicPr>
            <p:cNvPr id="1746" name="image32.jpg" descr="image32.jpg"/>
            <p:cNvPicPr>
              <a:picLocks noChangeAspect="1"/>
            </p:cNvPicPr>
            <p:nvPr/>
          </p:nvPicPr>
          <p:blipFill>
            <a:blip r:embed="rId6" cstate="email"/>
            <a:srcRect/>
            <a:stretch>
              <a:fillRect/>
            </a:stretch>
          </p:blipFill>
          <p:spPr>
            <a:xfrm>
              <a:off x="5880446" y="647690"/>
              <a:ext cx="978538" cy="1445854"/>
            </a:xfrm>
            <a:prstGeom prst="rect">
              <a:avLst/>
            </a:prstGeom>
            <a:ln w="12700" cap="flat">
              <a:noFill/>
              <a:miter lim="400000"/>
              <a:headEnd/>
              <a:tailEnd/>
            </a:ln>
            <a:effectLst/>
          </p:spPr>
        </p:pic>
        <p:pic>
          <p:nvPicPr>
            <p:cNvPr id="1747" name="image33.png" descr="image33.png"/>
            <p:cNvPicPr>
              <a:picLocks noChangeAspect="1"/>
            </p:cNvPicPr>
            <p:nvPr/>
          </p:nvPicPr>
          <p:blipFill>
            <a:blip r:embed="rId7" cstate="email"/>
            <a:stretch>
              <a:fillRect/>
            </a:stretch>
          </p:blipFill>
          <p:spPr>
            <a:xfrm>
              <a:off x="2311190" y="3612818"/>
              <a:ext cx="1064643" cy="524417"/>
            </a:xfrm>
            <a:prstGeom prst="rect">
              <a:avLst/>
            </a:prstGeom>
            <a:ln w="12700" cap="flat">
              <a:noFill/>
              <a:miter lim="400000"/>
              <a:headEnd/>
              <a:tailEnd/>
            </a:ln>
            <a:effectLst/>
          </p:spPr>
        </p:pic>
        <p:pic>
          <p:nvPicPr>
            <p:cNvPr id="1748" name="image34.jpg" descr="image34.jpg"/>
            <p:cNvPicPr>
              <a:picLocks noChangeAspect="1"/>
            </p:cNvPicPr>
            <p:nvPr/>
          </p:nvPicPr>
          <p:blipFill>
            <a:blip r:embed="rId8" cstate="email"/>
            <a:stretch>
              <a:fillRect/>
            </a:stretch>
          </p:blipFill>
          <p:spPr>
            <a:xfrm>
              <a:off x="3584521" y="3625204"/>
              <a:ext cx="883772" cy="403383"/>
            </a:xfrm>
            <a:prstGeom prst="rect">
              <a:avLst/>
            </a:prstGeom>
            <a:ln w="12700" cap="flat">
              <a:noFill/>
              <a:miter lim="400000"/>
              <a:headEnd/>
              <a:tailEnd/>
            </a:ln>
            <a:effectLst/>
          </p:spPr>
        </p:pic>
        <p:pic>
          <p:nvPicPr>
            <p:cNvPr id="1749" name="image35.png" descr="image35.png"/>
            <p:cNvPicPr>
              <a:picLocks noChangeAspect="1"/>
            </p:cNvPicPr>
            <p:nvPr/>
          </p:nvPicPr>
          <p:blipFill>
            <a:blip r:embed="rId9" cstate="email"/>
            <a:stretch>
              <a:fillRect/>
            </a:stretch>
          </p:blipFill>
          <p:spPr>
            <a:xfrm>
              <a:off x="7062276" y="3674795"/>
              <a:ext cx="964011" cy="304200"/>
            </a:xfrm>
            <a:prstGeom prst="rect">
              <a:avLst/>
            </a:prstGeom>
            <a:ln w="12700" cap="flat">
              <a:noFill/>
              <a:miter lim="400000"/>
              <a:headEnd/>
              <a:tailEnd/>
            </a:ln>
            <a:effectLst/>
          </p:spPr>
        </p:pic>
        <p:pic>
          <p:nvPicPr>
            <p:cNvPr id="1750" name="image37.jpg" descr="image37.jpg"/>
            <p:cNvPicPr>
              <a:picLocks noChangeAspect="1"/>
            </p:cNvPicPr>
            <p:nvPr/>
          </p:nvPicPr>
          <p:blipFill>
            <a:blip r:embed="rId10" cstate="email"/>
            <a:stretch>
              <a:fillRect/>
            </a:stretch>
          </p:blipFill>
          <p:spPr>
            <a:xfrm>
              <a:off x="0" y="642672"/>
              <a:ext cx="1061151" cy="1445854"/>
            </a:xfrm>
            <a:prstGeom prst="rect">
              <a:avLst/>
            </a:prstGeom>
            <a:ln w="12700" cap="flat">
              <a:noFill/>
              <a:miter lim="400000"/>
              <a:headEnd/>
              <a:tailEnd/>
            </a:ln>
            <a:effectLst/>
          </p:spPr>
        </p:pic>
        <p:pic>
          <p:nvPicPr>
            <p:cNvPr id="1751" name="image38.png" descr="image38.png"/>
            <p:cNvPicPr>
              <a:picLocks noChangeAspect="1"/>
            </p:cNvPicPr>
            <p:nvPr/>
          </p:nvPicPr>
          <p:blipFill>
            <a:blip r:embed="rId11" cstate="email"/>
            <a:stretch>
              <a:fillRect/>
            </a:stretch>
          </p:blipFill>
          <p:spPr>
            <a:xfrm>
              <a:off x="39447" y="3623331"/>
              <a:ext cx="941739" cy="467043"/>
            </a:xfrm>
            <a:prstGeom prst="rect">
              <a:avLst/>
            </a:prstGeom>
            <a:ln w="12700" cap="flat">
              <a:noFill/>
              <a:miter lim="400000"/>
              <a:headEnd/>
              <a:tailEnd/>
            </a:ln>
            <a:effectLst/>
          </p:spPr>
        </p:pic>
        <p:pic>
          <p:nvPicPr>
            <p:cNvPr id="1752" name="image39.jpg" descr="image39.jpg"/>
            <p:cNvPicPr>
              <a:picLocks noChangeAspect="1"/>
            </p:cNvPicPr>
            <p:nvPr/>
          </p:nvPicPr>
          <p:blipFill>
            <a:blip r:embed="rId12" cstate="email"/>
            <a:stretch>
              <a:fillRect/>
            </a:stretch>
          </p:blipFill>
          <p:spPr>
            <a:xfrm>
              <a:off x="4648393" y="647690"/>
              <a:ext cx="1120879" cy="1445854"/>
            </a:xfrm>
            <a:prstGeom prst="rect">
              <a:avLst/>
            </a:prstGeom>
            <a:ln w="12700" cap="flat">
              <a:noFill/>
              <a:miter lim="400000"/>
              <a:headEnd/>
              <a:tailEnd/>
            </a:ln>
            <a:effectLst/>
          </p:spPr>
        </p:pic>
        <p:pic>
          <p:nvPicPr>
            <p:cNvPr id="1753" name="image40.png" descr="image40.png"/>
            <p:cNvPicPr>
              <a:picLocks noChangeAspect="1"/>
            </p:cNvPicPr>
            <p:nvPr/>
          </p:nvPicPr>
          <p:blipFill>
            <a:blip r:embed="rId13" cstate="email"/>
            <a:stretch>
              <a:fillRect/>
            </a:stretch>
          </p:blipFill>
          <p:spPr>
            <a:xfrm>
              <a:off x="4704847" y="3614899"/>
              <a:ext cx="1102228" cy="483906"/>
            </a:xfrm>
            <a:prstGeom prst="rect">
              <a:avLst/>
            </a:prstGeom>
            <a:ln w="12700" cap="flat">
              <a:noFill/>
              <a:miter lim="400000"/>
              <a:headEnd/>
              <a:tailEnd/>
            </a:ln>
            <a:effectLst/>
          </p:spPr>
        </p:pic>
        <p:pic>
          <p:nvPicPr>
            <p:cNvPr id="1754" name="pasted-image.tiff" descr="pasted-image.tiff"/>
            <p:cNvPicPr>
              <a:picLocks noChangeAspect="1"/>
            </p:cNvPicPr>
            <p:nvPr/>
          </p:nvPicPr>
          <p:blipFill>
            <a:blip r:embed="rId14" cstate="print"/>
            <a:stretch>
              <a:fillRect/>
            </a:stretch>
          </p:blipFill>
          <p:spPr>
            <a:xfrm>
              <a:off x="7016705" y="642672"/>
              <a:ext cx="1445854" cy="1445854"/>
            </a:xfrm>
            <a:prstGeom prst="rect">
              <a:avLst/>
            </a:prstGeom>
            <a:ln w="12700" cap="flat">
              <a:noFill/>
              <a:miter lim="400000"/>
              <a:headEnd/>
              <a:tailEnd/>
            </a:ln>
            <a:effectLst/>
          </p:spPr>
        </p:pic>
        <p:pic>
          <p:nvPicPr>
            <p:cNvPr id="1755" name="pasted-image.tiff" descr="pasted-image.tiff"/>
            <p:cNvPicPr>
              <a:picLocks noChangeAspect="1"/>
            </p:cNvPicPr>
            <p:nvPr/>
          </p:nvPicPr>
          <p:blipFill>
            <a:blip r:embed="rId15" cstate="email"/>
            <a:stretch>
              <a:fillRect/>
            </a:stretch>
          </p:blipFill>
          <p:spPr>
            <a:xfrm>
              <a:off x="6080367" y="3602397"/>
              <a:ext cx="647034" cy="493919"/>
            </a:xfrm>
            <a:prstGeom prst="rect">
              <a:avLst/>
            </a:prstGeom>
            <a:ln w="12700" cap="flat">
              <a:noFill/>
              <a:miter lim="400000"/>
              <a:headEnd/>
              <a:tailEnd/>
            </a:ln>
            <a:effectLst/>
          </p:spPr>
        </p:pic>
      </p:grpSp>
      <p:sp>
        <p:nvSpPr>
          <p:cNvPr id="42" name="标题 1"/>
          <p:cNvSpPr txBox="1"/>
          <p:nvPr/>
        </p:nvSpPr>
        <p:spPr bwMode="auto">
          <a:xfrm>
            <a:off x="1019175" y="287338"/>
            <a:ext cx="7953375" cy="44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eaLnBrk="0" fontAlgn="base" hangingPunct="0">
              <a:lnSpc>
                <a:spcPct val="103000"/>
              </a:lnSpc>
              <a:spcBef>
                <a:spcPct val="0"/>
              </a:spcBef>
              <a:spcAft>
                <a:spcPct val="0"/>
              </a:spcAft>
              <a:defRPr sz="2800">
                <a:solidFill>
                  <a:schemeClr val="tx1"/>
                </a:solidFill>
                <a:latin typeface="+mj-lt"/>
                <a:ea typeface="+mj-ea"/>
                <a:cs typeface="+mj-cs"/>
              </a:defRPr>
            </a:lvl1pPr>
            <a:lvl2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2pPr>
            <a:lvl3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3pPr>
            <a:lvl4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4pPr>
            <a:lvl5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5pPr>
            <a:lvl6pPr marL="457200" algn="l" rtl="0" eaLnBrk="0" fontAlgn="base" hangingPunct="0">
              <a:lnSpc>
                <a:spcPct val="103000"/>
              </a:lnSpc>
              <a:spcBef>
                <a:spcPct val="0"/>
              </a:spcBef>
              <a:spcAft>
                <a:spcPct val="0"/>
              </a:spcAft>
              <a:defRPr sz="2800">
                <a:solidFill>
                  <a:schemeClr val="tx1"/>
                </a:solidFill>
                <a:latin typeface="VW Headline OT-Black" pitchFamily="34" charset="0"/>
              </a:defRPr>
            </a:lvl6pPr>
            <a:lvl7pPr marL="914400" algn="l" rtl="0" eaLnBrk="0" fontAlgn="base" hangingPunct="0">
              <a:lnSpc>
                <a:spcPct val="103000"/>
              </a:lnSpc>
              <a:spcBef>
                <a:spcPct val="0"/>
              </a:spcBef>
              <a:spcAft>
                <a:spcPct val="0"/>
              </a:spcAft>
              <a:defRPr sz="2800">
                <a:solidFill>
                  <a:schemeClr val="tx1"/>
                </a:solidFill>
                <a:latin typeface="VW Headline OT-Black" pitchFamily="34" charset="0"/>
              </a:defRPr>
            </a:lvl7pPr>
            <a:lvl8pPr marL="1371600" algn="l" rtl="0" eaLnBrk="0" fontAlgn="base" hangingPunct="0">
              <a:lnSpc>
                <a:spcPct val="103000"/>
              </a:lnSpc>
              <a:spcBef>
                <a:spcPct val="0"/>
              </a:spcBef>
              <a:spcAft>
                <a:spcPct val="0"/>
              </a:spcAft>
              <a:defRPr sz="2800">
                <a:solidFill>
                  <a:schemeClr val="tx1"/>
                </a:solidFill>
                <a:latin typeface="VW Headline OT-Black" pitchFamily="34" charset="0"/>
              </a:defRPr>
            </a:lvl8pPr>
            <a:lvl9pPr marL="1828800" algn="l" rtl="0" eaLnBrk="0" fontAlgn="base" hangingPunct="0">
              <a:lnSpc>
                <a:spcPct val="103000"/>
              </a:lnSpc>
              <a:spcBef>
                <a:spcPct val="0"/>
              </a:spcBef>
              <a:spcAft>
                <a:spcPct val="0"/>
              </a:spcAft>
              <a:defRPr sz="2800">
                <a:solidFill>
                  <a:schemeClr val="tx1"/>
                </a:solidFill>
                <a:latin typeface="VW Headline OT-Black" pitchFamily="34" charset="0"/>
              </a:defRPr>
            </a:lvl9pPr>
          </a:lstStyle>
          <a:p>
            <a:r>
              <a:rPr lang="zh-CN" altLang="en-US" b="1" kern="0" dirty="0">
                <a:latin typeface="+mj-ea"/>
              </a:rPr>
              <a:t>专业媒体口碑塑造</a:t>
            </a:r>
          </a:p>
        </p:txBody>
      </p:sp>
    </p:spTree>
  </p:cSld>
  <p:clrMapOvr>
    <a:masterClrMapping/>
  </p:clrMapOvr>
  <p:transition>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7" name="战术要点：睿智评车，带领消费者“近距离”直击车展，抢先关注新朗逸上市。…"/>
          <p:cNvSpPr>
            <a:spLocks noGrp="1"/>
          </p:cNvSpPr>
          <p:nvPr>
            <p:ph type="body" idx="4294967295"/>
          </p:nvPr>
        </p:nvSpPr>
        <p:spPr>
          <a:xfrm>
            <a:off x="676167" y="1761300"/>
            <a:ext cx="8549431" cy="3881942"/>
          </a:xfrm>
          <a:prstGeom prst="rect">
            <a:avLst/>
          </a:prstGeom>
        </p:spPr>
        <p:txBody>
          <a:bodyPr lIns="45719" tIns="45719" rIns="45719" bIns="45719">
            <a:normAutofit/>
          </a:bodyPr>
          <a:lstStyle/>
          <a:p>
            <a:pPr marL="185420" indent="-185420" defTabSz="742950">
              <a:lnSpc>
                <a:spcPct val="150000"/>
              </a:lnSpc>
              <a:spcBef>
                <a:spcPts val="800"/>
              </a:spcBef>
              <a:buSzPct val="100000"/>
              <a:buFont typeface="Arial" panose="020B0604020202020204"/>
              <a:buChar char="•"/>
              <a:defRPr sz="1600" b="1">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dirty="0">
                <a:latin typeface="+mj-ea"/>
                <a:ea typeface="+mj-ea"/>
              </a:rPr>
              <a:t>战术要点：</a:t>
            </a:r>
            <a:r>
              <a:rPr lang="zh-CN" altLang="en-US" b="0" dirty="0">
                <a:latin typeface="+mj-ea"/>
                <a:ea typeface="+mj-ea"/>
              </a:rPr>
              <a:t>以情感点评的方式，诉说身边开朗逸的朋友是什么样的</a:t>
            </a:r>
            <a:r>
              <a:rPr b="0" dirty="0">
                <a:latin typeface="+mj-ea"/>
                <a:ea typeface="+mj-ea"/>
              </a:rPr>
              <a:t>。</a:t>
            </a:r>
            <a:r>
              <a:rPr lang="zh-CN" altLang="en-US" b="0" dirty="0">
                <a:latin typeface="+mj-ea"/>
                <a:ea typeface="+mj-ea"/>
              </a:rPr>
              <a:t>最后媒体老师自媒体进行传播。（微信公众号</a:t>
            </a:r>
            <a:r>
              <a:rPr lang="en-US" altLang="zh-CN" b="0" dirty="0">
                <a:latin typeface="+mj-ea"/>
                <a:ea typeface="+mj-ea"/>
              </a:rPr>
              <a:t>/</a:t>
            </a:r>
            <a:r>
              <a:rPr lang="zh-CN" altLang="en-US" b="0" dirty="0">
                <a:latin typeface="+mj-ea"/>
                <a:ea typeface="+mj-ea"/>
              </a:rPr>
              <a:t>汽车之家优创</a:t>
            </a:r>
            <a:r>
              <a:rPr lang="en-US" altLang="zh-CN" b="0" dirty="0">
                <a:latin typeface="+mj-ea"/>
                <a:ea typeface="+mj-ea"/>
              </a:rPr>
              <a:t>+</a:t>
            </a:r>
            <a:r>
              <a:rPr lang="zh-CN" altLang="en-US" b="0" dirty="0">
                <a:latin typeface="+mj-ea"/>
                <a:ea typeface="+mj-ea"/>
              </a:rPr>
              <a:t>）</a:t>
            </a:r>
            <a:endParaRPr b="0" dirty="0">
              <a:latin typeface="+mj-ea"/>
              <a:ea typeface="+mj-ea"/>
            </a:endParaRPr>
          </a:p>
        </p:txBody>
      </p:sp>
      <p:grpSp>
        <p:nvGrpSpPr>
          <p:cNvPr id="3" name="组合 9"/>
          <p:cNvGrpSpPr/>
          <p:nvPr/>
        </p:nvGrpSpPr>
        <p:grpSpPr>
          <a:xfrm>
            <a:off x="4884129" y="2744940"/>
            <a:ext cx="4324775" cy="2466887"/>
            <a:chOff x="0" y="0"/>
            <a:chExt cx="4324774" cy="2466886"/>
          </a:xfrm>
        </p:grpSpPr>
        <p:pic>
          <p:nvPicPr>
            <p:cNvPr id="1818" name="图片 7" descr="图片 7"/>
            <p:cNvPicPr>
              <a:picLocks noChangeAspect="1"/>
            </p:cNvPicPr>
            <p:nvPr/>
          </p:nvPicPr>
          <p:blipFill>
            <a:blip r:embed="rId2" cstate="email"/>
            <a:srcRect/>
            <a:stretch>
              <a:fillRect/>
            </a:stretch>
          </p:blipFill>
          <p:spPr>
            <a:xfrm>
              <a:off x="0" y="0"/>
              <a:ext cx="4324775" cy="2466887"/>
            </a:xfrm>
            <a:prstGeom prst="rect">
              <a:avLst/>
            </a:prstGeom>
            <a:ln w="12700" cap="flat">
              <a:noFill/>
              <a:miter lim="400000"/>
              <a:headEnd/>
              <a:tailEnd/>
            </a:ln>
            <a:effectLst/>
          </p:spPr>
        </p:pic>
        <p:pic>
          <p:nvPicPr>
            <p:cNvPr id="1819" name="图片 8" descr="图片 8"/>
            <p:cNvPicPr>
              <a:picLocks noChangeAspect="1"/>
            </p:cNvPicPr>
            <p:nvPr/>
          </p:nvPicPr>
          <p:blipFill>
            <a:blip r:embed="rId3" cstate="print"/>
            <a:stretch>
              <a:fillRect/>
            </a:stretch>
          </p:blipFill>
          <p:spPr>
            <a:xfrm>
              <a:off x="0" y="1817670"/>
              <a:ext cx="2417080" cy="649217"/>
            </a:xfrm>
            <a:prstGeom prst="rect">
              <a:avLst/>
            </a:prstGeom>
            <a:ln w="12700" cap="flat">
              <a:noFill/>
              <a:miter lim="400000"/>
              <a:headEnd/>
              <a:tailEnd/>
            </a:ln>
            <a:effectLst/>
          </p:spPr>
        </p:pic>
      </p:grpSp>
      <p:sp>
        <p:nvSpPr>
          <p:cNvPr id="1822" name="2、媒体大咖试驾体验直播"/>
          <p:cNvSpPr/>
          <p:nvPr/>
        </p:nvSpPr>
        <p:spPr>
          <a:xfrm>
            <a:off x="362451" y="896937"/>
            <a:ext cx="5615574" cy="396876"/>
          </a:xfrm>
          <a:prstGeom prst="rect">
            <a:avLst/>
          </a:prstGeom>
          <a:ln w="12700">
            <a:miter lim="400000"/>
          </a:ln>
        </p:spPr>
        <p:txBody>
          <a:bodyPr lIns="0" tIns="0" rIns="0" bIns="0">
            <a:normAutofit/>
          </a:bodyPr>
          <a:lstStyle/>
          <a:p>
            <a:pPr marL="342900" indent="-342900">
              <a:lnSpc>
                <a:spcPct val="103000"/>
              </a:lnSpc>
              <a:spcBef>
                <a:spcPts val="1200"/>
              </a:spcBef>
              <a:defRPr sz="2100"/>
            </a:pPr>
            <a:r>
              <a:rPr lang="en-US" altLang="zh-CN" dirty="0">
                <a:solidFill>
                  <a:schemeClr val="tx1"/>
                </a:solidFill>
                <a:latin typeface="+mj-ea"/>
                <a:ea typeface="+mj-ea"/>
              </a:rPr>
              <a:t>DEMO</a:t>
            </a:r>
            <a:endParaRPr dirty="0">
              <a:solidFill>
                <a:schemeClr val="tx1"/>
              </a:solidFill>
              <a:latin typeface="+mj-ea"/>
              <a:ea typeface="+mj-ea"/>
              <a:cs typeface="汉仪中黑简"/>
              <a:sym typeface="汉仪中黑简"/>
            </a:endParaRPr>
          </a:p>
        </p:txBody>
      </p:sp>
      <p:sp>
        <p:nvSpPr>
          <p:cNvPr id="1823" name="Shape 611"/>
          <p:cNvSpPr/>
          <p:nvPr/>
        </p:nvSpPr>
        <p:spPr>
          <a:xfrm>
            <a:off x="760974" y="1321042"/>
            <a:ext cx="8026959" cy="319830"/>
          </a:xfrm>
          <a:prstGeom prst="rect">
            <a:avLst/>
          </a:prstGeom>
          <a:ln w="12700">
            <a:miter lim="400000"/>
          </a:ln>
        </p:spPr>
        <p:txBody>
          <a:bodyPr lIns="18573" tIns="18573" rIns="18573" bIns="18573">
            <a:spAutoFit/>
          </a:bodyPr>
          <a:lstStyle>
            <a:lvl1pPr>
              <a:lnSpc>
                <a:spcPct val="150000"/>
              </a:lnSpc>
              <a:defRPr sz="1400">
                <a:solidFill>
                  <a:srgbClr val="5D5C5D"/>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lang="zh-CN" altLang="en-US" dirty="0">
                <a:solidFill>
                  <a:schemeClr val="tx1"/>
                </a:solidFill>
                <a:latin typeface="+mj-ea"/>
                <a:ea typeface="+mj-ea"/>
              </a:rPr>
              <a:t>以短视频的形式，诉说身边开朗逸的便宜</a:t>
            </a:r>
            <a:endParaRPr dirty="0">
              <a:solidFill>
                <a:schemeClr val="tx1"/>
              </a:solidFill>
              <a:latin typeface="+mj-ea"/>
              <a:ea typeface="+mj-ea"/>
            </a:endParaRPr>
          </a:p>
        </p:txBody>
      </p:sp>
      <p:sp>
        <p:nvSpPr>
          <p:cNvPr id="2" name="矩形 1"/>
          <p:cNvSpPr/>
          <p:nvPr/>
        </p:nvSpPr>
        <p:spPr bwMode="auto">
          <a:xfrm>
            <a:off x="7879976" y="2823882"/>
            <a:ext cx="1237130" cy="349624"/>
          </a:xfrm>
          <a:prstGeom prst="rect">
            <a:avLst/>
          </a:prstGeom>
          <a:solidFill>
            <a:schemeClr val="accent2"/>
          </a:solidFill>
          <a:ln>
            <a:solidFill>
              <a:schemeClr val="tx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r>
              <a:rPr kumimoji="0" lang="en-US" altLang="zh-CN" sz="1600" b="0" i="0" u="none" strike="noStrike" cap="none" normalizeH="0" baseline="0" dirty="0">
                <a:ln>
                  <a:noFill/>
                </a:ln>
                <a:solidFill>
                  <a:schemeClr val="bg1"/>
                </a:solidFill>
                <a:effectLst/>
                <a:latin typeface="+mj-ea"/>
                <a:ea typeface="+mj-ea"/>
              </a:rPr>
              <a:t>YYP</a:t>
            </a:r>
            <a:r>
              <a:rPr kumimoji="0" lang="zh-CN" altLang="en-US" sz="1600" b="0" i="0" u="none" strike="noStrike" cap="none" normalizeH="0" baseline="0" dirty="0">
                <a:ln>
                  <a:noFill/>
                </a:ln>
                <a:solidFill>
                  <a:schemeClr val="bg1"/>
                </a:solidFill>
                <a:effectLst/>
                <a:latin typeface="+mj-ea"/>
                <a:ea typeface="+mj-ea"/>
              </a:rPr>
              <a:t>说朋友</a:t>
            </a:r>
          </a:p>
        </p:txBody>
      </p:sp>
      <p:sp>
        <p:nvSpPr>
          <p:cNvPr id="10" name="标题 1"/>
          <p:cNvSpPr txBox="1"/>
          <p:nvPr/>
        </p:nvSpPr>
        <p:spPr bwMode="auto">
          <a:xfrm>
            <a:off x="1019175" y="287338"/>
            <a:ext cx="7953375" cy="44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eaLnBrk="0" fontAlgn="base" hangingPunct="0">
              <a:lnSpc>
                <a:spcPct val="103000"/>
              </a:lnSpc>
              <a:spcBef>
                <a:spcPct val="0"/>
              </a:spcBef>
              <a:spcAft>
                <a:spcPct val="0"/>
              </a:spcAft>
              <a:defRPr sz="2800">
                <a:solidFill>
                  <a:schemeClr val="tx1"/>
                </a:solidFill>
                <a:latin typeface="+mj-lt"/>
                <a:ea typeface="+mj-ea"/>
                <a:cs typeface="+mj-cs"/>
              </a:defRPr>
            </a:lvl1pPr>
            <a:lvl2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2pPr>
            <a:lvl3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3pPr>
            <a:lvl4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4pPr>
            <a:lvl5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5pPr>
            <a:lvl6pPr marL="457200" algn="l" rtl="0" eaLnBrk="0" fontAlgn="base" hangingPunct="0">
              <a:lnSpc>
                <a:spcPct val="103000"/>
              </a:lnSpc>
              <a:spcBef>
                <a:spcPct val="0"/>
              </a:spcBef>
              <a:spcAft>
                <a:spcPct val="0"/>
              </a:spcAft>
              <a:defRPr sz="2800">
                <a:solidFill>
                  <a:schemeClr val="tx1"/>
                </a:solidFill>
                <a:latin typeface="VW Headline OT-Black" pitchFamily="34" charset="0"/>
              </a:defRPr>
            </a:lvl6pPr>
            <a:lvl7pPr marL="914400" algn="l" rtl="0" eaLnBrk="0" fontAlgn="base" hangingPunct="0">
              <a:lnSpc>
                <a:spcPct val="103000"/>
              </a:lnSpc>
              <a:spcBef>
                <a:spcPct val="0"/>
              </a:spcBef>
              <a:spcAft>
                <a:spcPct val="0"/>
              </a:spcAft>
              <a:defRPr sz="2800">
                <a:solidFill>
                  <a:schemeClr val="tx1"/>
                </a:solidFill>
                <a:latin typeface="VW Headline OT-Black" pitchFamily="34" charset="0"/>
              </a:defRPr>
            </a:lvl7pPr>
            <a:lvl8pPr marL="1371600" algn="l" rtl="0" eaLnBrk="0" fontAlgn="base" hangingPunct="0">
              <a:lnSpc>
                <a:spcPct val="103000"/>
              </a:lnSpc>
              <a:spcBef>
                <a:spcPct val="0"/>
              </a:spcBef>
              <a:spcAft>
                <a:spcPct val="0"/>
              </a:spcAft>
              <a:defRPr sz="2800">
                <a:solidFill>
                  <a:schemeClr val="tx1"/>
                </a:solidFill>
                <a:latin typeface="VW Headline OT-Black" pitchFamily="34" charset="0"/>
              </a:defRPr>
            </a:lvl8pPr>
            <a:lvl9pPr marL="1828800" algn="l" rtl="0" eaLnBrk="0" fontAlgn="base" hangingPunct="0">
              <a:lnSpc>
                <a:spcPct val="103000"/>
              </a:lnSpc>
              <a:spcBef>
                <a:spcPct val="0"/>
              </a:spcBef>
              <a:spcAft>
                <a:spcPct val="0"/>
              </a:spcAft>
              <a:defRPr sz="2800">
                <a:solidFill>
                  <a:schemeClr val="tx1"/>
                </a:solidFill>
                <a:latin typeface="VW Headline OT-Black" pitchFamily="34" charset="0"/>
              </a:defRPr>
            </a:lvl9pPr>
          </a:lstStyle>
          <a:p>
            <a:r>
              <a:rPr lang="zh-CN" altLang="en-US" b="1" kern="0" dirty="0">
                <a:latin typeface="+mj-ea"/>
              </a:rPr>
              <a:t>专业媒体口碑塑造</a:t>
            </a:r>
          </a:p>
        </p:txBody>
      </p:sp>
    </p:spTree>
  </p:cSld>
  <p:clrMapOvr>
    <a:masterClrMapping/>
  </p:clrMapOvr>
  <p:transition>
    <p:cu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2" cstate="email"/>
          <a:stretch>
            <a:fillRect/>
          </a:stretch>
        </p:blipFill>
        <p:spPr>
          <a:xfrm>
            <a:off x="5354173" y="2757518"/>
            <a:ext cx="3817703" cy="2417438"/>
          </a:xfrm>
          <a:prstGeom prst="rect">
            <a:avLst/>
          </a:prstGeom>
        </p:spPr>
      </p:pic>
      <p:pic>
        <p:nvPicPr>
          <p:cNvPr id="3" name="图片 2"/>
          <p:cNvPicPr>
            <a:picLocks noChangeAspect="1"/>
          </p:cNvPicPr>
          <p:nvPr/>
        </p:nvPicPr>
        <p:blipFill>
          <a:blip r:embed="rId3" cstate="print"/>
          <a:stretch>
            <a:fillRect/>
          </a:stretch>
        </p:blipFill>
        <p:spPr>
          <a:xfrm>
            <a:off x="385762" y="2729753"/>
            <a:ext cx="4610100" cy="2527300"/>
          </a:xfrm>
          <a:prstGeom prst="rect">
            <a:avLst/>
          </a:prstGeom>
        </p:spPr>
      </p:pic>
      <p:sp>
        <p:nvSpPr>
          <p:cNvPr id="7" name="标题 13"/>
          <p:cNvSpPr>
            <a:spLocks noGrp="1"/>
          </p:cNvSpPr>
          <p:nvPr>
            <p:ph type="title"/>
          </p:nvPr>
        </p:nvSpPr>
        <p:spPr>
          <a:xfrm>
            <a:off x="1019175" y="287338"/>
            <a:ext cx="7953375" cy="900112"/>
          </a:xfrm>
        </p:spPr>
        <p:txBody>
          <a:bodyPr/>
          <a:lstStyle/>
          <a:p>
            <a:r>
              <a:rPr lang="zh-CN" altLang="en-US" b="1" dirty="0">
                <a:latin typeface="+mj-ea"/>
              </a:rPr>
              <a:t>微博网友</a:t>
            </a:r>
            <a:r>
              <a:rPr lang="en-US" altLang="zh-CN" b="1" dirty="0">
                <a:latin typeface="+mj-ea"/>
              </a:rPr>
              <a:t>/</a:t>
            </a:r>
            <a:r>
              <a:rPr lang="zh-CN" altLang="en-US" b="1" dirty="0">
                <a:latin typeface="+mj-ea"/>
              </a:rPr>
              <a:t>真实车主口碑塑造</a:t>
            </a:r>
          </a:p>
        </p:txBody>
      </p:sp>
      <p:sp>
        <p:nvSpPr>
          <p:cNvPr id="9" name="文本框 8"/>
          <p:cNvSpPr txBox="1"/>
          <p:nvPr/>
        </p:nvSpPr>
        <p:spPr>
          <a:xfrm>
            <a:off x="652461" y="1425387"/>
            <a:ext cx="8585667" cy="923330"/>
          </a:xfrm>
          <a:prstGeom prst="rect">
            <a:avLst/>
          </a:prstGeom>
          <a:noFill/>
        </p:spPr>
        <p:txBody>
          <a:bodyPr wrap="square" rtlCol="0">
            <a:spAutoFit/>
          </a:bodyPr>
          <a:lstStyle/>
          <a:p>
            <a:pPr marL="171450" indent="-171450">
              <a:buFont typeface="Arial" panose="020B0604020202020204"/>
              <a:buChar char="•"/>
            </a:pPr>
            <a:r>
              <a:rPr kumimoji="1" lang="zh-CN" altLang="en-US" dirty="0">
                <a:solidFill>
                  <a:schemeClr val="tx1"/>
                </a:solidFill>
                <a:latin typeface="+mj-ea"/>
                <a:ea typeface="+mj-ea"/>
              </a:rPr>
              <a:t>微博发起 </a:t>
            </a:r>
            <a:r>
              <a:rPr kumimoji="1" lang="en-US" altLang="zh-CN" dirty="0">
                <a:solidFill>
                  <a:srgbClr val="FF871F"/>
                </a:solidFill>
                <a:latin typeface="+mj-ea"/>
                <a:ea typeface="+mj-ea"/>
              </a:rPr>
              <a:t>#</a:t>
            </a:r>
            <a:r>
              <a:rPr kumimoji="1" lang="zh-CN" altLang="en-US" dirty="0">
                <a:solidFill>
                  <a:srgbClr val="FF871F"/>
                </a:solidFill>
                <a:latin typeface="+mj-ea"/>
                <a:ea typeface="+mj-ea"/>
              </a:rPr>
              <a:t>每个人身边都有一个开朗逸的朋友</a:t>
            </a:r>
            <a:r>
              <a:rPr kumimoji="1" lang="en-US" altLang="zh-CN" dirty="0">
                <a:solidFill>
                  <a:srgbClr val="FF871F"/>
                </a:solidFill>
                <a:latin typeface="+mj-ea"/>
                <a:ea typeface="+mj-ea"/>
              </a:rPr>
              <a:t>#</a:t>
            </a:r>
            <a:r>
              <a:rPr kumimoji="1" lang="zh-CN" altLang="en-US" dirty="0">
                <a:solidFill>
                  <a:srgbClr val="FF871F"/>
                </a:solidFill>
                <a:latin typeface="+mj-ea"/>
                <a:ea typeface="+mj-ea"/>
              </a:rPr>
              <a:t> </a:t>
            </a:r>
            <a:r>
              <a:rPr kumimoji="1" lang="zh-CN" altLang="en-US" dirty="0">
                <a:solidFill>
                  <a:schemeClr val="tx1"/>
                </a:solidFill>
                <a:latin typeface="+mj-ea"/>
                <a:ea typeface="+mj-ea"/>
              </a:rPr>
              <a:t>的话题，号召博友</a:t>
            </a:r>
            <a:r>
              <a:rPr kumimoji="1" lang="en-US" altLang="zh-CN" dirty="0">
                <a:solidFill>
                  <a:schemeClr val="tx1"/>
                </a:solidFill>
                <a:latin typeface="+mj-ea"/>
                <a:ea typeface="+mj-ea"/>
              </a:rPr>
              <a:t>@</a:t>
            </a:r>
            <a:r>
              <a:rPr kumimoji="1" lang="zh-CN" altLang="en-US" dirty="0">
                <a:solidFill>
                  <a:schemeClr val="tx1"/>
                </a:solidFill>
                <a:latin typeface="+mj-ea"/>
                <a:ea typeface="+mj-ea"/>
              </a:rPr>
              <a:t>开朗逸的朋友并说出这个朋友是个什么样的人，为什么选择朗逸 ，得出</a:t>
            </a:r>
            <a:r>
              <a:rPr kumimoji="1" lang="en-US" altLang="zh-CN" dirty="0">
                <a:solidFill>
                  <a:srgbClr val="FF871F"/>
                </a:solidFill>
                <a:latin typeface="+mj-ea"/>
                <a:ea typeface="+mj-ea"/>
                <a:cs typeface="微软雅黑" panose="020B0503020204020204" pitchFamily="34" charset="-122"/>
              </a:rPr>
              <a:t>#</a:t>
            </a:r>
            <a:r>
              <a:rPr kumimoji="1" lang="zh-CN" altLang="en-US" dirty="0">
                <a:solidFill>
                  <a:srgbClr val="FF871F"/>
                </a:solidFill>
                <a:latin typeface="+mj-ea"/>
                <a:ea typeface="+mj-ea"/>
                <a:cs typeface="微软雅黑" panose="020B0503020204020204" pitchFamily="34" charset="-122"/>
              </a:rPr>
              <a:t>朗逸车主都不差</a:t>
            </a:r>
            <a:r>
              <a:rPr kumimoji="1" lang="en-US" altLang="zh-CN" dirty="0">
                <a:solidFill>
                  <a:srgbClr val="FF871F"/>
                </a:solidFill>
                <a:latin typeface="+mj-ea"/>
                <a:ea typeface="+mj-ea"/>
                <a:cs typeface="微软雅黑" panose="020B0503020204020204" pitchFamily="34" charset="-122"/>
              </a:rPr>
              <a:t>#</a:t>
            </a:r>
            <a:r>
              <a:rPr kumimoji="1" lang="zh-CN" altLang="en-US" dirty="0">
                <a:solidFill>
                  <a:schemeClr val="tx1"/>
                </a:solidFill>
                <a:latin typeface="+mj-ea"/>
                <a:ea typeface="+mj-ea"/>
                <a:cs typeface="微软雅黑" panose="020B0503020204020204" pitchFamily="34" charset="-122"/>
              </a:rPr>
              <a:t>的结论</a:t>
            </a:r>
          </a:p>
        </p:txBody>
      </p:sp>
      <p:sp>
        <p:nvSpPr>
          <p:cNvPr id="10" name="矩形 9"/>
          <p:cNvSpPr/>
          <p:nvPr/>
        </p:nvSpPr>
        <p:spPr bwMode="auto">
          <a:xfrm>
            <a:off x="1126753" y="3348318"/>
            <a:ext cx="4010025" cy="363070"/>
          </a:xfrm>
          <a:prstGeom prst="rect">
            <a:avLst/>
          </a:prstGeom>
          <a:solidFill>
            <a:schemeClr val="bg1"/>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t" anchorCtr="0" compatLnSpc="1"/>
          <a:lstStyle/>
          <a:p>
            <a:pPr marL="5080">
              <a:lnSpc>
                <a:spcPct val="103000"/>
              </a:lnSpc>
              <a:spcBef>
                <a:spcPct val="50000"/>
              </a:spcBef>
            </a:pPr>
            <a:r>
              <a:rPr kumimoji="1" lang="en-US" altLang="zh-CN" sz="1100" dirty="0">
                <a:solidFill>
                  <a:srgbClr val="FF871F"/>
                </a:solidFill>
                <a:latin typeface="+mj-ea"/>
                <a:ea typeface="+mj-ea"/>
              </a:rPr>
              <a:t>#</a:t>
            </a:r>
            <a:r>
              <a:rPr kumimoji="1" lang="zh-CN" altLang="en-US" sz="1100" dirty="0">
                <a:solidFill>
                  <a:srgbClr val="FF871F"/>
                </a:solidFill>
                <a:latin typeface="+mj-ea"/>
                <a:ea typeface="+mj-ea"/>
              </a:rPr>
              <a:t>每个人身边都有一个开朗逸的朋友</a:t>
            </a:r>
            <a:r>
              <a:rPr kumimoji="1" lang="en-US" altLang="zh-CN" sz="1100" dirty="0">
                <a:solidFill>
                  <a:srgbClr val="FF871F"/>
                </a:solidFill>
                <a:latin typeface="+mj-ea"/>
                <a:ea typeface="+mj-ea"/>
              </a:rPr>
              <a:t>#</a:t>
            </a:r>
            <a:r>
              <a:rPr kumimoji="1" lang="zh-CN" altLang="en-US" sz="1100" dirty="0">
                <a:solidFill>
                  <a:srgbClr val="FF871F"/>
                </a:solidFill>
                <a:latin typeface="+mj-ea"/>
                <a:ea typeface="+mj-ea"/>
              </a:rPr>
              <a:t> </a:t>
            </a:r>
            <a:r>
              <a:rPr kumimoji="1" lang="zh-CN" altLang="en-US" sz="1100" dirty="0">
                <a:solidFill>
                  <a:schemeClr val="tx1"/>
                </a:solidFill>
                <a:latin typeface="+mj-ea"/>
                <a:ea typeface="+mj-ea"/>
              </a:rPr>
              <a:t>嗯，他是个暖男，什么都好，有担当，有魄力，还关心人</a:t>
            </a:r>
            <a:r>
              <a:rPr kumimoji="0" lang="en-US" altLang="zh-CN" sz="1100" b="1" i="0" u="none" strike="noStrike" cap="none" normalizeH="0" baseline="0" dirty="0">
                <a:ln>
                  <a:noFill/>
                </a:ln>
                <a:solidFill>
                  <a:srgbClr val="FF871F"/>
                </a:solidFill>
                <a:effectLst/>
                <a:latin typeface="+mj-ea"/>
                <a:ea typeface="+mj-ea"/>
              </a:rPr>
              <a:t>@</a:t>
            </a:r>
            <a:r>
              <a:rPr kumimoji="0" lang="zh-CN" altLang="en-US" sz="1100" b="1" i="0" u="none" strike="noStrike" cap="none" normalizeH="0" baseline="0" dirty="0">
                <a:ln>
                  <a:noFill/>
                </a:ln>
                <a:solidFill>
                  <a:srgbClr val="FF871F"/>
                </a:solidFill>
                <a:effectLst/>
                <a:latin typeface="+mj-ea"/>
                <a:ea typeface="+mj-ea"/>
              </a:rPr>
              <a:t>小明</a:t>
            </a:r>
            <a:endParaRPr kumimoji="0" lang="zh-CN" altLang="en-US" sz="1100" b="0" i="0" u="none" strike="noStrike" cap="none" normalizeH="0" baseline="0" dirty="0">
              <a:ln>
                <a:noFill/>
              </a:ln>
              <a:solidFill>
                <a:schemeClr val="tx1">
                  <a:lumMod val="75000"/>
                </a:schemeClr>
              </a:solidFill>
              <a:effectLst/>
              <a:latin typeface="+mj-ea"/>
              <a:ea typeface="+mj-ea"/>
            </a:endParaRPr>
          </a:p>
        </p:txBody>
      </p:sp>
      <p:sp>
        <p:nvSpPr>
          <p:cNvPr id="12" name="矩形 11"/>
          <p:cNvSpPr/>
          <p:nvPr/>
        </p:nvSpPr>
        <p:spPr bwMode="auto">
          <a:xfrm>
            <a:off x="5736853" y="3139887"/>
            <a:ext cx="3435023" cy="423583"/>
          </a:xfrm>
          <a:prstGeom prst="rect">
            <a:avLst/>
          </a:prstGeom>
          <a:solidFill>
            <a:schemeClr val="bg1"/>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t" anchorCtr="0" compatLnSpc="1"/>
          <a:lstStyle/>
          <a:p>
            <a:pPr marL="5080">
              <a:lnSpc>
                <a:spcPct val="103000"/>
              </a:lnSpc>
              <a:spcBef>
                <a:spcPct val="50000"/>
              </a:spcBef>
            </a:pPr>
            <a:r>
              <a:rPr kumimoji="1" lang="en-US" altLang="zh-CN" sz="1100" dirty="0">
                <a:solidFill>
                  <a:srgbClr val="FF871F"/>
                </a:solidFill>
                <a:latin typeface="+mj-ea"/>
                <a:ea typeface="+mj-ea"/>
              </a:rPr>
              <a:t>#</a:t>
            </a:r>
            <a:r>
              <a:rPr kumimoji="1" lang="zh-CN" altLang="en-US" sz="1100" dirty="0">
                <a:solidFill>
                  <a:srgbClr val="FF871F"/>
                </a:solidFill>
                <a:latin typeface="+mj-ea"/>
                <a:ea typeface="+mj-ea"/>
              </a:rPr>
              <a:t>每个人身边都有一个开朗逸的朋友</a:t>
            </a:r>
            <a:r>
              <a:rPr kumimoji="1" lang="en-US" altLang="zh-CN" sz="1100" dirty="0">
                <a:solidFill>
                  <a:srgbClr val="FF871F"/>
                </a:solidFill>
                <a:latin typeface="+mj-ea"/>
                <a:ea typeface="+mj-ea"/>
              </a:rPr>
              <a:t>#</a:t>
            </a:r>
            <a:r>
              <a:rPr kumimoji="1" lang="zh-CN" altLang="en-US" sz="1100" dirty="0">
                <a:solidFill>
                  <a:srgbClr val="FF871F"/>
                </a:solidFill>
                <a:latin typeface="+mj-ea"/>
                <a:ea typeface="+mj-ea"/>
              </a:rPr>
              <a:t> </a:t>
            </a:r>
            <a:r>
              <a:rPr lang="en-US" altLang="zh-CN" sz="1100" b="1" dirty="0">
                <a:solidFill>
                  <a:srgbClr val="FF871F"/>
                </a:solidFill>
                <a:latin typeface="+mj-ea"/>
                <a:ea typeface="+mj-ea"/>
              </a:rPr>
              <a:t>@</a:t>
            </a:r>
            <a:r>
              <a:rPr lang="zh-CN" altLang="en-US" sz="1100" b="1" dirty="0">
                <a:solidFill>
                  <a:srgbClr val="FF871F"/>
                </a:solidFill>
                <a:latin typeface="+mj-ea"/>
                <a:ea typeface="+mj-ea"/>
              </a:rPr>
              <a:t>张小美</a:t>
            </a:r>
            <a:r>
              <a:rPr lang="zh-CN" altLang="en-US" sz="1100" b="1" dirty="0">
                <a:solidFill>
                  <a:schemeClr val="tx1"/>
                </a:solidFill>
                <a:latin typeface="+mj-ea"/>
                <a:ea typeface="+mj-ea"/>
              </a:rPr>
              <a:t> </a:t>
            </a:r>
            <a:r>
              <a:rPr lang="zh-CN" altLang="en-US" sz="1100" dirty="0">
                <a:solidFill>
                  <a:schemeClr val="tx1"/>
                </a:solidFill>
                <a:latin typeface="+mj-ea"/>
                <a:ea typeface="+mj-ea"/>
              </a:rPr>
              <a:t>哈哈哈，</a:t>
            </a:r>
            <a:r>
              <a:rPr lang="en-US" altLang="zh-CN" sz="1100" dirty="0">
                <a:solidFill>
                  <a:schemeClr val="tx1"/>
                </a:solidFill>
                <a:latin typeface="+mj-ea"/>
                <a:ea typeface="+mj-ea"/>
              </a:rPr>
              <a:t>@</a:t>
            </a:r>
            <a:r>
              <a:rPr lang="zh-CN" altLang="en-US" sz="1100" dirty="0">
                <a:solidFill>
                  <a:schemeClr val="tx1"/>
                </a:solidFill>
                <a:latin typeface="+mj-ea"/>
                <a:ea typeface="+mj-ea"/>
              </a:rPr>
              <a:t>你是我能想到你，大美女，漂亮人又好，嘿嘿！</a:t>
            </a:r>
            <a:endParaRPr kumimoji="0" lang="zh-CN" altLang="en-US" sz="1100" b="1" i="0" u="none" strike="noStrike" cap="none" normalizeH="0" baseline="0" dirty="0">
              <a:ln>
                <a:noFill/>
              </a:ln>
              <a:solidFill>
                <a:srgbClr val="FF871F"/>
              </a:solidFill>
              <a:effectLst/>
              <a:latin typeface="+mj-ea"/>
              <a:ea typeface="+mj-ea"/>
            </a:endParaRPr>
          </a:p>
        </p:txBody>
      </p:sp>
      <p:pic>
        <p:nvPicPr>
          <p:cNvPr id="4" name="图片 3"/>
          <p:cNvPicPr>
            <a:picLocks noChangeAspect="1"/>
          </p:cNvPicPr>
          <p:nvPr/>
        </p:nvPicPr>
        <p:blipFill>
          <a:blip r:embed="rId4" cstate="email"/>
          <a:stretch>
            <a:fillRect/>
          </a:stretch>
        </p:blipFill>
        <p:spPr>
          <a:xfrm>
            <a:off x="1181941" y="3764225"/>
            <a:ext cx="1818154" cy="1303778"/>
          </a:xfrm>
          <a:prstGeom prst="rect">
            <a:avLst/>
          </a:prstGeom>
        </p:spPr>
      </p:pic>
      <p:pic>
        <p:nvPicPr>
          <p:cNvPr id="5" name="图片 4"/>
          <p:cNvPicPr>
            <a:picLocks noChangeAspect="1"/>
          </p:cNvPicPr>
          <p:nvPr/>
        </p:nvPicPr>
        <p:blipFill>
          <a:blip r:embed="rId5" cstate="email"/>
          <a:stretch>
            <a:fillRect/>
          </a:stretch>
        </p:blipFill>
        <p:spPr>
          <a:xfrm>
            <a:off x="2955553" y="3764225"/>
            <a:ext cx="1839165" cy="1303778"/>
          </a:xfrm>
          <a:prstGeom prst="rect">
            <a:avLst/>
          </a:prstGeom>
        </p:spPr>
      </p:pic>
      <p:sp>
        <p:nvSpPr>
          <p:cNvPr id="6" name="矩形 5"/>
          <p:cNvSpPr/>
          <p:nvPr/>
        </p:nvSpPr>
        <p:spPr bwMode="auto">
          <a:xfrm>
            <a:off x="2959753" y="3711388"/>
            <a:ext cx="54629" cy="1545665"/>
          </a:xfrm>
          <a:prstGeom prst="rect">
            <a:avLst/>
          </a:prstGeom>
          <a:solidFill>
            <a:schemeClr val="bg1"/>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mj-ea"/>
              <a:ea typeface="+mj-ea"/>
            </a:endParaRPr>
          </a:p>
        </p:txBody>
      </p:sp>
      <p:pic>
        <p:nvPicPr>
          <p:cNvPr id="15" name="图片 14"/>
          <p:cNvPicPr>
            <a:picLocks noChangeAspect="1"/>
          </p:cNvPicPr>
          <p:nvPr/>
        </p:nvPicPr>
        <p:blipFill>
          <a:blip r:embed="rId6" cstate="email"/>
          <a:stretch>
            <a:fillRect/>
          </a:stretch>
        </p:blipFill>
        <p:spPr>
          <a:xfrm>
            <a:off x="5837428" y="3597381"/>
            <a:ext cx="2069443" cy="1533596"/>
          </a:xfrm>
          <a:prstGeom prst="rect">
            <a:avLst/>
          </a:prstGeom>
        </p:spPr>
      </p:pic>
    </p:spTree>
  </p:cSld>
  <p:clrMapOvr>
    <a:masterClrMapping/>
  </p:clrMapOvr>
  <p:transition>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3" name="页脚占位符 3"/>
          <p:cNvSpPr/>
          <p:nvPr/>
        </p:nvSpPr>
        <p:spPr>
          <a:xfrm>
            <a:off x="5641975" y="6309518"/>
            <a:ext cx="1354138" cy="152401"/>
          </a:xfrm>
          <a:prstGeom prst="rect">
            <a:avLst/>
          </a:prstGeom>
          <a:ln w="12700">
            <a:miter lim="400000"/>
          </a:ln>
        </p:spPr>
        <p:txBody>
          <a:bodyPr lIns="0" tIns="0" rIns="0" bIns="0" anchor="ctr">
            <a:spAutoFit/>
          </a:bodyPr>
          <a:lstStyle>
            <a:lvl1pPr>
              <a:tabLst>
                <a:tab pos="1003300" algn="l"/>
                <a:tab pos="2743200" algn="l"/>
              </a:tabLst>
              <a:defRPr sz="1000"/>
            </a:lvl1pPr>
          </a:lstStyle>
          <a:p>
            <a:r>
              <a:rPr>
                <a:latin typeface="+mj-ea"/>
                <a:ea typeface="+mj-ea"/>
              </a:rPr>
              <a:t>Author/Department</a:t>
            </a:r>
          </a:p>
        </p:txBody>
      </p:sp>
      <p:sp>
        <p:nvSpPr>
          <p:cNvPr id="1354" name="日期占位符 4"/>
          <p:cNvSpPr/>
          <p:nvPr/>
        </p:nvSpPr>
        <p:spPr>
          <a:xfrm>
            <a:off x="3021013" y="6309518"/>
            <a:ext cx="1611313" cy="152401"/>
          </a:xfrm>
          <a:prstGeom prst="rect">
            <a:avLst/>
          </a:prstGeom>
          <a:ln w="12700">
            <a:miter lim="400000"/>
          </a:ln>
        </p:spPr>
        <p:txBody>
          <a:bodyPr lIns="0" tIns="0" rIns="0" bIns="0" anchor="ctr">
            <a:spAutoFit/>
          </a:bodyPr>
          <a:lstStyle>
            <a:lvl1pPr>
              <a:defRPr sz="1000"/>
            </a:lvl1pPr>
          </a:lstStyle>
          <a:p>
            <a:r>
              <a:rPr>
                <a:latin typeface="+mj-ea"/>
                <a:ea typeface="+mj-ea"/>
              </a:rPr>
              <a:t>DD.MM.JJJJ</a:t>
            </a:r>
          </a:p>
        </p:txBody>
      </p:sp>
      <p:sp>
        <p:nvSpPr>
          <p:cNvPr id="1355" name="幻灯片编号占位符 5"/>
          <p:cNvSpPr>
            <a:spLocks noGrp="1"/>
          </p:cNvSpPr>
          <p:nvPr>
            <p:ph type="sldNum" sz="quarter" idx="4294967295"/>
          </p:nvPr>
        </p:nvSpPr>
        <p:spPr>
          <a:xfrm>
            <a:off x="4679950" y="6310312"/>
            <a:ext cx="127000" cy="152401"/>
          </a:xfrm>
          <a:prstGeom prst="rect">
            <a:avLst/>
          </a:prstGeom>
        </p:spPr>
        <p:txBody>
          <a:bodyPr/>
          <a:lstStyle/>
          <a:p>
            <a:fld id="{86CB4B4D-7CA3-9044-876B-883B54F8677D}" type="slidenum">
              <a:rPr>
                <a:latin typeface="+mj-ea"/>
                <a:ea typeface="+mj-ea"/>
              </a:rPr>
              <a:t>75</a:t>
            </a:fld>
            <a:endParaRPr>
              <a:latin typeface="+mj-ea"/>
              <a:ea typeface="+mj-ea"/>
            </a:endParaRPr>
          </a:p>
        </p:txBody>
      </p:sp>
      <p:sp>
        <p:nvSpPr>
          <p:cNvPr id="1357" name="TextBox 7"/>
          <p:cNvSpPr/>
          <p:nvPr/>
        </p:nvSpPr>
        <p:spPr>
          <a:xfrm>
            <a:off x="0" y="1959961"/>
            <a:ext cx="9906000" cy="892552"/>
          </a:xfrm>
          <a:prstGeom prst="rect">
            <a:avLst/>
          </a:prstGeom>
          <a:ln w="12700">
            <a:miter lim="400000"/>
          </a:ln>
        </p:spPr>
        <p:txBody>
          <a:bodyPr lIns="45719" rIns="45719">
            <a:spAutoFit/>
          </a:bodyPr>
          <a:lstStyle/>
          <a:p>
            <a:pPr algn="ctr">
              <a:defRPr sz="36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sz="3600" b="1" dirty="0">
                <a:solidFill>
                  <a:schemeClr val="bg1">
                    <a:lumMod val="85000"/>
                  </a:schemeClr>
                </a:solidFill>
                <a:latin typeface="+mj-ea"/>
                <a:ea typeface="+mj-ea"/>
              </a:rPr>
              <a:t>路无界</a:t>
            </a:r>
            <a:endParaRPr sz="3600" b="1" dirty="0">
              <a:solidFill>
                <a:schemeClr val="bg1">
                  <a:lumMod val="85000"/>
                </a:schemeClr>
              </a:solidFill>
              <a:latin typeface="+mj-ea"/>
              <a:ea typeface="+mj-ea"/>
            </a:endParaRPr>
          </a:p>
          <a:p>
            <a:pPr algn="ctr">
              <a:defRPr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b="1" dirty="0">
                <a:solidFill>
                  <a:schemeClr val="bg1">
                    <a:lumMod val="85000"/>
                  </a:schemeClr>
                </a:solidFill>
                <a:latin typeface="+mj-ea"/>
                <a:ea typeface="+mj-ea"/>
              </a:rPr>
              <a:t>为生活让路</a:t>
            </a:r>
            <a:endParaRPr b="1" dirty="0">
              <a:solidFill>
                <a:schemeClr val="bg1">
                  <a:lumMod val="85000"/>
                </a:schemeClr>
              </a:solidFill>
              <a:latin typeface="+mj-ea"/>
              <a:ea typeface="+mj-ea"/>
            </a:endParaRPr>
          </a:p>
        </p:txBody>
      </p:sp>
      <p:sp>
        <p:nvSpPr>
          <p:cNvPr id="1358" name="TextBox 8"/>
          <p:cNvSpPr/>
          <p:nvPr/>
        </p:nvSpPr>
        <p:spPr>
          <a:xfrm>
            <a:off x="0" y="3391195"/>
            <a:ext cx="9906000" cy="1138773"/>
          </a:xfrm>
          <a:prstGeom prst="rect">
            <a:avLst/>
          </a:prstGeom>
          <a:ln w="12700">
            <a:miter lim="400000"/>
          </a:ln>
        </p:spPr>
        <p:txBody>
          <a:bodyPr lIns="45719" rIns="45719">
            <a:spAutoFit/>
          </a:bodyPr>
          <a:lstStyle/>
          <a:p>
            <a:pPr algn="ctr"/>
            <a:r>
              <a:rPr lang="zh-CN" altLang="en-US" sz="3600" b="1" dirty="0">
                <a:solidFill>
                  <a:schemeClr val="bg1">
                    <a:lumMod val="85000"/>
                  </a:schemeClr>
                </a:solidFill>
                <a:latin typeface="+mj-ea"/>
                <a:ea typeface="+mj-ea"/>
                <a:cs typeface="微软雅黑" panose="020B0503020204020204" pitchFamily="34" charset="-122"/>
              </a:rPr>
              <a:t>人无界</a:t>
            </a:r>
            <a:endParaRPr sz="3600" b="1" dirty="0">
              <a:solidFill>
                <a:schemeClr val="bg1">
                  <a:lumMod val="85000"/>
                </a:schemeClr>
              </a:solidFill>
              <a:latin typeface="+mj-ea"/>
              <a:ea typeface="+mj-ea"/>
              <a:cs typeface="微软雅黑" panose="020B0503020204020204" pitchFamily="34" charset="-122"/>
            </a:endParaRPr>
          </a:p>
          <a:p>
            <a:pPr algn="ctr">
              <a:defRPr sz="1600">
                <a:solidFill>
                  <a:srgbClr val="D9D9D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sz="1600" b="1" dirty="0">
                <a:solidFill>
                  <a:srgbClr val="D9D9D9"/>
                </a:solidFill>
                <a:latin typeface="+mj-ea"/>
                <a:cs typeface="微软雅黑" panose="020B0503020204020204" pitchFamily="34" charset="-122"/>
                <a:sym typeface="微软雅黑" panose="020B0503020204020204" pitchFamily="34" charset="-122"/>
              </a:rPr>
              <a:t>感谢生活有你</a:t>
            </a:r>
          </a:p>
          <a:p>
            <a:pPr algn="ctr">
              <a:defRPr sz="1600">
                <a:solidFill>
                  <a:srgbClr val="D9D9D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sz="1600" b="1" dirty="0">
                <a:solidFill>
                  <a:srgbClr val="D9D9D9"/>
                </a:solidFill>
                <a:latin typeface="+mj-ea"/>
                <a:cs typeface="微软雅黑" panose="020B0503020204020204" pitchFamily="34" charset="-122"/>
                <a:sym typeface="微软雅黑" panose="020B0503020204020204" pitchFamily="34" charset="-122"/>
              </a:rPr>
              <a:t>每个人身边总有一个开朗逸的朋友</a:t>
            </a:r>
          </a:p>
        </p:txBody>
      </p:sp>
      <p:sp>
        <p:nvSpPr>
          <p:cNvPr id="1359" name="圆角矩形 9"/>
          <p:cNvSpPr/>
          <p:nvPr/>
        </p:nvSpPr>
        <p:spPr>
          <a:xfrm>
            <a:off x="3024808" y="4554661"/>
            <a:ext cx="3856383" cy="1139688"/>
          </a:xfrm>
          <a:prstGeom prst="roundRect">
            <a:avLst>
              <a:gd name="adj" fmla="val 16667"/>
            </a:avLst>
          </a:prstGeom>
          <a:ln w="25400">
            <a:solidFill>
              <a:srgbClr val="33434C"/>
            </a:solidFill>
          </a:ln>
        </p:spPr>
        <p:txBody>
          <a:bodyPr lIns="89999" tIns="89999" rIns="89999" bIns="89999" anchor="ctr"/>
          <a:lstStyle/>
          <a:p>
            <a:pPr algn="ctr">
              <a:defRPr>
                <a:solidFill>
                  <a:schemeClr val="accent3">
                    <a:lumOff val="44000"/>
                  </a:schemeClr>
                </a:solidFill>
              </a:defRPr>
            </a:pPr>
            <a:endParaRPr>
              <a:latin typeface="+mj-ea"/>
              <a:ea typeface="+mj-ea"/>
            </a:endParaRPr>
          </a:p>
        </p:txBody>
      </p:sp>
      <p:sp>
        <p:nvSpPr>
          <p:cNvPr id="9" name="TextBox 8"/>
          <p:cNvSpPr/>
          <p:nvPr/>
        </p:nvSpPr>
        <p:spPr>
          <a:xfrm>
            <a:off x="0" y="4822429"/>
            <a:ext cx="9906000" cy="646331"/>
          </a:xfrm>
          <a:prstGeom prst="rect">
            <a:avLst/>
          </a:prstGeom>
          <a:ln w="12700">
            <a:miter lim="400000"/>
          </a:ln>
        </p:spPr>
        <p:txBody>
          <a:bodyPr lIns="45719" rIns="45719">
            <a:spAutoFit/>
          </a:bodyPr>
          <a:lstStyle/>
          <a:p>
            <a:pPr algn="ctr">
              <a:defRPr sz="3600" b="1">
                <a:solidFill>
                  <a:srgbClr val="D9D9D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sz="3600" b="1" dirty="0">
                <a:solidFill>
                  <a:schemeClr val="tx1"/>
                </a:solidFill>
                <a:latin typeface="+mj-ea"/>
                <a:ea typeface="+mj-ea"/>
                <a:cs typeface="微软雅黑" panose="020B0503020204020204" pitchFamily="34" charset="-122"/>
              </a:rPr>
              <a:t>日常传播</a:t>
            </a:r>
            <a:endParaRPr sz="3600" b="1" dirty="0">
              <a:solidFill>
                <a:schemeClr val="tx1"/>
              </a:solidFill>
              <a:latin typeface="+mj-ea"/>
              <a:ea typeface="+mj-ea"/>
              <a:cs typeface="微软雅黑" panose="020B0503020204020204" pitchFamily="34" charset="-122"/>
            </a:endParaRPr>
          </a:p>
        </p:txBody>
      </p:sp>
      <p:sp>
        <p:nvSpPr>
          <p:cNvPr id="10" name="TextBox 7"/>
          <p:cNvSpPr/>
          <p:nvPr/>
        </p:nvSpPr>
        <p:spPr>
          <a:xfrm>
            <a:off x="3468805" y="570164"/>
            <a:ext cx="2972938" cy="892552"/>
          </a:xfrm>
          <a:prstGeom prst="rect">
            <a:avLst/>
          </a:prstGeom>
          <a:ln w="12700">
            <a:miter lim="400000"/>
          </a:ln>
        </p:spPr>
        <p:txBody>
          <a:bodyPr wrap="square" lIns="45719" rIns="45719">
            <a:spAutoFit/>
          </a:bodyPr>
          <a:lstStyle/>
          <a:p>
            <a:pPr algn="ctr">
              <a:defRPr sz="3600" b="1">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sz="3600" b="1" dirty="0">
                <a:solidFill>
                  <a:schemeClr val="bg1">
                    <a:lumMod val="85000"/>
                  </a:schemeClr>
                </a:solidFill>
                <a:latin typeface="+mj-ea"/>
                <a:ea typeface="+mj-ea"/>
              </a:rPr>
              <a:t>情无界</a:t>
            </a:r>
            <a:endParaRPr sz="3600" b="1" dirty="0">
              <a:solidFill>
                <a:schemeClr val="bg1">
                  <a:lumMod val="85000"/>
                </a:schemeClr>
              </a:solidFill>
              <a:latin typeface="+mj-ea"/>
              <a:ea typeface="+mj-ea"/>
            </a:endParaRPr>
          </a:p>
          <a:p>
            <a:pPr algn="ctr">
              <a:defRPr sz="1600">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r>
              <a:rPr lang="zh-CN" altLang="en-US" b="1" dirty="0">
                <a:solidFill>
                  <a:schemeClr val="bg1">
                    <a:lumMod val="85000"/>
                  </a:schemeClr>
                </a:solidFill>
                <a:latin typeface="+mj-ea"/>
                <a:ea typeface="+mj-ea"/>
              </a:rPr>
              <a:t>生活有我有温度</a:t>
            </a:r>
            <a:endParaRPr b="1" dirty="0">
              <a:solidFill>
                <a:schemeClr val="bg1">
                  <a:lumMod val="85000"/>
                </a:schemeClr>
              </a:solidFill>
              <a:latin typeface="+mj-ea"/>
              <a:ea typeface="+mj-ea"/>
            </a:endParaRPr>
          </a:p>
        </p:txBody>
      </p:sp>
    </p:spTree>
  </p:cSld>
  <p:clrMapOvr>
    <a:masterClrMapping/>
  </p:clrMapOvr>
  <mc:AlternateContent xmlns:mc="http://schemas.openxmlformats.org/markup-compatibility/2006" xmlns:p14="http://schemas.microsoft.com/office/powerpoint/2010/main">
    <mc:Choice Requires="p14">
      <p:transition p14:dur="250">
        <p:dissolve/>
      </p:transition>
    </mc:Choice>
    <mc:Fallback xmlns="">
      <p:transition>
        <p:dissolv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half" idx="11"/>
          </p:nvPr>
        </p:nvSpPr>
        <p:spPr/>
        <p:txBody>
          <a:bodyPr/>
          <a:lstStyle/>
          <a:p>
            <a:pPr>
              <a:defRPr/>
            </a:pPr>
            <a:r>
              <a:rPr lang="en-US" altLang="zh-CN"/>
              <a:t>DD.MM.JJJJ</a:t>
            </a:r>
            <a:endParaRPr lang="de-DE" altLang="zh-CN" dirty="0">
              <a:ea typeface="宋体" panose="02010600030101010101" pitchFamily="2" charset="-122"/>
            </a:endParaRPr>
          </a:p>
        </p:txBody>
      </p:sp>
      <p:sp>
        <p:nvSpPr>
          <p:cNvPr id="6" name="幻灯片编号占位符 5"/>
          <p:cNvSpPr>
            <a:spLocks noGrp="1"/>
          </p:cNvSpPr>
          <p:nvPr>
            <p:ph type="sldNum" sz="quarter" idx="12"/>
          </p:nvPr>
        </p:nvSpPr>
        <p:spPr/>
        <p:txBody>
          <a:bodyPr/>
          <a:lstStyle/>
          <a:p>
            <a:pPr>
              <a:defRPr/>
            </a:pPr>
            <a:r>
              <a:rPr lang="de-DE" altLang="zh-CN"/>
              <a:t>Page </a:t>
            </a:r>
            <a:fld id="{F663A920-3F87-4F59-811E-2E6F64EE5D5B}" type="slidenum">
              <a:rPr lang="de-DE" altLang="zh-CN" smtClean="0"/>
              <a:t>76</a:t>
            </a:fld>
            <a:endParaRPr lang="de-DE" altLang="zh-CN"/>
          </a:p>
        </p:txBody>
      </p:sp>
      <p:sp>
        <p:nvSpPr>
          <p:cNvPr id="7" name="文本框 6"/>
          <p:cNvSpPr txBox="1"/>
          <p:nvPr/>
        </p:nvSpPr>
        <p:spPr>
          <a:xfrm>
            <a:off x="872985" y="1990165"/>
            <a:ext cx="5446059" cy="2031325"/>
          </a:xfrm>
          <a:prstGeom prst="rect">
            <a:avLst/>
          </a:prstGeom>
          <a:noFill/>
        </p:spPr>
        <p:txBody>
          <a:bodyPr wrap="square" rtlCol="0">
            <a:spAutoFit/>
          </a:bodyPr>
          <a:lstStyle/>
          <a:p>
            <a:r>
              <a:rPr kumimoji="1" lang="zh-CN" altLang="en-US" dirty="0">
                <a:solidFill>
                  <a:schemeClr val="tx1"/>
                </a:solidFill>
                <a:latin typeface="+mn-lt"/>
                <a:ea typeface="+mn-ea"/>
              </a:rPr>
              <a:t>日常传播</a:t>
            </a:r>
            <a:endParaRPr kumimoji="1" lang="en-US" altLang="zh-CN" dirty="0">
              <a:solidFill>
                <a:schemeClr val="tx1"/>
              </a:solidFill>
              <a:latin typeface="+mn-lt"/>
              <a:ea typeface="+mn-ea"/>
            </a:endParaRPr>
          </a:p>
          <a:p>
            <a:endParaRPr kumimoji="1" lang="en-US" altLang="zh-CN" dirty="0">
              <a:solidFill>
                <a:schemeClr val="tx1"/>
              </a:solidFill>
              <a:latin typeface="+mn-lt"/>
              <a:ea typeface="+mn-ea"/>
            </a:endParaRPr>
          </a:p>
          <a:p>
            <a:r>
              <a:rPr kumimoji="1" lang="en-US" altLang="zh-CN" dirty="0">
                <a:solidFill>
                  <a:schemeClr val="tx1"/>
                </a:solidFill>
                <a:latin typeface="+mn-lt"/>
                <a:ea typeface="+mn-ea"/>
              </a:rPr>
              <a:t>1</a:t>
            </a:r>
            <a:r>
              <a:rPr kumimoji="1" lang="zh-CN" altLang="en-US" dirty="0">
                <a:solidFill>
                  <a:schemeClr val="tx1"/>
                </a:solidFill>
                <a:latin typeface="+mn-lt"/>
                <a:ea typeface="+mn-ea"/>
              </a:rPr>
              <a:t>：日常稿件铺量</a:t>
            </a:r>
            <a:endParaRPr kumimoji="1" lang="en-US" altLang="zh-CN" dirty="0">
              <a:solidFill>
                <a:schemeClr val="tx1"/>
              </a:solidFill>
              <a:latin typeface="+mn-lt"/>
              <a:ea typeface="+mn-ea"/>
            </a:endParaRPr>
          </a:p>
          <a:p>
            <a:endParaRPr kumimoji="1" lang="en-US" altLang="zh-CN" dirty="0">
              <a:solidFill>
                <a:schemeClr val="tx1"/>
              </a:solidFill>
              <a:latin typeface="+mn-lt"/>
              <a:ea typeface="+mn-ea"/>
            </a:endParaRPr>
          </a:p>
          <a:p>
            <a:r>
              <a:rPr kumimoji="1" lang="en-US" altLang="zh-CN" dirty="0">
                <a:solidFill>
                  <a:schemeClr val="tx1"/>
                </a:solidFill>
                <a:latin typeface="+mn-lt"/>
                <a:ea typeface="+mn-ea"/>
              </a:rPr>
              <a:t>2</a:t>
            </a:r>
            <a:r>
              <a:rPr kumimoji="1" lang="zh-CN" altLang="en-US" dirty="0">
                <a:solidFill>
                  <a:schemeClr val="tx1"/>
                </a:solidFill>
                <a:latin typeface="+mn-lt"/>
                <a:ea typeface="+mn-ea"/>
              </a:rPr>
              <a:t>：垂直网站论坛活跃度优化</a:t>
            </a:r>
            <a:r>
              <a:rPr kumimoji="1" lang="en-US" altLang="zh-CN" dirty="0">
                <a:solidFill>
                  <a:schemeClr val="tx1"/>
                </a:solidFill>
                <a:latin typeface="+mn-lt"/>
                <a:ea typeface="+mn-ea"/>
              </a:rPr>
              <a:t>+</a:t>
            </a:r>
            <a:r>
              <a:rPr kumimoji="1" lang="zh-CN" altLang="en-US" dirty="0">
                <a:solidFill>
                  <a:schemeClr val="tx1"/>
                </a:solidFill>
                <a:latin typeface="+mn-lt"/>
                <a:ea typeface="+mn-ea"/>
              </a:rPr>
              <a:t>口碑塑造</a:t>
            </a:r>
            <a:endParaRPr kumimoji="1" lang="en-US" altLang="zh-CN" dirty="0">
              <a:solidFill>
                <a:schemeClr val="tx1"/>
              </a:solidFill>
              <a:latin typeface="+mn-lt"/>
              <a:ea typeface="+mn-ea"/>
            </a:endParaRPr>
          </a:p>
          <a:p>
            <a:endParaRPr kumimoji="1" lang="en-US" altLang="zh-CN" dirty="0">
              <a:solidFill>
                <a:schemeClr val="tx1"/>
              </a:solidFill>
              <a:latin typeface="+mn-lt"/>
              <a:ea typeface="+mn-ea"/>
            </a:endParaRPr>
          </a:p>
          <a:p>
            <a:r>
              <a:rPr kumimoji="1" lang="en-US" altLang="zh-CN" dirty="0">
                <a:solidFill>
                  <a:schemeClr val="tx1"/>
                </a:solidFill>
                <a:latin typeface="+mn-lt"/>
                <a:ea typeface="+mn-ea"/>
              </a:rPr>
              <a:t>3</a:t>
            </a:r>
            <a:r>
              <a:rPr kumimoji="1" lang="zh-CN" altLang="en-US" dirty="0">
                <a:solidFill>
                  <a:schemeClr val="tx1"/>
                </a:solidFill>
                <a:latin typeface="+mn-lt"/>
                <a:ea typeface="+mn-ea"/>
              </a:rPr>
              <a:t>：舆情监控</a:t>
            </a:r>
          </a:p>
        </p:txBody>
      </p:sp>
    </p:spTree>
  </p:cSld>
  <p:clrMapOvr>
    <a:masterClrMapping/>
  </p:clrMapOvr>
  <p:transition>
    <p:cu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页脚占位符 2"/>
          <p:cNvSpPr>
            <a:spLocks noGrp="1"/>
          </p:cNvSpPr>
          <p:nvPr>
            <p:ph type="ftr" sz="quarter" idx="10"/>
          </p:nvPr>
        </p:nvSpPr>
        <p:spPr>
          <a:xfrm>
            <a:off x="6188746" y="5875290"/>
            <a:ext cx="1354138" cy="284162"/>
          </a:xfrm>
        </p:spPr>
        <p:txBody>
          <a:bodyPr/>
          <a:lstStyle/>
          <a:p>
            <a:pPr>
              <a:defRPr/>
            </a:pPr>
            <a:r>
              <a:rPr lang="de-DE">
                <a:latin typeface="+mj-ea"/>
                <a:ea typeface="+mj-ea"/>
              </a:rPr>
              <a:t>Author/Department</a:t>
            </a:r>
            <a:endParaRPr lang="de-DE" dirty="0">
              <a:latin typeface="+mj-ea"/>
              <a:ea typeface="+mj-ea"/>
            </a:endParaRPr>
          </a:p>
        </p:txBody>
      </p:sp>
      <p:sp>
        <p:nvSpPr>
          <p:cNvPr id="4" name="日期占位符 3"/>
          <p:cNvSpPr>
            <a:spLocks noGrp="1"/>
          </p:cNvSpPr>
          <p:nvPr>
            <p:ph type="dt" sz="half" idx="11"/>
          </p:nvPr>
        </p:nvSpPr>
        <p:spPr>
          <a:xfrm>
            <a:off x="3567784" y="5875290"/>
            <a:ext cx="1611312" cy="284162"/>
          </a:xfrm>
        </p:spPr>
        <p:txBody>
          <a:bodyPr/>
          <a:lstStyle/>
          <a:p>
            <a:pPr>
              <a:defRPr/>
            </a:pPr>
            <a:r>
              <a:rPr lang="en-US" altLang="zh-CN">
                <a:latin typeface="+mj-ea"/>
                <a:ea typeface="+mj-ea"/>
              </a:rPr>
              <a:t>DD.MM.JJJJ</a:t>
            </a:r>
            <a:endParaRPr lang="de-DE" altLang="zh-CN" dirty="0">
              <a:latin typeface="+mj-ea"/>
              <a:ea typeface="+mj-ea"/>
            </a:endParaRPr>
          </a:p>
        </p:txBody>
      </p:sp>
      <p:sp>
        <p:nvSpPr>
          <p:cNvPr id="5" name="幻灯片编号占位符 4"/>
          <p:cNvSpPr>
            <a:spLocks noGrp="1"/>
          </p:cNvSpPr>
          <p:nvPr>
            <p:ph type="sldNum" sz="quarter" idx="12"/>
          </p:nvPr>
        </p:nvSpPr>
        <p:spPr>
          <a:xfrm>
            <a:off x="5226721" y="5875290"/>
            <a:ext cx="900113" cy="285750"/>
          </a:xfrm>
        </p:spPr>
        <p:txBody>
          <a:bodyPr/>
          <a:lstStyle/>
          <a:p>
            <a:pPr>
              <a:defRPr/>
            </a:pPr>
            <a:r>
              <a:rPr lang="de-DE" altLang="zh-CN">
                <a:latin typeface="+mj-ea"/>
                <a:ea typeface="+mj-ea"/>
              </a:rPr>
              <a:t>Page </a:t>
            </a:r>
            <a:fld id="{4E0773D1-5CBC-46B7-985D-9737FA459B8D}" type="slidenum">
              <a:rPr lang="de-DE" altLang="zh-CN" smtClean="0">
                <a:latin typeface="+mj-ea"/>
                <a:ea typeface="+mj-ea"/>
              </a:rPr>
              <a:t>77</a:t>
            </a:fld>
            <a:endParaRPr lang="de-DE" altLang="zh-CN">
              <a:latin typeface="+mj-ea"/>
              <a:ea typeface="+mj-ea"/>
            </a:endParaRPr>
          </a:p>
        </p:txBody>
      </p:sp>
      <p:pic>
        <p:nvPicPr>
          <p:cNvPr id="6" name="图片 5"/>
          <p:cNvPicPr>
            <a:picLocks noChangeAspect="1"/>
          </p:cNvPicPr>
          <p:nvPr/>
        </p:nvPicPr>
        <p:blipFill>
          <a:blip r:embed="rId2" cstate="email"/>
          <a:stretch>
            <a:fillRect/>
          </a:stretch>
        </p:blipFill>
        <p:spPr>
          <a:xfrm>
            <a:off x="869188" y="2184745"/>
            <a:ext cx="4306080" cy="2768195"/>
          </a:xfrm>
          <a:prstGeom prst="rect">
            <a:avLst/>
          </a:prstGeom>
        </p:spPr>
      </p:pic>
      <p:pic>
        <p:nvPicPr>
          <p:cNvPr id="7" name="图片 6"/>
          <p:cNvPicPr>
            <a:picLocks noChangeAspect="1"/>
          </p:cNvPicPr>
          <p:nvPr/>
        </p:nvPicPr>
        <p:blipFill>
          <a:blip r:embed="rId3" cstate="email"/>
          <a:stretch>
            <a:fillRect/>
          </a:stretch>
        </p:blipFill>
        <p:spPr>
          <a:xfrm>
            <a:off x="1043322" y="3782386"/>
            <a:ext cx="3824570" cy="2392769"/>
          </a:xfrm>
          <a:prstGeom prst="rect">
            <a:avLst/>
          </a:prstGeom>
        </p:spPr>
      </p:pic>
      <p:pic>
        <p:nvPicPr>
          <p:cNvPr id="8" name="图片 7"/>
          <p:cNvPicPr>
            <a:picLocks noChangeAspect="1"/>
          </p:cNvPicPr>
          <p:nvPr/>
        </p:nvPicPr>
        <p:blipFill>
          <a:blip r:embed="rId4" cstate="email"/>
          <a:stretch>
            <a:fillRect/>
          </a:stretch>
        </p:blipFill>
        <p:spPr>
          <a:xfrm>
            <a:off x="3972045" y="2198192"/>
            <a:ext cx="2518633" cy="3891288"/>
          </a:xfrm>
          <a:prstGeom prst="rect">
            <a:avLst/>
          </a:prstGeom>
        </p:spPr>
      </p:pic>
      <p:sp>
        <p:nvSpPr>
          <p:cNvPr id="9" name="Rectangle 42"/>
          <p:cNvSpPr>
            <a:spLocks noChangeArrowheads="1"/>
          </p:cNvSpPr>
          <p:nvPr/>
        </p:nvSpPr>
        <p:spPr bwMode="auto">
          <a:xfrm>
            <a:off x="541061" y="1493604"/>
            <a:ext cx="4465526" cy="523220"/>
          </a:xfrm>
          <a:prstGeom prst="rect">
            <a:avLst/>
          </a:prstGeom>
          <a:noFill/>
          <a:ln>
            <a:noFill/>
          </a:ln>
          <a:effectLst>
            <a:outerShdw dist="17961" dir="2700000" algn="ctr" rotWithShape="0">
              <a:srgbClr val="737373">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panose="020B0604020202020204" pitchFamily="34" charset="0"/>
                <a:ea typeface="微软雅黑" panose="020B0503020204020204" pitchFamily="34" charset="-122"/>
              </a:defRPr>
            </a:lvl1pPr>
            <a:lvl2pPr marL="742950" indent="-285750">
              <a:defRPr sz="1200">
                <a:solidFill>
                  <a:schemeClr val="tx1"/>
                </a:solidFill>
                <a:latin typeface="Arial" panose="020B0604020202020204" pitchFamily="34" charset="0"/>
                <a:ea typeface="微软雅黑" panose="020B0503020204020204" pitchFamily="34" charset="-122"/>
              </a:defRPr>
            </a:lvl2pPr>
            <a:lvl3pPr marL="1143000" indent="-228600">
              <a:defRPr sz="1200">
                <a:solidFill>
                  <a:schemeClr val="tx1"/>
                </a:solidFill>
                <a:latin typeface="Arial" panose="020B0604020202020204" pitchFamily="34" charset="0"/>
                <a:ea typeface="微软雅黑" panose="020B0503020204020204" pitchFamily="34" charset="-122"/>
              </a:defRPr>
            </a:lvl3pPr>
            <a:lvl4pPr marL="1600200" indent="-228600">
              <a:defRPr sz="1200">
                <a:solidFill>
                  <a:schemeClr val="tx1"/>
                </a:solidFill>
                <a:latin typeface="Arial" panose="020B0604020202020204" pitchFamily="34" charset="0"/>
                <a:ea typeface="微软雅黑" panose="020B0503020204020204" pitchFamily="34" charset="-122"/>
              </a:defRPr>
            </a:lvl4pPr>
            <a:lvl5pPr marL="2057400" indent="-228600">
              <a:defRPr sz="12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微软雅黑" panose="020B0503020204020204" pitchFamily="34" charset="-122"/>
              </a:defRPr>
            </a:lvl9pPr>
          </a:lstStyle>
          <a:p>
            <a:r>
              <a:rPr lang="zh-CN" altLang="en-US" sz="1400" b="1" dirty="0">
                <a:latin typeface="+mj-ea"/>
                <a:ea typeface="+mj-ea"/>
              </a:rPr>
              <a:t>垂直及门户：</a:t>
            </a:r>
            <a:endParaRPr lang="en-US" altLang="zh-CN" sz="1400" b="1" dirty="0">
              <a:latin typeface="+mj-ea"/>
              <a:ea typeface="+mj-ea"/>
            </a:endParaRPr>
          </a:p>
          <a:p>
            <a:r>
              <a:rPr lang="zh-CN" altLang="en-US" sz="1400" b="1" dirty="0">
                <a:latin typeface="+mj-ea"/>
                <a:ea typeface="+mj-ea"/>
              </a:rPr>
              <a:t>首页首屏 要闻区</a:t>
            </a:r>
            <a:r>
              <a:rPr lang="en-US" altLang="zh-CN" sz="1400" b="1" dirty="0">
                <a:latin typeface="+mj-ea"/>
                <a:ea typeface="+mj-ea"/>
              </a:rPr>
              <a:t>&amp;</a:t>
            </a:r>
            <a:r>
              <a:rPr lang="zh-CN" altLang="en-US" sz="1400" b="1" dirty="0">
                <a:latin typeface="+mj-ea"/>
                <a:ea typeface="+mj-ea"/>
              </a:rPr>
              <a:t>手机端</a:t>
            </a:r>
          </a:p>
        </p:txBody>
      </p:sp>
      <p:sp>
        <p:nvSpPr>
          <p:cNvPr id="10" name="Rectangle 42"/>
          <p:cNvSpPr>
            <a:spLocks noChangeArrowheads="1"/>
          </p:cNvSpPr>
          <p:nvPr/>
        </p:nvSpPr>
        <p:spPr bwMode="auto">
          <a:xfrm>
            <a:off x="6564051" y="1695600"/>
            <a:ext cx="1733228" cy="307777"/>
          </a:xfrm>
          <a:prstGeom prst="rect">
            <a:avLst/>
          </a:prstGeom>
          <a:noFill/>
          <a:ln>
            <a:noFill/>
          </a:ln>
          <a:effectLst>
            <a:outerShdw dist="17961" dir="2700000" algn="ctr" rotWithShape="0">
              <a:srgbClr val="737373">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chemeClr val="tx1"/>
                </a:solidFill>
                <a:latin typeface="Arial" panose="020B0604020202020204" pitchFamily="34" charset="0"/>
                <a:ea typeface="微软雅黑" panose="020B0503020204020204" pitchFamily="34" charset="-122"/>
              </a:defRPr>
            </a:lvl1pPr>
            <a:lvl2pPr marL="742950" indent="-285750">
              <a:defRPr sz="1200">
                <a:solidFill>
                  <a:schemeClr val="tx1"/>
                </a:solidFill>
                <a:latin typeface="Arial" panose="020B0604020202020204" pitchFamily="34" charset="0"/>
                <a:ea typeface="微软雅黑" panose="020B0503020204020204" pitchFamily="34" charset="-122"/>
              </a:defRPr>
            </a:lvl2pPr>
            <a:lvl3pPr marL="1143000" indent="-228600">
              <a:defRPr sz="1200">
                <a:solidFill>
                  <a:schemeClr val="tx1"/>
                </a:solidFill>
                <a:latin typeface="Arial" panose="020B0604020202020204" pitchFamily="34" charset="0"/>
                <a:ea typeface="微软雅黑" panose="020B0503020204020204" pitchFamily="34" charset="-122"/>
              </a:defRPr>
            </a:lvl3pPr>
            <a:lvl4pPr marL="1600200" indent="-228600">
              <a:defRPr sz="1200">
                <a:solidFill>
                  <a:schemeClr val="tx1"/>
                </a:solidFill>
                <a:latin typeface="Arial" panose="020B0604020202020204" pitchFamily="34" charset="0"/>
                <a:ea typeface="微软雅黑" panose="020B0503020204020204" pitchFamily="34" charset="-122"/>
              </a:defRPr>
            </a:lvl4pPr>
            <a:lvl5pPr marL="2057400" indent="-228600">
              <a:defRPr sz="12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微软雅黑" panose="020B0503020204020204" pitchFamily="34" charset="-122"/>
              </a:defRPr>
            </a:lvl9pPr>
          </a:lstStyle>
          <a:p>
            <a:r>
              <a:rPr lang="zh-CN" altLang="en-US" sz="1400" b="1">
                <a:latin typeface="+mj-ea"/>
                <a:ea typeface="+mj-ea"/>
              </a:rPr>
              <a:t>文章截屏：</a:t>
            </a:r>
          </a:p>
        </p:txBody>
      </p:sp>
      <p:sp>
        <p:nvSpPr>
          <p:cNvPr id="11" name="AutoShape 29"/>
          <p:cNvSpPr>
            <a:spLocks noChangeArrowheads="1"/>
          </p:cNvSpPr>
          <p:nvPr/>
        </p:nvSpPr>
        <p:spPr bwMode="auto">
          <a:xfrm>
            <a:off x="1367764" y="3066990"/>
            <a:ext cx="1742236" cy="501852"/>
          </a:xfrm>
          <a:prstGeom prst="wedgeRoundRectCallout">
            <a:avLst>
              <a:gd name="adj1" fmla="val 38917"/>
              <a:gd name="adj2" fmla="val -97353"/>
              <a:gd name="adj3" fmla="val 16667"/>
            </a:avLst>
          </a:prstGeom>
          <a:solidFill>
            <a:srgbClr val="C00000"/>
          </a:solidFill>
          <a:ln w="9525">
            <a:solidFill>
              <a:schemeClr val="tx1"/>
            </a:solidFill>
            <a:miter lim="800000"/>
          </a:ln>
          <a:effectLst>
            <a:outerShdw dist="17961" dir="2700000" algn="ctr" rotWithShape="0">
              <a:srgbClr val="000000"/>
            </a:outerShdw>
          </a:effectLst>
        </p:spPr>
        <p:txBody>
          <a:bodyPr wrap="none" anchor="ctr"/>
          <a:lstStyle>
            <a:lvl1pPr>
              <a:defRPr sz="1200">
                <a:solidFill>
                  <a:schemeClr val="tx1"/>
                </a:solidFill>
                <a:latin typeface="Arial" panose="020B0604020202020204" pitchFamily="34" charset="0"/>
                <a:ea typeface="微软雅黑" panose="020B0503020204020204" pitchFamily="34" charset="-122"/>
              </a:defRPr>
            </a:lvl1pPr>
            <a:lvl2pPr marL="742950" indent="-285750">
              <a:defRPr sz="1200">
                <a:solidFill>
                  <a:schemeClr val="tx1"/>
                </a:solidFill>
                <a:latin typeface="Arial" panose="020B0604020202020204" pitchFamily="34" charset="0"/>
                <a:ea typeface="微软雅黑" panose="020B0503020204020204" pitchFamily="34" charset="-122"/>
              </a:defRPr>
            </a:lvl2pPr>
            <a:lvl3pPr marL="1143000" indent="-228600">
              <a:defRPr sz="1200">
                <a:solidFill>
                  <a:schemeClr val="tx1"/>
                </a:solidFill>
                <a:latin typeface="Arial" panose="020B0604020202020204" pitchFamily="34" charset="0"/>
                <a:ea typeface="微软雅黑" panose="020B0503020204020204" pitchFamily="34" charset="-122"/>
              </a:defRPr>
            </a:lvl3pPr>
            <a:lvl4pPr marL="1600200" indent="-228600">
              <a:defRPr sz="1200">
                <a:solidFill>
                  <a:schemeClr val="tx1"/>
                </a:solidFill>
                <a:latin typeface="Arial" panose="020B0604020202020204" pitchFamily="34" charset="0"/>
                <a:ea typeface="微软雅黑" panose="020B0503020204020204" pitchFamily="34" charset="-122"/>
              </a:defRPr>
            </a:lvl4pPr>
            <a:lvl5pPr marL="2057400" indent="-228600">
              <a:defRPr sz="12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微软雅黑" panose="020B0503020204020204" pitchFamily="34" charset="-122"/>
              </a:defRPr>
            </a:lvl9pPr>
          </a:lstStyle>
          <a:p>
            <a:pPr algn="ctr"/>
            <a:r>
              <a:rPr lang="en-US" altLang="zh-CN" b="1" dirty="0">
                <a:solidFill>
                  <a:schemeClr val="bg1"/>
                </a:solidFill>
                <a:latin typeface="+mj-ea"/>
                <a:ea typeface="+mj-ea"/>
              </a:rPr>
              <a:t>6</a:t>
            </a:r>
            <a:r>
              <a:rPr lang="zh-CN" altLang="en-US" b="1" dirty="0">
                <a:solidFill>
                  <a:schemeClr val="bg1"/>
                </a:solidFill>
                <a:latin typeface="+mj-ea"/>
                <a:ea typeface="+mj-ea"/>
              </a:rPr>
              <a:t>月</a:t>
            </a:r>
            <a:r>
              <a:rPr lang="en-US" altLang="zh-CN" b="1" dirty="0">
                <a:solidFill>
                  <a:schemeClr val="bg1"/>
                </a:solidFill>
                <a:latin typeface="+mj-ea"/>
                <a:ea typeface="+mj-ea"/>
              </a:rPr>
              <a:t>16</a:t>
            </a:r>
            <a:r>
              <a:rPr lang="zh-CN" altLang="en-US" b="1" dirty="0">
                <a:solidFill>
                  <a:schemeClr val="bg1"/>
                </a:solidFill>
                <a:latin typeface="+mj-ea"/>
                <a:ea typeface="+mj-ea"/>
              </a:rPr>
              <a:t>日</a:t>
            </a:r>
            <a:endParaRPr lang="en-US" altLang="zh-CN" b="1" dirty="0">
              <a:solidFill>
                <a:schemeClr val="bg1"/>
              </a:solidFill>
              <a:latin typeface="+mj-ea"/>
              <a:ea typeface="+mj-ea"/>
            </a:endParaRPr>
          </a:p>
          <a:p>
            <a:pPr algn="ctr"/>
            <a:r>
              <a:rPr lang="zh-CN" altLang="en-US" b="1" dirty="0">
                <a:solidFill>
                  <a:schemeClr val="bg1"/>
                </a:solidFill>
                <a:latin typeface="+mj-ea"/>
                <a:ea typeface="+mj-ea"/>
              </a:rPr>
              <a:t>首页首屏 要闻区文字链</a:t>
            </a:r>
            <a:endParaRPr lang="zh-CN" altLang="en-US" b="1" dirty="0">
              <a:latin typeface="+mj-ea"/>
              <a:ea typeface="+mj-ea"/>
            </a:endParaRPr>
          </a:p>
        </p:txBody>
      </p:sp>
      <p:sp>
        <p:nvSpPr>
          <p:cNvPr id="12" name="AutoShape 29"/>
          <p:cNvSpPr>
            <a:spLocks noChangeArrowheads="1"/>
          </p:cNvSpPr>
          <p:nvPr/>
        </p:nvSpPr>
        <p:spPr bwMode="auto">
          <a:xfrm>
            <a:off x="3972045" y="3826390"/>
            <a:ext cx="1463929" cy="501852"/>
          </a:xfrm>
          <a:prstGeom prst="wedgeRoundRectCallout">
            <a:avLst>
              <a:gd name="adj1" fmla="val 30427"/>
              <a:gd name="adj2" fmla="val -83956"/>
              <a:gd name="adj3" fmla="val 16667"/>
            </a:avLst>
          </a:prstGeom>
          <a:solidFill>
            <a:srgbClr val="C00000"/>
          </a:solidFill>
          <a:ln w="9525">
            <a:solidFill>
              <a:schemeClr val="tx1"/>
            </a:solidFill>
            <a:miter lim="800000"/>
          </a:ln>
          <a:effectLst>
            <a:outerShdw dist="17961" dir="2700000" algn="ctr" rotWithShape="0">
              <a:srgbClr val="000000"/>
            </a:outerShdw>
          </a:effectLst>
        </p:spPr>
        <p:txBody>
          <a:bodyPr wrap="none" anchor="ctr"/>
          <a:lstStyle>
            <a:lvl1pPr>
              <a:defRPr sz="1200">
                <a:solidFill>
                  <a:schemeClr val="tx1"/>
                </a:solidFill>
                <a:latin typeface="Arial" panose="020B0604020202020204" pitchFamily="34" charset="0"/>
                <a:ea typeface="微软雅黑" panose="020B0503020204020204" pitchFamily="34" charset="-122"/>
              </a:defRPr>
            </a:lvl1pPr>
            <a:lvl2pPr marL="742950" indent="-285750">
              <a:defRPr sz="1200">
                <a:solidFill>
                  <a:schemeClr val="tx1"/>
                </a:solidFill>
                <a:latin typeface="Arial" panose="020B0604020202020204" pitchFamily="34" charset="0"/>
                <a:ea typeface="微软雅黑" panose="020B0503020204020204" pitchFamily="34" charset="-122"/>
              </a:defRPr>
            </a:lvl2pPr>
            <a:lvl3pPr marL="1143000" indent="-228600">
              <a:defRPr sz="1200">
                <a:solidFill>
                  <a:schemeClr val="tx1"/>
                </a:solidFill>
                <a:latin typeface="Arial" panose="020B0604020202020204" pitchFamily="34" charset="0"/>
                <a:ea typeface="微软雅黑" panose="020B0503020204020204" pitchFamily="34" charset="-122"/>
              </a:defRPr>
            </a:lvl3pPr>
            <a:lvl4pPr marL="1600200" indent="-228600">
              <a:defRPr sz="1200">
                <a:solidFill>
                  <a:schemeClr val="tx1"/>
                </a:solidFill>
                <a:latin typeface="Arial" panose="020B0604020202020204" pitchFamily="34" charset="0"/>
                <a:ea typeface="微软雅黑" panose="020B0503020204020204" pitchFamily="34" charset="-122"/>
              </a:defRPr>
            </a:lvl4pPr>
            <a:lvl5pPr marL="2057400" indent="-228600">
              <a:defRPr sz="12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微软雅黑" panose="020B0503020204020204" pitchFamily="34" charset="-122"/>
              </a:defRPr>
            </a:lvl9pPr>
          </a:lstStyle>
          <a:p>
            <a:pPr algn="ctr"/>
            <a:r>
              <a:rPr lang="en-US" altLang="zh-CN" b="1" dirty="0">
                <a:solidFill>
                  <a:schemeClr val="bg1"/>
                </a:solidFill>
                <a:latin typeface="+mj-ea"/>
                <a:ea typeface="+mj-ea"/>
              </a:rPr>
              <a:t>6</a:t>
            </a:r>
            <a:r>
              <a:rPr lang="zh-CN" altLang="en-US" b="1" dirty="0">
                <a:solidFill>
                  <a:schemeClr val="bg1"/>
                </a:solidFill>
                <a:latin typeface="+mj-ea"/>
                <a:ea typeface="+mj-ea"/>
              </a:rPr>
              <a:t>月</a:t>
            </a:r>
            <a:r>
              <a:rPr lang="en-US" altLang="zh-CN" b="1" dirty="0">
                <a:solidFill>
                  <a:schemeClr val="bg1"/>
                </a:solidFill>
                <a:latin typeface="+mj-ea"/>
                <a:ea typeface="+mj-ea"/>
              </a:rPr>
              <a:t>16</a:t>
            </a:r>
            <a:r>
              <a:rPr lang="zh-CN" altLang="en-US" b="1" dirty="0">
                <a:solidFill>
                  <a:schemeClr val="bg1"/>
                </a:solidFill>
                <a:latin typeface="+mj-ea"/>
                <a:ea typeface="+mj-ea"/>
              </a:rPr>
              <a:t>日</a:t>
            </a:r>
            <a:endParaRPr lang="en-US" altLang="zh-CN" b="1" dirty="0">
              <a:solidFill>
                <a:schemeClr val="bg1"/>
              </a:solidFill>
              <a:latin typeface="+mj-ea"/>
              <a:ea typeface="+mj-ea"/>
            </a:endParaRPr>
          </a:p>
          <a:p>
            <a:pPr algn="ctr"/>
            <a:r>
              <a:rPr lang="zh-CN" altLang="en-US" b="1" dirty="0">
                <a:solidFill>
                  <a:schemeClr val="bg1"/>
                </a:solidFill>
                <a:latin typeface="+mj-ea"/>
                <a:ea typeface="+mj-ea"/>
              </a:rPr>
              <a:t>手机端 图片</a:t>
            </a:r>
            <a:r>
              <a:rPr lang="en-US" altLang="zh-CN" b="1" dirty="0">
                <a:solidFill>
                  <a:schemeClr val="bg1"/>
                </a:solidFill>
                <a:latin typeface="+mj-ea"/>
                <a:ea typeface="+mj-ea"/>
              </a:rPr>
              <a:t>+</a:t>
            </a:r>
            <a:r>
              <a:rPr lang="zh-CN" altLang="en-US" b="1" dirty="0">
                <a:solidFill>
                  <a:schemeClr val="bg1"/>
                </a:solidFill>
                <a:latin typeface="+mj-ea"/>
                <a:ea typeface="+mj-ea"/>
              </a:rPr>
              <a:t>文字链</a:t>
            </a:r>
            <a:endParaRPr lang="zh-CN" altLang="en-US" dirty="0">
              <a:latin typeface="+mj-ea"/>
              <a:ea typeface="+mj-ea"/>
            </a:endParaRPr>
          </a:p>
        </p:txBody>
      </p:sp>
      <p:pic>
        <p:nvPicPr>
          <p:cNvPr id="13" name="图片 12"/>
          <p:cNvPicPr>
            <a:picLocks noChangeAspect="1"/>
          </p:cNvPicPr>
          <p:nvPr/>
        </p:nvPicPr>
        <p:blipFill>
          <a:blip r:embed="rId5" cstate="email"/>
          <a:stretch>
            <a:fillRect/>
          </a:stretch>
        </p:blipFill>
        <p:spPr>
          <a:xfrm>
            <a:off x="6456208" y="2016824"/>
            <a:ext cx="2516342" cy="4059209"/>
          </a:xfrm>
          <a:prstGeom prst="rect">
            <a:avLst/>
          </a:prstGeom>
        </p:spPr>
      </p:pic>
      <p:sp>
        <p:nvSpPr>
          <p:cNvPr id="14" name="AutoShape 29"/>
          <p:cNvSpPr>
            <a:spLocks noChangeArrowheads="1"/>
          </p:cNvSpPr>
          <p:nvPr/>
        </p:nvSpPr>
        <p:spPr bwMode="auto">
          <a:xfrm>
            <a:off x="1454831" y="4978770"/>
            <a:ext cx="1742236" cy="501852"/>
          </a:xfrm>
          <a:prstGeom prst="wedgeRoundRectCallout">
            <a:avLst>
              <a:gd name="adj1" fmla="val 38917"/>
              <a:gd name="adj2" fmla="val -97353"/>
              <a:gd name="adj3" fmla="val 16667"/>
            </a:avLst>
          </a:prstGeom>
          <a:solidFill>
            <a:srgbClr val="C00000"/>
          </a:solidFill>
          <a:ln w="9525">
            <a:solidFill>
              <a:schemeClr val="tx1"/>
            </a:solidFill>
            <a:miter lim="800000"/>
          </a:ln>
          <a:effectLst>
            <a:outerShdw dist="17961" dir="2700000" algn="ctr" rotWithShape="0">
              <a:srgbClr val="000000"/>
            </a:outerShdw>
          </a:effectLst>
        </p:spPr>
        <p:txBody>
          <a:bodyPr wrap="none" anchor="ctr"/>
          <a:lstStyle>
            <a:lvl1pPr>
              <a:defRPr sz="1200">
                <a:solidFill>
                  <a:schemeClr val="tx1"/>
                </a:solidFill>
                <a:latin typeface="Arial" panose="020B0604020202020204" pitchFamily="34" charset="0"/>
                <a:ea typeface="微软雅黑" panose="020B0503020204020204" pitchFamily="34" charset="-122"/>
              </a:defRPr>
            </a:lvl1pPr>
            <a:lvl2pPr marL="742950" indent="-285750">
              <a:defRPr sz="1200">
                <a:solidFill>
                  <a:schemeClr val="tx1"/>
                </a:solidFill>
                <a:latin typeface="Arial" panose="020B0604020202020204" pitchFamily="34" charset="0"/>
                <a:ea typeface="微软雅黑" panose="020B0503020204020204" pitchFamily="34" charset="-122"/>
              </a:defRPr>
            </a:lvl2pPr>
            <a:lvl3pPr marL="1143000" indent="-228600">
              <a:defRPr sz="1200">
                <a:solidFill>
                  <a:schemeClr val="tx1"/>
                </a:solidFill>
                <a:latin typeface="Arial" panose="020B0604020202020204" pitchFamily="34" charset="0"/>
                <a:ea typeface="微软雅黑" panose="020B0503020204020204" pitchFamily="34" charset="-122"/>
              </a:defRPr>
            </a:lvl3pPr>
            <a:lvl4pPr marL="1600200" indent="-228600">
              <a:defRPr sz="1200">
                <a:solidFill>
                  <a:schemeClr val="tx1"/>
                </a:solidFill>
                <a:latin typeface="Arial" panose="020B0604020202020204" pitchFamily="34" charset="0"/>
                <a:ea typeface="微软雅黑" panose="020B0503020204020204" pitchFamily="34" charset="-122"/>
              </a:defRPr>
            </a:lvl4pPr>
            <a:lvl5pPr marL="2057400" indent="-228600">
              <a:defRPr sz="1200">
                <a:solidFill>
                  <a:schemeClr val="tx1"/>
                </a:solidFill>
                <a:latin typeface="Arial" panose="020B0604020202020204" pitchFamily="34" charset="0"/>
                <a:ea typeface="微软雅黑" panose="020B0503020204020204" pitchFamily="34" charset="-122"/>
              </a:defRPr>
            </a:lvl5pPr>
            <a:lvl6pPr marL="2514600" indent="-228600" eaLnBrk="0" fontAlgn="base" hangingPunct="0">
              <a:spcBef>
                <a:spcPct val="0"/>
              </a:spcBef>
              <a:spcAft>
                <a:spcPct val="0"/>
              </a:spcAft>
              <a:defRPr sz="1200">
                <a:solidFill>
                  <a:schemeClr val="tx1"/>
                </a:solidFill>
                <a:latin typeface="Arial" panose="020B0604020202020204" pitchFamily="34" charset="0"/>
                <a:ea typeface="微软雅黑" panose="020B0503020204020204" pitchFamily="34" charset="-122"/>
              </a:defRPr>
            </a:lvl6pPr>
            <a:lvl7pPr marL="2971800" indent="-228600" eaLnBrk="0" fontAlgn="base" hangingPunct="0">
              <a:spcBef>
                <a:spcPct val="0"/>
              </a:spcBef>
              <a:spcAft>
                <a:spcPct val="0"/>
              </a:spcAft>
              <a:defRPr sz="1200">
                <a:solidFill>
                  <a:schemeClr val="tx1"/>
                </a:solidFill>
                <a:latin typeface="Arial" panose="020B0604020202020204" pitchFamily="34" charset="0"/>
                <a:ea typeface="微软雅黑" panose="020B0503020204020204" pitchFamily="34" charset="-122"/>
              </a:defRPr>
            </a:lvl7pPr>
            <a:lvl8pPr marL="3429000" indent="-228600" eaLnBrk="0" fontAlgn="base" hangingPunct="0">
              <a:spcBef>
                <a:spcPct val="0"/>
              </a:spcBef>
              <a:spcAft>
                <a:spcPct val="0"/>
              </a:spcAft>
              <a:defRPr sz="1200">
                <a:solidFill>
                  <a:schemeClr val="tx1"/>
                </a:solidFill>
                <a:latin typeface="Arial" panose="020B0604020202020204" pitchFamily="34" charset="0"/>
                <a:ea typeface="微软雅黑" panose="020B0503020204020204" pitchFamily="34" charset="-122"/>
              </a:defRPr>
            </a:lvl8pPr>
            <a:lvl9pPr marL="3886200" indent="-228600" eaLnBrk="0" fontAlgn="base" hangingPunct="0">
              <a:spcBef>
                <a:spcPct val="0"/>
              </a:spcBef>
              <a:spcAft>
                <a:spcPct val="0"/>
              </a:spcAft>
              <a:defRPr sz="1200">
                <a:solidFill>
                  <a:schemeClr val="tx1"/>
                </a:solidFill>
                <a:latin typeface="Arial" panose="020B0604020202020204" pitchFamily="34" charset="0"/>
                <a:ea typeface="微软雅黑" panose="020B0503020204020204" pitchFamily="34" charset="-122"/>
              </a:defRPr>
            </a:lvl9pPr>
          </a:lstStyle>
          <a:p>
            <a:pPr algn="ctr"/>
            <a:r>
              <a:rPr lang="en-US" altLang="zh-CN" b="1" dirty="0">
                <a:solidFill>
                  <a:schemeClr val="bg1"/>
                </a:solidFill>
                <a:latin typeface="+mj-ea"/>
                <a:ea typeface="+mj-ea"/>
              </a:rPr>
              <a:t>6</a:t>
            </a:r>
            <a:r>
              <a:rPr lang="zh-CN" altLang="en-US" b="1" dirty="0">
                <a:solidFill>
                  <a:schemeClr val="bg1"/>
                </a:solidFill>
                <a:latin typeface="+mj-ea"/>
                <a:ea typeface="+mj-ea"/>
              </a:rPr>
              <a:t>月</a:t>
            </a:r>
            <a:r>
              <a:rPr lang="en-US" altLang="zh-CN" b="1" dirty="0">
                <a:solidFill>
                  <a:schemeClr val="bg1"/>
                </a:solidFill>
                <a:latin typeface="+mj-ea"/>
                <a:ea typeface="+mj-ea"/>
              </a:rPr>
              <a:t>17</a:t>
            </a:r>
            <a:r>
              <a:rPr lang="zh-CN" altLang="en-US" b="1" dirty="0">
                <a:solidFill>
                  <a:schemeClr val="bg1"/>
                </a:solidFill>
                <a:latin typeface="+mj-ea"/>
                <a:ea typeface="+mj-ea"/>
              </a:rPr>
              <a:t>日</a:t>
            </a:r>
            <a:endParaRPr lang="en-US" altLang="zh-CN" b="1" dirty="0">
              <a:solidFill>
                <a:schemeClr val="bg1"/>
              </a:solidFill>
              <a:latin typeface="+mj-ea"/>
              <a:ea typeface="+mj-ea"/>
            </a:endParaRPr>
          </a:p>
          <a:p>
            <a:pPr algn="ctr"/>
            <a:r>
              <a:rPr lang="zh-CN" altLang="en-US" b="1" dirty="0">
                <a:solidFill>
                  <a:schemeClr val="bg1"/>
                </a:solidFill>
                <a:latin typeface="+mj-ea"/>
                <a:ea typeface="+mj-ea"/>
              </a:rPr>
              <a:t>首页首屏 要闻区文字链</a:t>
            </a:r>
            <a:endParaRPr lang="zh-CN" altLang="en-US" b="1" dirty="0">
              <a:latin typeface="+mj-ea"/>
              <a:ea typeface="+mj-ea"/>
            </a:endParaRPr>
          </a:p>
        </p:txBody>
      </p:sp>
      <p:sp>
        <p:nvSpPr>
          <p:cNvPr id="15" name="标题 1"/>
          <p:cNvSpPr txBox="1"/>
          <p:nvPr/>
        </p:nvSpPr>
        <p:spPr bwMode="auto">
          <a:xfrm>
            <a:off x="1019175" y="287338"/>
            <a:ext cx="7953375" cy="44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eaLnBrk="0" fontAlgn="base" hangingPunct="0">
              <a:lnSpc>
                <a:spcPct val="103000"/>
              </a:lnSpc>
              <a:spcBef>
                <a:spcPct val="0"/>
              </a:spcBef>
              <a:spcAft>
                <a:spcPct val="0"/>
              </a:spcAft>
              <a:defRPr sz="2800">
                <a:solidFill>
                  <a:schemeClr val="tx1"/>
                </a:solidFill>
                <a:latin typeface="+mj-lt"/>
                <a:ea typeface="+mj-ea"/>
                <a:cs typeface="+mj-cs"/>
              </a:defRPr>
            </a:lvl1pPr>
            <a:lvl2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2pPr>
            <a:lvl3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3pPr>
            <a:lvl4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4pPr>
            <a:lvl5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5pPr>
            <a:lvl6pPr marL="457200" algn="l" rtl="0" eaLnBrk="0" fontAlgn="base" hangingPunct="0">
              <a:lnSpc>
                <a:spcPct val="103000"/>
              </a:lnSpc>
              <a:spcBef>
                <a:spcPct val="0"/>
              </a:spcBef>
              <a:spcAft>
                <a:spcPct val="0"/>
              </a:spcAft>
              <a:defRPr sz="2800">
                <a:solidFill>
                  <a:schemeClr val="tx1"/>
                </a:solidFill>
                <a:latin typeface="VW Headline OT-Black" pitchFamily="34" charset="0"/>
              </a:defRPr>
            </a:lvl6pPr>
            <a:lvl7pPr marL="914400" algn="l" rtl="0" eaLnBrk="0" fontAlgn="base" hangingPunct="0">
              <a:lnSpc>
                <a:spcPct val="103000"/>
              </a:lnSpc>
              <a:spcBef>
                <a:spcPct val="0"/>
              </a:spcBef>
              <a:spcAft>
                <a:spcPct val="0"/>
              </a:spcAft>
              <a:defRPr sz="2800">
                <a:solidFill>
                  <a:schemeClr val="tx1"/>
                </a:solidFill>
                <a:latin typeface="VW Headline OT-Black" pitchFamily="34" charset="0"/>
              </a:defRPr>
            </a:lvl7pPr>
            <a:lvl8pPr marL="1371600" algn="l" rtl="0" eaLnBrk="0" fontAlgn="base" hangingPunct="0">
              <a:lnSpc>
                <a:spcPct val="103000"/>
              </a:lnSpc>
              <a:spcBef>
                <a:spcPct val="0"/>
              </a:spcBef>
              <a:spcAft>
                <a:spcPct val="0"/>
              </a:spcAft>
              <a:defRPr sz="2800">
                <a:solidFill>
                  <a:schemeClr val="tx1"/>
                </a:solidFill>
                <a:latin typeface="VW Headline OT-Black" pitchFamily="34" charset="0"/>
              </a:defRPr>
            </a:lvl8pPr>
            <a:lvl9pPr marL="1828800" algn="l" rtl="0" eaLnBrk="0" fontAlgn="base" hangingPunct="0">
              <a:lnSpc>
                <a:spcPct val="103000"/>
              </a:lnSpc>
              <a:spcBef>
                <a:spcPct val="0"/>
              </a:spcBef>
              <a:spcAft>
                <a:spcPct val="0"/>
              </a:spcAft>
              <a:defRPr sz="2800">
                <a:solidFill>
                  <a:schemeClr val="tx1"/>
                </a:solidFill>
                <a:latin typeface="VW Headline OT-Black" pitchFamily="34" charset="0"/>
              </a:defRPr>
            </a:lvl9pPr>
          </a:lstStyle>
          <a:p>
            <a:r>
              <a:rPr lang="zh-CN" altLang="en-US" b="1" kern="0" dirty="0">
                <a:latin typeface="+mj-ea"/>
              </a:rPr>
              <a:t>日常稿件铺量</a:t>
            </a:r>
          </a:p>
        </p:txBody>
      </p:sp>
      <p:pic>
        <p:nvPicPr>
          <p:cNvPr id="16" name="图片 15"/>
          <p:cNvPicPr>
            <a:picLocks noChangeAspect="1"/>
          </p:cNvPicPr>
          <p:nvPr/>
        </p:nvPicPr>
        <p:blipFill>
          <a:blip r:embed="rId6" cstate="email"/>
          <a:stretch>
            <a:fillRect/>
          </a:stretch>
        </p:blipFill>
        <p:spPr>
          <a:xfrm>
            <a:off x="7727496" y="3937681"/>
            <a:ext cx="1118504" cy="889813"/>
          </a:xfrm>
          <a:prstGeom prst="rect">
            <a:avLst/>
          </a:prstGeom>
        </p:spPr>
      </p:pic>
      <p:sp>
        <p:nvSpPr>
          <p:cNvPr id="18" name="Shape 1216"/>
          <p:cNvSpPr/>
          <p:nvPr/>
        </p:nvSpPr>
        <p:spPr>
          <a:xfrm>
            <a:off x="631797" y="674146"/>
            <a:ext cx="8749579" cy="955575"/>
          </a:xfrm>
          <a:prstGeom prst="rect">
            <a:avLst/>
          </a:prstGeom>
          <a:ln w="12700">
            <a:miter lim="400000"/>
          </a:ln>
        </p:spPr>
        <p:txBody>
          <a:bodyPr lIns="49527" tIns="49527" rIns="49527" bIns="49527" anchor="ctr">
            <a:normAutofit/>
          </a:bodyPr>
          <a:lstStyle>
            <a:lvl1pPr>
              <a:lnSpc>
                <a:spcPct val="120000"/>
              </a:lnSpc>
              <a:defRPr sz="1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lang="zh-CN" altLang="en-US" sz="1800" dirty="0">
                <a:solidFill>
                  <a:schemeClr val="tx1"/>
                </a:solidFill>
                <a:latin typeface="+mj-ea"/>
                <a:ea typeface="+mj-ea"/>
              </a:rPr>
              <a:t>每月产出各类单车导购，多车导购，多车对比等软文，通过媒体占位及编主稿件等编辑渠道及形式进行发布，维持车型在网络声量。</a:t>
            </a:r>
            <a:endParaRPr sz="1800" dirty="0">
              <a:solidFill>
                <a:schemeClr val="tx1"/>
              </a:solidFill>
              <a:latin typeface="+mj-ea"/>
              <a:ea typeface="+mj-ea"/>
            </a:endParaRPr>
          </a:p>
        </p:txBody>
      </p:sp>
    </p:spTree>
  </p:cSld>
  <p:clrMapOvr>
    <a:masterClrMapping/>
  </p:clrMapOvr>
  <p:transition>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图片 47"/>
          <p:cNvPicPr>
            <a:picLocks noChangeAspect="1"/>
          </p:cNvPicPr>
          <p:nvPr/>
        </p:nvPicPr>
        <p:blipFill>
          <a:blip r:embed="rId3" cstate="email"/>
          <a:stretch>
            <a:fillRect/>
          </a:stretch>
        </p:blipFill>
        <p:spPr>
          <a:xfrm>
            <a:off x="6499804" y="1636935"/>
            <a:ext cx="2854516" cy="2164770"/>
          </a:xfrm>
          <a:prstGeom prst="rect">
            <a:avLst/>
          </a:prstGeom>
        </p:spPr>
      </p:pic>
      <p:grpSp>
        <p:nvGrpSpPr>
          <p:cNvPr id="2" name="组合 3"/>
          <p:cNvGrpSpPr/>
          <p:nvPr/>
        </p:nvGrpSpPr>
        <p:grpSpPr bwMode="auto">
          <a:xfrm>
            <a:off x="272955" y="2211578"/>
            <a:ext cx="1978459" cy="2660650"/>
            <a:chOff x="107504" y="1399078"/>
            <a:chExt cx="2567852" cy="3457298"/>
          </a:xfrm>
        </p:grpSpPr>
        <p:sp>
          <p:nvSpPr>
            <p:cNvPr id="11" name="椭圆 10"/>
            <p:cNvSpPr/>
            <p:nvPr/>
          </p:nvSpPr>
          <p:spPr>
            <a:xfrm>
              <a:off x="107504" y="2312910"/>
              <a:ext cx="1626712" cy="1627571"/>
            </a:xfrm>
            <a:prstGeom prst="ellipse">
              <a:avLst/>
            </a:prstGeom>
            <a:solidFill>
              <a:srgbClr val="C00000"/>
            </a:solidFill>
            <a:ln w="38100">
              <a:solidFill>
                <a:schemeClr val="tx1"/>
              </a:solidFill>
            </a:ln>
          </p:spPr>
          <p:style>
            <a:lnRef idx="2">
              <a:schemeClr val="accent1">
                <a:shade val="50000"/>
              </a:schemeClr>
            </a:lnRef>
            <a:fillRef idx="1001">
              <a:schemeClr val="dk2"/>
            </a:fillRef>
            <a:effectRef idx="0">
              <a:schemeClr val="accent1"/>
            </a:effectRef>
            <a:fontRef idx="minor">
              <a:schemeClr val="lt1"/>
            </a:fontRef>
          </p:style>
          <p:txBody>
            <a:bodyPr anchor="b" anchorCtr="1"/>
            <a:lstStyle/>
            <a:p>
              <a:pPr algn="ctr">
                <a:defRPr/>
              </a:pPr>
              <a:endParaRPr lang="zh-CN" altLang="en-US" sz="1100" dirty="0">
                <a:latin typeface="汉仪大黑简" pitchFamily="49" charset="-122"/>
                <a:ea typeface="汉仪大黑简" pitchFamily="49" charset="-122"/>
              </a:endParaRPr>
            </a:p>
          </p:txBody>
        </p:sp>
        <p:grpSp>
          <p:nvGrpSpPr>
            <p:cNvPr id="3" name="组合 28"/>
            <p:cNvGrpSpPr/>
            <p:nvPr/>
          </p:nvGrpSpPr>
          <p:grpSpPr bwMode="auto">
            <a:xfrm>
              <a:off x="835671" y="1399078"/>
              <a:ext cx="1839685" cy="3457298"/>
              <a:chOff x="954128" y="1488715"/>
              <a:chExt cx="1839685" cy="3457298"/>
            </a:xfrm>
          </p:grpSpPr>
          <p:sp>
            <p:nvSpPr>
              <p:cNvPr id="15" name="Arc 329"/>
              <p:cNvSpPr/>
              <p:nvPr/>
            </p:nvSpPr>
            <p:spPr bwMode="auto">
              <a:xfrm rot="2867990">
                <a:off x="1158479" y="2837312"/>
                <a:ext cx="909707" cy="791045"/>
              </a:xfrm>
              <a:custGeom>
                <a:avLst/>
                <a:gdLst>
                  <a:gd name="T0" fmla="*/ 0 w 21600"/>
                  <a:gd name="T1" fmla="*/ 0 h 21684"/>
                  <a:gd name="T2" fmla="*/ 24 w 21600"/>
                  <a:gd name="T3" fmla="*/ 24 h 21684"/>
                  <a:gd name="T4" fmla="*/ 0 w 21600"/>
                  <a:gd name="T5" fmla="*/ 24 h 21684"/>
                  <a:gd name="T6" fmla="*/ 0 60000 65536"/>
                  <a:gd name="T7" fmla="*/ 0 60000 65536"/>
                  <a:gd name="T8" fmla="*/ 0 60000 65536"/>
                  <a:gd name="T9" fmla="*/ 0 w 21600"/>
                  <a:gd name="T10" fmla="*/ 0 h 21684"/>
                  <a:gd name="T11" fmla="*/ 21600 w 21600"/>
                  <a:gd name="T12" fmla="*/ 21684 h 21684"/>
                </a:gdLst>
                <a:ahLst/>
                <a:cxnLst>
                  <a:cxn ang="T6">
                    <a:pos x="T0" y="T1"/>
                  </a:cxn>
                  <a:cxn ang="T7">
                    <a:pos x="T2" y="T3"/>
                  </a:cxn>
                  <a:cxn ang="T8">
                    <a:pos x="T4" y="T5"/>
                  </a:cxn>
                </a:cxnLst>
                <a:rect l="T9" t="T10" r="T11" b="T12"/>
                <a:pathLst>
                  <a:path w="21600" h="21684" fill="none" extrusionOk="0">
                    <a:moveTo>
                      <a:pt x="-1" y="0"/>
                    </a:moveTo>
                    <a:cubicBezTo>
                      <a:pt x="11929" y="0"/>
                      <a:pt x="21600" y="9670"/>
                      <a:pt x="21600" y="21600"/>
                    </a:cubicBezTo>
                    <a:cubicBezTo>
                      <a:pt x="21600" y="21627"/>
                      <a:pt x="21599" y="21655"/>
                      <a:pt x="21599" y="21683"/>
                    </a:cubicBezTo>
                  </a:path>
                  <a:path w="21600" h="21684" stroke="0" extrusionOk="0">
                    <a:moveTo>
                      <a:pt x="-1" y="0"/>
                    </a:moveTo>
                    <a:cubicBezTo>
                      <a:pt x="11929" y="0"/>
                      <a:pt x="21600" y="9670"/>
                      <a:pt x="21600" y="21600"/>
                    </a:cubicBezTo>
                    <a:cubicBezTo>
                      <a:pt x="21600" y="21627"/>
                      <a:pt x="21599" y="21655"/>
                      <a:pt x="21599" y="21683"/>
                    </a:cubicBezTo>
                    <a:lnTo>
                      <a:pt x="0" y="21600"/>
                    </a:lnTo>
                    <a:close/>
                  </a:path>
                </a:pathLst>
              </a:custGeom>
              <a:solidFill>
                <a:schemeClr val="bg1"/>
              </a:solidFill>
              <a:ln w="38100" cap="rnd">
                <a:solidFill>
                  <a:schemeClr val="tx1">
                    <a:lumMod val="95000"/>
                    <a:lumOff val="5000"/>
                  </a:schemeClr>
                </a:solidFill>
                <a:prstDash val="solid"/>
                <a:round/>
              </a:ln>
              <a:effectLst/>
            </p:spPr>
            <p:txBody>
              <a:bodyPr/>
              <a:lstStyle/>
              <a:p>
                <a:pPr>
                  <a:defRPr/>
                </a:pPr>
                <a:endParaRPr lang="ko-KR" altLang="en-US" dirty="0">
                  <a:latin typeface="汉仪大黑简" pitchFamily="49" charset="-122"/>
                </a:endParaRPr>
              </a:p>
            </p:txBody>
          </p:sp>
          <p:cxnSp>
            <p:nvCxnSpPr>
              <p:cNvPr id="16" name="直接箭头连接符 15"/>
              <p:cNvCxnSpPr>
                <a:stCxn id="18" idx="5"/>
              </p:cNvCxnSpPr>
              <p:nvPr/>
            </p:nvCxnSpPr>
            <p:spPr>
              <a:xfrm>
                <a:off x="1092054" y="3264808"/>
                <a:ext cx="1701759" cy="1681205"/>
              </a:xfrm>
              <a:prstGeom prst="straightConnector1">
                <a:avLst/>
              </a:prstGeom>
              <a:ln w="38100">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flipV="1">
                <a:off x="1116393" y="1488715"/>
                <a:ext cx="1677420" cy="1596628"/>
              </a:xfrm>
              <a:prstGeom prst="straightConnector1">
                <a:avLst/>
              </a:prstGeom>
              <a:ln w="38100">
                <a:solidFill>
                  <a:srgbClr val="C0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8" name="椭圆 17"/>
              <p:cNvSpPr/>
              <p:nvPr/>
            </p:nvSpPr>
            <p:spPr>
              <a:xfrm>
                <a:off x="954128" y="3126600"/>
                <a:ext cx="162266" cy="162963"/>
              </a:xfrm>
              <a:prstGeom prst="ellipse">
                <a:avLst/>
              </a:prstGeom>
            </p:spPr>
            <p:style>
              <a:lnRef idx="3">
                <a:schemeClr val="lt1"/>
              </a:lnRef>
              <a:fillRef idx="1">
                <a:schemeClr val="accent1"/>
              </a:fillRef>
              <a:effectRef idx="1">
                <a:schemeClr val="accent1"/>
              </a:effectRef>
              <a:fontRef idx="minor">
                <a:schemeClr val="lt1"/>
              </a:fontRef>
            </p:style>
            <p:txBody>
              <a:bodyPr anchor="ctr"/>
              <a:lstStyle/>
              <a:p>
                <a:pPr algn="ctr">
                  <a:defRPr/>
                </a:pPr>
                <a:endParaRPr lang="zh-CN" altLang="en-US">
                  <a:latin typeface="汉仪大黑简" pitchFamily="49" charset="-122"/>
                  <a:ea typeface="汉仪大黑简" pitchFamily="49" charset="-122"/>
                </a:endParaRPr>
              </a:p>
            </p:txBody>
          </p:sp>
        </p:grpSp>
      </p:grpSp>
      <p:sp>
        <p:nvSpPr>
          <p:cNvPr id="22" name="TextBox 15"/>
          <p:cNvSpPr txBox="1">
            <a:spLocks noChangeArrowheads="1"/>
          </p:cNvSpPr>
          <p:nvPr/>
        </p:nvSpPr>
        <p:spPr bwMode="auto">
          <a:xfrm>
            <a:off x="2310747" y="2149581"/>
            <a:ext cx="1076927" cy="34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093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093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093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093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spcBef>
                <a:spcPts val="450"/>
              </a:spcBef>
            </a:pPr>
            <a:r>
              <a:rPr kumimoji="1" lang="zh-CN" altLang="en-US" sz="1400" b="1" dirty="0">
                <a:solidFill>
                  <a:srgbClr val="000000"/>
                </a:solidFill>
                <a:latin typeface="汉仪大黑简" pitchFamily="49" charset="-122"/>
                <a:ea typeface="汉仪大黑简" pitchFamily="49" charset="-122"/>
              </a:rPr>
              <a:t>关注度解析</a:t>
            </a:r>
            <a:endParaRPr kumimoji="1" lang="en-US" altLang="zh-CN" sz="1400" b="1" dirty="0">
              <a:solidFill>
                <a:srgbClr val="000000"/>
              </a:solidFill>
              <a:latin typeface="汉仪大黑简" pitchFamily="49" charset="-122"/>
              <a:ea typeface="汉仪大黑简" pitchFamily="49" charset="-122"/>
            </a:endParaRPr>
          </a:p>
        </p:txBody>
      </p:sp>
      <p:sp>
        <p:nvSpPr>
          <p:cNvPr id="27" name="圆角矩形 26"/>
          <p:cNvSpPr/>
          <p:nvPr/>
        </p:nvSpPr>
        <p:spPr>
          <a:xfrm>
            <a:off x="3336080" y="2826689"/>
            <a:ext cx="3061544" cy="1507872"/>
          </a:xfrm>
          <a:prstGeom prst="roundRect">
            <a:avLst/>
          </a:prstGeom>
          <a:noFill/>
          <a:ln>
            <a:solidFill>
              <a:srgbClr val="C00000"/>
            </a:solidFill>
            <a:prstDash val="dash"/>
          </a:ln>
        </p:spPr>
        <p:style>
          <a:lnRef idx="2">
            <a:schemeClr val="accent1"/>
          </a:lnRef>
          <a:fillRef idx="1">
            <a:schemeClr val="lt1"/>
          </a:fillRef>
          <a:effectRef idx="0">
            <a:schemeClr val="accent1"/>
          </a:effectRef>
          <a:fontRef idx="minor">
            <a:schemeClr val="dk1"/>
          </a:fontRef>
        </p:style>
        <p:txBody>
          <a:bodyPr lIns="68580" tIns="34290" rIns="68580" bIns="34290"/>
          <a:lstStyle/>
          <a:p>
            <a:pPr algn="ctr">
              <a:defRPr/>
            </a:pPr>
            <a:r>
              <a:rPr lang="zh-CN" altLang="en-US" b="1" dirty="0">
                <a:solidFill>
                  <a:srgbClr val="C00000"/>
                </a:solidFill>
                <a:latin typeface="汉仪大黑简" pitchFamily="49" charset="-122"/>
                <a:ea typeface="汉仪大黑简" pitchFamily="49" charset="-122"/>
              </a:rPr>
              <a:t>竞品对比帖</a:t>
            </a:r>
          </a:p>
        </p:txBody>
      </p:sp>
      <p:sp>
        <p:nvSpPr>
          <p:cNvPr id="28" name="TextBox 21"/>
          <p:cNvSpPr txBox="1">
            <a:spLocks noChangeArrowheads="1"/>
          </p:cNvSpPr>
          <p:nvPr/>
        </p:nvSpPr>
        <p:spPr bwMode="auto">
          <a:xfrm>
            <a:off x="2310747" y="4831635"/>
            <a:ext cx="789657" cy="62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093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093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093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093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spcBef>
                <a:spcPts val="450"/>
              </a:spcBef>
            </a:pPr>
            <a:r>
              <a:rPr kumimoji="1" lang="zh-CN" altLang="en-US" sz="1400" b="1" dirty="0">
                <a:solidFill>
                  <a:srgbClr val="000000"/>
                </a:solidFill>
                <a:latin typeface="汉仪大黑简" pitchFamily="49" charset="-122"/>
                <a:ea typeface="汉仪大黑简" pitchFamily="49" charset="-122"/>
              </a:rPr>
              <a:t>精华内容</a:t>
            </a:r>
          </a:p>
        </p:txBody>
      </p:sp>
      <p:sp>
        <p:nvSpPr>
          <p:cNvPr id="29" name="TextBox 22"/>
          <p:cNvSpPr txBox="1"/>
          <p:nvPr/>
        </p:nvSpPr>
        <p:spPr>
          <a:xfrm>
            <a:off x="3379934" y="3213106"/>
            <a:ext cx="3017690" cy="1231106"/>
          </a:xfrm>
          <a:prstGeom prst="rect">
            <a:avLst/>
          </a:prstGeom>
          <a:noFill/>
        </p:spPr>
        <p:txBody>
          <a:bodyPr wrap="square" lIns="68580" tIns="34290" rIns="68580" bIns="34290">
            <a:spAutoFit/>
          </a:bodyPr>
          <a:lstStyle/>
          <a:p>
            <a:pPr>
              <a:spcBef>
                <a:spcPts val="450"/>
              </a:spcBef>
              <a:defRPr/>
            </a:pPr>
            <a:r>
              <a:rPr kumimoji="1" lang="zh-CN" altLang="en-US" sz="900" b="1" dirty="0">
                <a:solidFill>
                  <a:srgbClr val="000000"/>
                </a:solidFill>
                <a:latin typeface="汉仪大黑简" pitchFamily="49" charset="-122"/>
                <a:ea typeface="汉仪大黑简" pitchFamily="49" charset="-122"/>
              </a:rPr>
              <a:t>目标：这个级别车型中，无论出现哪种新车型，朗逸都可以作为“老大哥”的身份和其绑定对比，突显朗逸产品的口碑形象，并在本身无产品内容的情况下产出更多曝光</a:t>
            </a:r>
            <a:endParaRPr kumimoji="1" lang="en-US" altLang="zh-CN" sz="900" b="1" dirty="0">
              <a:solidFill>
                <a:srgbClr val="000000"/>
              </a:solidFill>
              <a:latin typeface="汉仪大黑简" pitchFamily="49" charset="-122"/>
              <a:ea typeface="汉仪大黑简" pitchFamily="49" charset="-122"/>
            </a:endParaRPr>
          </a:p>
          <a:p>
            <a:pPr>
              <a:spcBef>
                <a:spcPts val="450"/>
              </a:spcBef>
              <a:defRPr/>
            </a:pPr>
            <a:r>
              <a:rPr kumimoji="1" lang="zh-CN" altLang="en-US" sz="900" b="1" dirty="0">
                <a:solidFill>
                  <a:srgbClr val="000000"/>
                </a:solidFill>
                <a:latin typeface="汉仪大黑简" pitchFamily="49" charset="-122"/>
                <a:ea typeface="汉仪大黑简" pitchFamily="49" charset="-122"/>
              </a:rPr>
              <a:t>示例：</a:t>
            </a:r>
            <a:r>
              <a:rPr kumimoji="1" lang="en-US" altLang="zh-CN" sz="900" dirty="0">
                <a:solidFill>
                  <a:srgbClr val="0070C0"/>
                </a:solidFill>
                <a:latin typeface="汉仪大黑简" pitchFamily="49" charset="-122"/>
                <a:ea typeface="汉仪大黑简" pitchFamily="49" charset="-122"/>
              </a:rPr>
              <a:t>《15</a:t>
            </a:r>
            <a:r>
              <a:rPr kumimoji="1" lang="zh-CN" altLang="en-US" sz="900" dirty="0">
                <a:solidFill>
                  <a:srgbClr val="0070C0"/>
                </a:solidFill>
                <a:latin typeface="汉仪大黑简" pitchFamily="49" charset="-122"/>
                <a:ea typeface="汉仪大黑简" pitchFamily="49" charset="-122"/>
              </a:rPr>
              <a:t>年驾龄，和大家说说买车还是得看中口碑</a:t>
            </a:r>
            <a:r>
              <a:rPr kumimoji="1" lang="en-US" altLang="zh-CN" sz="900" dirty="0">
                <a:solidFill>
                  <a:srgbClr val="0070C0"/>
                </a:solidFill>
                <a:latin typeface="汉仪大黑简" pitchFamily="49" charset="-122"/>
                <a:ea typeface="汉仪大黑简" pitchFamily="49" charset="-122"/>
              </a:rPr>
              <a:t>》</a:t>
            </a:r>
          </a:p>
          <a:p>
            <a:pPr>
              <a:spcBef>
                <a:spcPts val="450"/>
              </a:spcBef>
              <a:defRPr/>
            </a:pPr>
            <a:r>
              <a:rPr kumimoji="1" lang="en-US" altLang="zh-CN" sz="900" dirty="0">
                <a:solidFill>
                  <a:srgbClr val="0070C0"/>
                </a:solidFill>
                <a:latin typeface="汉仪大黑简" pitchFamily="49" charset="-122"/>
                <a:ea typeface="汉仪大黑简" pitchFamily="49" charset="-122"/>
              </a:rPr>
              <a:t>          《</a:t>
            </a:r>
            <a:r>
              <a:rPr kumimoji="1" lang="zh-CN" altLang="en-US" sz="900" dirty="0">
                <a:solidFill>
                  <a:srgbClr val="0070C0"/>
                </a:solidFill>
                <a:latin typeface="汉仪大黑简" pitchFamily="49" charset="-122"/>
                <a:ea typeface="汉仪大黑简" pitchFamily="49" charset="-122"/>
              </a:rPr>
              <a:t>看了</a:t>
            </a:r>
            <a:r>
              <a:rPr kumimoji="1" lang="en-US" altLang="zh-CN" sz="900" dirty="0">
                <a:solidFill>
                  <a:srgbClr val="0070C0"/>
                </a:solidFill>
                <a:latin typeface="汉仪大黑简" pitchFamily="49" charset="-122"/>
                <a:ea typeface="汉仪大黑简" pitchFamily="49" charset="-122"/>
              </a:rPr>
              <a:t>5</a:t>
            </a:r>
            <a:r>
              <a:rPr kumimoji="1" lang="zh-CN" altLang="en-US" sz="900" dirty="0">
                <a:solidFill>
                  <a:srgbClr val="0070C0"/>
                </a:solidFill>
                <a:latin typeface="汉仪大黑简" pitchFamily="49" charset="-122"/>
                <a:ea typeface="汉仪大黑简" pitchFamily="49" charset="-122"/>
              </a:rPr>
              <a:t>部车，但最终还是决定入朗逸</a:t>
            </a:r>
            <a:r>
              <a:rPr kumimoji="1" lang="en-US" altLang="zh-CN" sz="900" dirty="0">
                <a:solidFill>
                  <a:srgbClr val="0070C0"/>
                </a:solidFill>
                <a:latin typeface="汉仪大黑简" pitchFamily="49" charset="-122"/>
                <a:ea typeface="汉仪大黑简" pitchFamily="49" charset="-122"/>
              </a:rPr>
              <a:t>》</a:t>
            </a:r>
          </a:p>
          <a:p>
            <a:pPr>
              <a:spcBef>
                <a:spcPts val="450"/>
              </a:spcBef>
              <a:defRPr/>
            </a:pPr>
            <a:r>
              <a:rPr kumimoji="1" lang="zh-CN" altLang="en-US" sz="900" dirty="0">
                <a:solidFill>
                  <a:srgbClr val="0070C0"/>
                </a:solidFill>
                <a:latin typeface="汉仪大黑简" pitchFamily="49" charset="-122"/>
                <a:ea typeface="汉仪大黑简" pitchFamily="49" charset="-122"/>
              </a:rPr>
              <a:t>竞品论坛内容：</a:t>
            </a:r>
            <a:r>
              <a:rPr kumimoji="1" lang="en-US" altLang="zh-CN" sz="900" dirty="0">
                <a:solidFill>
                  <a:srgbClr val="0070C0"/>
                </a:solidFill>
                <a:latin typeface="汉仪大黑简" pitchFamily="49" charset="-122"/>
                <a:ea typeface="汉仪大黑简" pitchFamily="49" charset="-122"/>
              </a:rPr>
              <a:t>《</a:t>
            </a:r>
            <a:r>
              <a:rPr kumimoji="1" lang="zh-CN" altLang="en-US" sz="900" dirty="0">
                <a:solidFill>
                  <a:srgbClr val="0070C0"/>
                </a:solidFill>
                <a:latin typeface="汉仪大黑简" pitchFamily="49" charset="-122"/>
                <a:ea typeface="汉仪大黑简" pitchFamily="49" charset="-122"/>
              </a:rPr>
              <a:t>外貌协会</a:t>
            </a:r>
            <a:r>
              <a:rPr kumimoji="1" lang="en-US" altLang="zh-CN" sz="900" dirty="0">
                <a:solidFill>
                  <a:srgbClr val="0070C0"/>
                </a:solidFill>
                <a:latin typeface="汉仪大黑简" pitchFamily="49" charset="-122"/>
                <a:ea typeface="汉仪大黑简" pitchFamily="49" charset="-122"/>
              </a:rPr>
              <a:t>+</a:t>
            </a:r>
            <a:r>
              <a:rPr kumimoji="1" lang="zh-CN" altLang="en-US" sz="900" dirty="0">
                <a:solidFill>
                  <a:srgbClr val="0070C0"/>
                </a:solidFill>
                <a:latin typeface="汉仪大黑简" pitchFamily="49" charset="-122"/>
                <a:ea typeface="汉仪大黑简" pitchFamily="49" charset="-122"/>
              </a:rPr>
              <a:t>数据党</a:t>
            </a:r>
            <a:r>
              <a:rPr kumimoji="1" lang="en-US" altLang="zh-CN" sz="900" dirty="0">
                <a:solidFill>
                  <a:srgbClr val="0070C0"/>
                </a:solidFill>
                <a:latin typeface="汉仪大黑简" pitchFamily="49" charset="-122"/>
                <a:ea typeface="汉仪大黑简" pitchFamily="49" charset="-122"/>
              </a:rPr>
              <a:t>+</a:t>
            </a:r>
            <a:r>
              <a:rPr kumimoji="1" lang="zh-CN" altLang="en-US" sz="900" dirty="0">
                <a:solidFill>
                  <a:srgbClr val="0070C0"/>
                </a:solidFill>
                <a:latin typeface="汉仪大黑简" pitchFamily="49" charset="-122"/>
                <a:ea typeface="汉仪大黑简" pitchFamily="49" charset="-122"/>
              </a:rPr>
              <a:t>处女座，这</a:t>
            </a:r>
            <a:r>
              <a:rPr kumimoji="1" lang="en-US" altLang="zh-CN" sz="900" dirty="0">
                <a:solidFill>
                  <a:srgbClr val="0070C0"/>
                </a:solidFill>
                <a:latin typeface="汉仪大黑简" pitchFamily="49" charset="-122"/>
                <a:ea typeface="汉仪大黑简" pitchFamily="49" charset="-122"/>
              </a:rPr>
              <a:t>5</a:t>
            </a:r>
            <a:r>
              <a:rPr kumimoji="1" lang="zh-CN" altLang="en-US" sz="900" dirty="0">
                <a:solidFill>
                  <a:srgbClr val="0070C0"/>
                </a:solidFill>
                <a:latin typeface="汉仪大黑简" pitchFamily="49" charset="-122"/>
                <a:ea typeface="汉仪大黑简" pitchFamily="49" charset="-122"/>
              </a:rPr>
              <a:t>款我该选谁</a:t>
            </a:r>
            <a:r>
              <a:rPr kumimoji="1" lang="en-US" altLang="zh-CN" sz="900" dirty="0">
                <a:solidFill>
                  <a:srgbClr val="0070C0"/>
                </a:solidFill>
                <a:latin typeface="汉仪大黑简" pitchFamily="49" charset="-122"/>
                <a:ea typeface="汉仪大黑简" pitchFamily="49" charset="-122"/>
              </a:rPr>
              <a:t>》</a:t>
            </a:r>
          </a:p>
        </p:txBody>
      </p:sp>
      <p:sp>
        <p:nvSpPr>
          <p:cNvPr id="30" name="流程图: 联系 29"/>
          <p:cNvSpPr/>
          <p:nvPr/>
        </p:nvSpPr>
        <p:spPr>
          <a:xfrm>
            <a:off x="942900" y="3297428"/>
            <a:ext cx="387565" cy="393700"/>
          </a:xfrm>
          <a:prstGeom prst="flowChartConnec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latin typeface="汉仪大黑简" pitchFamily="49" charset="-122"/>
              <a:ea typeface="汉仪大黑简" pitchFamily="49" charset="-122"/>
            </a:endParaRPr>
          </a:p>
        </p:txBody>
      </p:sp>
      <p:sp>
        <p:nvSpPr>
          <p:cNvPr id="31" name="流程图: 联系 30"/>
          <p:cNvSpPr/>
          <p:nvPr/>
        </p:nvSpPr>
        <p:spPr>
          <a:xfrm>
            <a:off x="533543" y="2943416"/>
            <a:ext cx="1084559" cy="1101725"/>
          </a:xfrm>
          <a:prstGeom prst="flowChartConnec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latin typeface="汉仪大黑简" pitchFamily="49" charset="-122"/>
              <a:ea typeface="汉仪大黑简" pitchFamily="49" charset="-122"/>
            </a:endParaRPr>
          </a:p>
        </p:txBody>
      </p:sp>
      <p:sp>
        <p:nvSpPr>
          <p:cNvPr id="32" name="矩形 25"/>
          <p:cNvSpPr>
            <a:spLocks noChangeArrowheads="1"/>
          </p:cNvSpPr>
          <p:nvPr/>
        </p:nvSpPr>
        <p:spPr bwMode="auto">
          <a:xfrm>
            <a:off x="435298" y="2428991"/>
            <a:ext cx="1383612" cy="50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093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093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093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093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400" dirty="0">
                <a:latin typeface="汉仪大黑简" pitchFamily="49" charset="-122"/>
                <a:ea typeface="汉仪大黑简" pitchFamily="49" charset="-122"/>
              </a:rPr>
              <a:t>3</a:t>
            </a:r>
            <a:r>
              <a:rPr lang="zh-CN" altLang="en-US" sz="1400" dirty="0">
                <a:latin typeface="汉仪大黑简" pitchFamily="49" charset="-122"/>
                <a:ea typeface="汉仪大黑简" pitchFamily="49" charset="-122"/>
              </a:rPr>
              <a:t>大方向内容</a:t>
            </a:r>
            <a:endParaRPr lang="en-US" altLang="zh-CN" sz="1400" dirty="0">
              <a:latin typeface="汉仪大黑简" pitchFamily="49" charset="-122"/>
              <a:ea typeface="汉仪大黑简" pitchFamily="49" charset="-122"/>
            </a:endParaRPr>
          </a:p>
          <a:p>
            <a:endParaRPr lang="zh-CN" altLang="en-US" sz="1400" dirty="0">
              <a:latin typeface="汉仪大黑简" pitchFamily="49" charset="-122"/>
              <a:ea typeface="汉仪大黑简" pitchFamily="49" charset="-122"/>
            </a:endParaRPr>
          </a:p>
        </p:txBody>
      </p:sp>
      <p:grpSp>
        <p:nvGrpSpPr>
          <p:cNvPr id="5" name="组合 84"/>
          <p:cNvGrpSpPr/>
          <p:nvPr/>
        </p:nvGrpSpPr>
        <p:grpSpPr>
          <a:xfrm>
            <a:off x="116463" y="68806"/>
            <a:ext cx="1152779" cy="1151951"/>
            <a:chOff x="2299666" y="3351499"/>
            <a:chExt cx="1151950" cy="1151950"/>
          </a:xfrm>
        </p:grpSpPr>
        <p:sp>
          <p:nvSpPr>
            <p:cNvPr id="34" name="椭圆 33"/>
            <p:cNvSpPr/>
            <p:nvPr/>
          </p:nvSpPr>
          <p:spPr>
            <a:xfrm>
              <a:off x="2299666" y="3351499"/>
              <a:ext cx="1151950" cy="1151950"/>
            </a:xfrm>
            <a:prstGeom prst="ellipse">
              <a:avLst/>
            </a:prstGeom>
            <a:solidFill>
              <a:srgbClr val="00B0F0">
                <a:alpha val="7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汉仪大黑简" pitchFamily="49" charset="-122"/>
                <a:ea typeface="汉仪大黑简" pitchFamily="49" charset="-122"/>
              </a:endParaRPr>
            </a:p>
          </p:txBody>
        </p:sp>
        <p:sp>
          <p:nvSpPr>
            <p:cNvPr id="35" name="文本框 31"/>
            <p:cNvSpPr txBox="1"/>
            <p:nvPr/>
          </p:nvSpPr>
          <p:spPr>
            <a:xfrm>
              <a:off x="2527486" y="3752477"/>
              <a:ext cx="876058" cy="400110"/>
            </a:xfrm>
            <a:prstGeom prst="rect">
              <a:avLst/>
            </a:prstGeom>
            <a:noFill/>
          </p:spPr>
          <p:txBody>
            <a:bodyPr wrap="square" rtlCol="0">
              <a:spAutoFit/>
            </a:bodyPr>
            <a:lstStyle/>
            <a:p>
              <a:r>
                <a:rPr lang="zh-CN" altLang="en-US" sz="2000" dirty="0">
                  <a:solidFill>
                    <a:schemeClr val="bg1"/>
                  </a:solidFill>
                  <a:latin typeface="汉仪大黑简" pitchFamily="49" charset="-122"/>
                  <a:ea typeface="汉仪大黑简" pitchFamily="49" charset="-122"/>
                  <a:cs typeface="Open Sans" panose="020B0606030504020204" pitchFamily="34" charset="0"/>
                </a:rPr>
                <a:t>论坛</a:t>
              </a:r>
            </a:p>
          </p:txBody>
        </p:sp>
      </p:grpSp>
      <p:sp>
        <p:nvSpPr>
          <p:cNvPr id="36" name="文本框 113"/>
          <p:cNvSpPr txBox="1"/>
          <p:nvPr/>
        </p:nvSpPr>
        <p:spPr>
          <a:xfrm>
            <a:off x="1301909" y="459870"/>
            <a:ext cx="8245486" cy="507827"/>
          </a:xfrm>
          <a:prstGeom prst="rect">
            <a:avLst/>
          </a:prstGeom>
          <a:noFill/>
        </p:spPr>
        <p:txBody>
          <a:bodyPr wrap="square" lIns="91436" tIns="45718" rIns="91436" bIns="45718" rtlCol="0">
            <a:spAutoFit/>
          </a:bodyPr>
          <a:lstStyle/>
          <a:p>
            <a:pPr>
              <a:lnSpc>
                <a:spcPct val="150000"/>
              </a:lnSpc>
            </a:pPr>
            <a:r>
              <a:rPr lang="en-US" altLang="zh-CN" dirty="0">
                <a:solidFill>
                  <a:schemeClr val="tx1"/>
                </a:solidFill>
                <a:latin typeface="汉仪大黑简" pitchFamily="49" charset="-122"/>
                <a:ea typeface="汉仪大黑简" pitchFamily="49" charset="-122"/>
                <a:cs typeface="微软雅黑" panose="020B0503020204020204" pitchFamily="34" charset="-122"/>
                <a:sym typeface="微软雅黑" panose="020B0503020204020204" pitchFamily="34" charset="-122"/>
              </a:rPr>
              <a:t>3</a:t>
            </a:r>
            <a:r>
              <a:rPr lang="zh-CN" altLang="en-US" dirty="0">
                <a:solidFill>
                  <a:schemeClr val="tx1"/>
                </a:solidFill>
                <a:latin typeface="汉仪大黑简" pitchFamily="49" charset="-122"/>
                <a:ea typeface="汉仪大黑简" pitchFamily="49" charset="-122"/>
                <a:cs typeface="微软雅黑" panose="020B0503020204020204" pitchFamily="34" charset="-122"/>
                <a:sym typeface="微软雅黑" panose="020B0503020204020204" pitchFamily="34" charset="-122"/>
              </a:rPr>
              <a:t>大维度内容，活跃论坛，影响受众，刺激决策，产生良性循环，增加曝光</a:t>
            </a:r>
            <a:endParaRPr lang="en-US" altLang="zh-CN" dirty="0">
              <a:solidFill>
                <a:schemeClr val="tx1"/>
              </a:solidFill>
              <a:latin typeface="汉仪大黑简" pitchFamily="49" charset="-122"/>
              <a:ea typeface="汉仪大黑简" pitchFamily="49" charset="-122"/>
              <a:cs typeface="微软雅黑" panose="020B0503020204020204" pitchFamily="34" charset="-122"/>
              <a:sym typeface="微软雅黑" panose="020B0503020204020204" pitchFamily="34" charset="-122"/>
            </a:endParaRPr>
          </a:p>
        </p:txBody>
      </p:sp>
      <p:sp>
        <p:nvSpPr>
          <p:cNvPr id="38" name="TextBox 15"/>
          <p:cNvSpPr txBox="1">
            <a:spLocks noChangeArrowheads="1"/>
          </p:cNvSpPr>
          <p:nvPr/>
        </p:nvSpPr>
        <p:spPr bwMode="auto">
          <a:xfrm>
            <a:off x="2295269" y="3424363"/>
            <a:ext cx="1076927" cy="34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093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093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093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093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nSpc>
                <a:spcPct val="130000"/>
              </a:lnSpc>
              <a:spcBef>
                <a:spcPts val="450"/>
              </a:spcBef>
            </a:pPr>
            <a:r>
              <a:rPr kumimoji="1" lang="zh-CN" altLang="en-US" sz="1400" b="1" dirty="0">
                <a:solidFill>
                  <a:srgbClr val="000000"/>
                </a:solidFill>
                <a:latin typeface="汉仪大黑简" pitchFamily="49" charset="-122"/>
                <a:ea typeface="汉仪大黑简" pitchFamily="49" charset="-122"/>
              </a:rPr>
              <a:t>竞品对比</a:t>
            </a:r>
            <a:endParaRPr kumimoji="1" lang="en-US" altLang="zh-CN" sz="1400" b="1" dirty="0">
              <a:solidFill>
                <a:srgbClr val="000000"/>
              </a:solidFill>
              <a:latin typeface="汉仪大黑简" pitchFamily="49" charset="-122"/>
              <a:ea typeface="汉仪大黑简" pitchFamily="49" charset="-122"/>
            </a:endParaRPr>
          </a:p>
        </p:txBody>
      </p:sp>
      <p:sp>
        <p:nvSpPr>
          <p:cNvPr id="39" name="圆角矩形 38"/>
          <p:cNvSpPr/>
          <p:nvPr/>
        </p:nvSpPr>
        <p:spPr>
          <a:xfrm>
            <a:off x="3336080" y="1534292"/>
            <a:ext cx="3061545" cy="1185028"/>
          </a:xfrm>
          <a:prstGeom prst="roundRect">
            <a:avLst/>
          </a:prstGeom>
          <a:noFill/>
          <a:ln>
            <a:solidFill>
              <a:srgbClr val="C00000"/>
            </a:solidFill>
            <a:prstDash val="dash"/>
          </a:ln>
        </p:spPr>
        <p:style>
          <a:lnRef idx="2">
            <a:schemeClr val="accent1"/>
          </a:lnRef>
          <a:fillRef idx="1">
            <a:schemeClr val="lt1"/>
          </a:fillRef>
          <a:effectRef idx="0">
            <a:schemeClr val="accent1"/>
          </a:effectRef>
          <a:fontRef idx="minor">
            <a:schemeClr val="dk1"/>
          </a:fontRef>
        </p:style>
        <p:txBody>
          <a:bodyPr lIns="68580" tIns="34290" rIns="68580" bIns="34290"/>
          <a:lstStyle/>
          <a:p>
            <a:pPr algn="ctr">
              <a:defRPr/>
            </a:pPr>
            <a:r>
              <a:rPr lang="zh-CN" altLang="en-US" b="1" dirty="0">
                <a:solidFill>
                  <a:srgbClr val="C00000"/>
                </a:solidFill>
                <a:latin typeface="汉仪大黑简" pitchFamily="49" charset="-122"/>
                <a:ea typeface="汉仪大黑简" pitchFamily="49" charset="-122"/>
              </a:rPr>
              <a:t>资讯引导帖</a:t>
            </a:r>
          </a:p>
        </p:txBody>
      </p:sp>
      <p:sp>
        <p:nvSpPr>
          <p:cNvPr id="40" name="TextBox 22"/>
          <p:cNvSpPr txBox="1"/>
          <p:nvPr/>
        </p:nvSpPr>
        <p:spPr>
          <a:xfrm>
            <a:off x="3379935" y="1852470"/>
            <a:ext cx="3017689" cy="1092607"/>
          </a:xfrm>
          <a:prstGeom prst="rect">
            <a:avLst/>
          </a:prstGeom>
          <a:noFill/>
        </p:spPr>
        <p:txBody>
          <a:bodyPr wrap="square" lIns="68580" tIns="34290" rIns="68580" bIns="34290">
            <a:spAutoFit/>
          </a:bodyPr>
          <a:lstStyle/>
          <a:p>
            <a:pPr>
              <a:spcBef>
                <a:spcPts val="450"/>
              </a:spcBef>
              <a:defRPr/>
            </a:pPr>
            <a:r>
              <a:rPr kumimoji="1" lang="zh-CN" altLang="en-US" sz="900" b="1" dirty="0">
                <a:solidFill>
                  <a:srgbClr val="000000"/>
                </a:solidFill>
                <a:latin typeface="汉仪大黑简" pitchFamily="49" charset="-122"/>
                <a:ea typeface="汉仪大黑简" pitchFamily="49" charset="-122"/>
              </a:rPr>
              <a:t>目标：面对准用户的疑问、观望，进行针对性引导，打消他们的各种顾虑（换代、产品力老等），刺激完成消费决策</a:t>
            </a:r>
            <a:endParaRPr kumimoji="1" lang="en-US" altLang="zh-CN" sz="900" b="1" dirty="0">
              <a:solidFill>
                <a:srgbClr val="000000"/>
              </a:solidFill>
              <a:latin typeface="汉仪大黑简" pitchFamily="49" charset="-122"/>
              <a:ea typeface="汉仪大黑简" pitchFamily="49" charset="-122"/>
            </a:endParaRPr>
          </a:p>
          <a:p>
            <a:pPr>
              <a:spcBef>
                <a:spcPts val="450"/>
              </a:spcBef>
              <a:defRPr/>
            </a:pPr>
            <a:r>
              <a:rPr kumimoji="1" lang="zh-CN" altLang="en-US" sz="900" dirty="0">
                <a:solidFill>
                  <a:srgbClr val="0070C0"/>
                </a:solidFill>
                <a:latin typeface="汉仪大黑简" pitchFamily="49" charset="-122"/>
                <a:ea typeface="汉仪大黑简" pitchFamily="49" charset="-122"/>
              </a:rPr>
              <a:t>示例：</a:t>
            </a:r>
            <a:r>
              <a:rPr kumimoji="1" lang="en-US" altLang="zh-CN" sz="900" dirty="0">
                <a:solidFill>
                  <a:srgbClr val="0070C0"/>
                </a:solidFill>
                <a:latin typeface="汉仪大黑简" pitchFamily="49" charset="-122"/>
                <a:ea typeface="汉仪大黑简" pitchFamily="49" charset="-122"/>
              </a:rPr>
              <a:t> 《</a:t>
            </a:r>
            <a:r>
              <a:rPr lang="zh-CN" altLang="en-US" sz="900" dirty="0">
                <a:solidFill>
                  <a:srgbClr val="0070C0"/>
                </a:solidFill>
                <a:latin typeface="汉仪大黑简" pitchFamily="49" charset="-122"/>
                <a:ea typeface="汉仪大黑简" pitchFamily="49" charset="-122"/>
              </a:rPr>
              <a:t>换机油机滤加工时费不超</a:t>
            </a:r>
            <a:r>
              <a:rPr lang="en-US" altLang="zh-CN" sz="900" dirty="0">
                <a:solidFill>
                  <a:srgbClr val="0070C0"/>
                </a:solidFill>
                <a:latin typeface="汉仪大黑简" pitchFamily="49" charset="-122"/>
                <a:ea typeface="汉仪大黑简" pitchFamily="49" charset="-122"/>
              </a:rPr>
              <a:t>350</a:t>
            </a:r>
            <a:r>
              <a:rPr lang="zh-CN" altLang="en-US" sz="900" dirty="0">
                <a:solidFill>
                  <a:srgbClr val="0070C0"/>
                </a:solidFill>
                <a:latin typeface="汉仪大黑简" pitchFamily="49" charset="-122"/>
                <a:ea typeface="汉仪大黑简" pitchFamily="49" charset="-122"/>
              </a:rPr>
              <a:t>，很便宜的</a:t>
            </a:r>
            <a:r>
              <a:rPr kumimoji="1" lang="en-US" altLang="zh-CN" sz="900" dirty="0">
                <a:solidFill>
                  <a:srgbClr val="0070C0"/>
                </a:solidFill>
                <a:latin typeface="汉仪大黑简" pitchFamily="49" charset="-122"/>
                <a:ea typeface="汉仪大黑简" pitchFamily="49" charset="-122"/>
              </a:rPr>
              <a:t>》</a:t>
            </a:r>
          </a:p>
          <a:p>
            <a:pPr>
              <a:spcBef>
                <a:spcPts val="450"/>
              </a:spcBef>
              <a:defRPr/>
            </a:pPr>
            <a:r>
              <a:rPr kumimoji="1" lang="en-US" altLang="zh-CN" sz="900" dirty="0">
                <a:solidFill>
                  <a:srgbClr val="0070C0"/>
                </a:solidFill>
                <a:latin typeface="汉仪大黑简" pitchFamily="49" charset="-122"/>
                <a:ea typeface="汉仪大黑简" pitchFamily="49" charset="-122"/>
              </a:rPr>
              <a:t>           《</a:t>
            </a:r>
            <a:r>
              <a:rPr kumimoji="1" lang="zh-CN" altLang="en-US" sz="900" dirty="0">
                <a:solidFill>
                  <a:srgbClr val="0070C0"/>
                </a:solidFill>
                <a:latin typeface="汉仪大黑简" pitchFamily="49" charset="-122"/>
                <a:ea typeface="汉仪大黑简" pitchFamily="49" charset="-122"/>
              </a:rPr>
              <a:t>给雷诺</a:t>
            </a:r>
            <a:r>
              <a:rPr kumimoji="1" lang="en-US" altLang="zh-CN" sz="900" dirty="0">
                <a:solidFill>
                  <a:srgbClr val="0070C0"/>
                </a:solidFill>
                <a:latin typeface="汉仪大黑简" pitchFamily="49" charset="-122"/>
                <a:ea typeface="汉仪大黑简" pitchFamily="49" charset="-122"/>
              </a:rPr>
              <a:t>4S</a:t>
            </a:r>
            <a:r>
              <a:rPr kumimoji="1" lang="zh-CN" altLang="en-US" sz="900" dirty="0">
                <a:solidFill>
                  <a:srgbClr val="0070C0"/>
                </a:solidFill>
                <a:latin typeface="汉仪大黑简" pitchFamily="49" charset="-122"/>
                <a:ea typeface="汉仪大黑简" pitchFamily="49" charset="-122"/>
              </a:rPr>
              <a:t>的服务水平点个赞</a:t>
            </a:r>
            <a:r>
              <a:rPr kumimoji="1" lang="en-US" altLang="zh-CN" sz="900" dirty="0">
                <a:solidFill>
                  <a:srgbClr val="0070C0"/>
                </a:solidFill>
                <a:latin typeface="汉仪大黑简" pitchFamily="49" charset="-122"/>
                <a:ea typeface="汉仪大黑简" pitchFamily="49" charset="-122"/>
              </a:rPr>
              <a:t>》</a:t>
            </a:r>
          </a:p>
          <a:p>
            <a:pPr>
              <a:spcBef>
                <a:spcPts val="450"/>
              </a:spcBef>
              <a:defRPr/>
            </a:pPr>
            <a:endParaRPr kumimoji="1" lang="en-US" altLang="zh-CN" sz="900" b="1" dirty="0">
              <a:solidFill>
                <a:srgbClr val="000000"/>
              </a:solidFill>
              <a:latin typeface="汉仪大黑简" pitchFamily="49" charset="-122"/>
              <a:ea typeface="汉仪大黑简" pitchFamily="49" charset="-122"/>
            </a:endParaRPr>
          </a:p>
        </p:txBody>
      </p:sp>
      <p:sp>
        <p:nvSpPr>
          <p:cNvPr id="41" name="圆角矩形 40"/>
          <p:cNvSpPr/>
          <p:nvPr/>
        </p:nvSpPr>
        <p:spPr>
          <a:xfrm>
            <a:off x="3336079" y="4451417"/>
            <a:ext cx="3061544" cy="1551976"/>
          </a:xfrm>
          <a:prstGeom prst="roundRect">
            <a:avLst/>
          </a:prstGeom>
          <a:noFill/>
          <a:ln>
            <a:solidFill>
              <a:srgbClr val="C00000"/>
            </a:solidFill>
            <a:prstDash val="dash"/>
          </a:ln>
        </p:spPr>
        <p:style>
          <a:lnRef idx="2">
            <a:schemeClr val="accent1"/>
          </a:lnRef>
          <a:fillRef idx="1">
            <a:schemeClr val="lt1"/>
          </a:fillRef>
          <a:effectRef idx="0">
            <a:schemeClr val="accent1"/>
          </a:effectRef>
          <a:fontRef idx="minor">
            <a:schemeClr val="dk1"/>
          </a:fontRef>
        </p:style>
        <p:txBody>
          <a:bodyPr lIns="68580" tIns="34290" rIns="68580" bIns="34290"/>
          <a:lstStyle/>
          <a:p>
            <a:pPr algn="ctr">
              <a:defRPr/>
            </a:pPr>
            <a:r>
              <a:rPr lang="zh-CN" altLang="en-US" b="1" dirty="0">
                <a:solidFill>
                  <a:srgbClr val="C00000"/>
                </a:solidFill>
                <a:latin typeface="汉仪大黑简" pitchFamily="49" charset="-122"/>
                <a:ea typeface="汉仪大黑简" pitchFamily="49" charset="-122"/>
              </a:rPr>
              <a:t>精品用户内容帖</a:t>
            </a:r>
          </a:p>
        </p:txBody>
      </p:sp>
      <p:sp>
        <p:nvSpPr>
          <p:cNvPr id="42" name="TextBox 22"/>
          <p:cNvSpPr txBox="1"/>
          <p:nvPr/>
        </p:nvSpPr>
        <p:spPr>
          <a:xfrm>
            <a:off x="3379934" y="4837834"/>
            <a:ext cx="3017689" cy="1295226"/>
          </a:xfrm>
          <a:prstGeom prst="rect">
            <a:avLst/>
          </a:prstGeom>
          <a:noFill/>
        </p:spPr>
        <p:txBody>
          <a:bodyPr wrap="square" lIns="68580" tIns="34290" rIns="68580" bIns="34290">
            <a:spAutoFit/>
          </a:bodyPr>
          <a:lstStyle/>
          <a:p>
            <a:pPr>
              <a:spcBef>
                <a:spcPts val="450"/>
              </a:spcBef>
              <a:defRPr/>
            </a:pPr>
            <a:r>
              <a:rPr kumimoji="1" lang="zh-CN" altLang="en-US" sz="900" b="1" dirty="0">
                <a:solidFill>
                  <a:srgbClr val="000000"/>
                </a:solidFill>
                <a:latin typeface="汉仪大黑简" pitchFamily="49" charset="-122"/>
                <a:ea typeface="汉仪大黑简" pitchFamily="49" charset="-122"/>
              </a:rPr>
              <a:t>目标：塑造更多科雷嘉车主，用更多科雷嘉车主的精品提车作业，用车感受，自驾旅游，生活细节，来活跃科雷嘉论坛，以此影响更多目标受众的决策。产生良性循环。</a:t>
            </a:r>
            <a:endParaRPr kumimoji="1" lang="en-US" altLang="zh-CN" sz="900" b="1" dirty="0">
              <a:solidFill>
                <a:srgbClr val="000000"/>
              </a:solidFill>
              <a:latin typeface="汉仪大黑简" pitchFamily="49" charset="-122"/>
              <a:ea typeface="汉仪大黑简" pitchFamily="49" charset="-122"/>
            </a:endParaRPr>
          </a:p>
          <a:p>
            <a:pPr>
              <a:spcBef>
                <a:spcPts val="450"/>
              </a:spcBef>
              <a:defRPr/>
            </a:pPr>
            <a:r>
              <a:rPr kumimoji="1" lang="zh-CN" altLang="en-US" sz="900" dirty="0">
                <a:solidFill>
                  <a:srgbClr val="0070C0"/>
                </a:solidFill>
                <a:latin typeface="汉仪大黑简" pitchFamily="49" charset="-122"/>
                <a:ea typeface="汉仪大黑简" pitchFamily="49" charset="-122"/>
              </a:rPr>
              <a:t>示例：</a:t>
            </a:r>
            <a:r>
              <a:rPr kumimoji="1" lang="en-US" altLang="zh-CN" sz="900" dirty="0">
                <a:solidFill>
                  <a:srgbClr val="0070C0"/>
                </a:solidFill>
                <a:latin typeface="汉仪大黑简" pitchFamily="49" charset="-122"/>
                <a:ea typeface="汉仪大黑简" pitchFamily="49" charset="-122"/>
              </a:rPr>
              <a:t>《</a:t>
            </a:r>
            <a:r>
              <a:rPr kumimoji="1" lang="zh-CN" altLang="en-US" sz="900" dirty="0">
                <a:solidFill>
                  <a:srgbClr val="0070C0"/>
                </a:solidFill>
                <a:latin typeface="汉仪大黑简" pitchFamily="49" charset="-122"/>
                <a:ea typeface="汉仪大黑简" pitchFamily="49" charset="-122"/>
              </a:rPr>
              <a:t>千挑万选，朗逸超详细提车作业</a:t>
            </a:r>
            <a:r>
              <a:rPr kumimoji="1" lang="en-US" altLang="zh-CN" sz="900" dirty="0">
                <a:solidFill>
                  <a:srgbClr val="0070C0"/>
                </a:solidFill>
                <a:latin typeface="汉仪大黑简" pitchFamily="49" charset="-122"/>
                <a:ea typeface="汉仪大黑简" pitchFamily="49" charset="-122"/>
              </a:rPr>
              <a:t>》</a:t>
            </a:r>
          </a:p>
          <a:p>
            <a:pPr>
              <a:spcBef>
                <a:spcPts val="450"/>
              </a:spcBef>
              <a:defRPr/>
            </a:pPr>
            <a:r>
              <a:rPr kumimoji="1" lang="en-US" altLang="zh-CN" sz="900" dirty="0">
                <a:solidFill>
                  <a:srgbClr val="0070C0"/>
                </a:solidFill>
                <a:latin typeface="汉仪大黑简" pitchFamily="49" charset="-122"/>
                <a:ea typeface="汉仪大黑简" pitchFamily="49" charset="-122"/>
              </a:rPr>
              <a:t>《</a:t>
            </a:r>
            <a:r>
              <a:rPr kumimoji="1" lang="zh-CN" altLang="en-US" sz="900" dirty="0">
                <a:solidFill>
                  <a:srgbClr val="0070C0"/>
                </a:solidFill>
                <a:latin typeface="汉仪大黑简" pitchFamily="49" charset="-122"/>
                <a:ea typeface="汉仪大黑简" pitchFamily="49" charset="-122"/>
              </a:rPr>
              <a:t>提车作业</a:t>
            </a:r>
            <a:r>
              <a:rPr kumimoji="1" lang="en-US" altLang="zh-CN" sz="900" dirty="0">
                <a:solidFill>
                  <a:srgbClr val="0070C0"/>
                </a:solidFill>
                <a:latin typeface="汉仪大黑简" pitchFamily="49" charset="-122"/>
                <a:ea typeface="汉仪大黑简" pitchFamily="49" charset="-122"/>
              </a:rPr>
              <a:t>+</a:t>
            </a:r>
            <a:r>
              <a:rPr kumimoji="1" lang="zh-CN" altLang="en-US" sz="900" dirty="0">
                <a:solidFill>
                  <a:srgbClr val="0070C0"/>
                </a:solidFill>
                <a:latin typeface="汉仪大黑简" pitchFamily="49" charset="-122"/>
                <a:ea typeface="汉仪大黑简" pitchFamily="49" charset="-122"/>
              </a:rPr>
              <a:t>用车感受，本能选择，没错！</a:t>
            </a:r>
            <a:r>
              <a:rPr kumimoji="1" lang="en-US" altLang="zh-CN" sz="900" dirty="0">
                <a:solidFill>
                  <a:srgbClr val="0070C0"/>
                </a:solidFill>
                <a:latin typeface="汉仪大黑简" pitchFamily="49" charset="-122"/>
                <a:ea typeface="汉仪大黑简" pitchFamily="49" charset="-122"/>
              </a:rPr>
              <a:t>》</a:t>
            </a:r>
          </a:p>
          <a:p>
            <a:pPr>
              <a:spcBef>
                <a:spcPts val="450"/>
              </a:spcBef>
              <a:defRPr/>
            </a:pPr>
            <a:r>
              <a:rPr kumimoji="1" lang="en-US" altLang="zh-CN" sz="900" dirty="0">
                <a:solidFill>
                  <a:srgbClr val="0070C0"/>
                </a:solidFill>
                <a:latin typeface="汉仪大黑简" pitchFamily="49" charset="-122"/>
                <a:ea typeface="汉仪大黑简" pitchFamily="49" charset="-122"/>
              </a:rPr>
              <a:t>《</a:t>
            </a:r>
            <a:r>
              <a:rPr kumimoji="1" lang="zh-CN" altLang="en-US" sz="900" dirty="0">
                <a:solidFill>
                  <a:srgbClr val="0070C0"/>
                </a:solidFill>
                <a:latin typeface="汉仪大黑简" pitchFamily="49" charset="-122"/>
                <a:ea typeface="汉仪大黑简" pitchFamily="49" charset="-122"/>
              </a:rPr>
              <a:t>朗逸生活，迪斯尼魔幻游，媳妇出镜</a:t>
            </a:r>
            <a:r>
              <a:rPr kumimoji="1" lang="en-US" altLang="zh-CN" sz="900" dirty="0">
                <a:solidFill>
                  <a:srgbClr val="0070C0"/>
                </a:solidFill>
                <a:latin typeface="汉仪大黑简" pitchFamily="49" charset="-122"/>
                <a:ea typeface="汉仪大黑简" pitchFamily="49" charset="-122"/>
              </a:rPr>
              <a:t>》</a:t>
            </a:r>
          </a:p>
          <a:p>
            <a:pPr>
              <a:spcBef>
                <a:spcPts val="450"/>
              </a:spcBef>
              <a:defRPr/>
            </a:pPr>
            <a:endParaRPr kumimoji="1" lang="en-US" altLang="zh-CN" sz="900" dirty="0">
              <a:solidFill>
                <a:srgbClr val="0070C0"/>
              </a:solidFill>
              <a:latin typeface="汉仪大黑简" pitchFamily="49" charset="-122"/>
              <a:ea typeface="汉仪大黑简" pitchFamily="49" charset="-122"/>
            </a:endParaRPr>
          </a:p>
        </p:txBody>
      </p:sp>
      <p:pic>
        <p:nvPicPr>
          <p:cNvPr id="47" name="图片 46"/>
          <p:cNvPicPr>
            <a:picLocks noChangeAspect="1"/>
          </p:cNvPicPr>
          <p:nvPr/>
        </p:nvPicPr>
        <p:blipFill>
          <a:blip r:embed="rId4" cstate="email"/>
          <a:stretch>
            <a:fillRect/>
          </a:stretch>
        </p:blipFill>
        <p:spPr>
          <a:xfrm>
            <a:off x="6733395" y="2556477"/>
            <a:ext cx="2851030" cy="1631803"/>
          </a:xfrm>
          <a:prstGeom prst="rect">
            <a:avLst/>
          </a:prstGeom>
        </p:spPr>
      </p:pic>
      <p:pic>
        <p:nvPicPr>
          <p:cNvPr id="4" name="图片 3"/>
          <p:cNvPicPr>
            <a:picLocks noChangeAspect="1"/>
          </p:cNvPicPr>
          <p:nvPr/>
        </p:nvPicPr>
        <p:blipFill>
          <a:blip r:embed="rId5" cstate="email"/>
          <a:stretch>
            <a:fillRect/>
          </a:stretch>
        </p:blipFill>
        <p:spPr>
          <a:xfrm>
            <a:off x="6966987" y="3414151"/>
            <a:ext cx="2851029" cy="2341036"/>
          </a:xfrm>
          <a:prstGeom prst="rect">
            <a:avLst/>
          </a:prstGeom>
        </p:spPr>
      </p:pic>
      <p:sp>
        <p:nvSpPr>
          <p:cNvPr id="20" name="TextBox 13"/>
          <p:cNvSpPr txBox="1">
            <a:spLocks noChangeArrowheads="1"/>
          </p:cNvSpPr>
          <p:nvPr/>
        </p:nvSpPr>
        <p:spPr bwMode="auto">
          <a:xfrm>
            <a:off x="1074904" y="3291321"/>
            <a:ext cx="672010" cy="50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defTabSz="9093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defTabSz="9093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defTabSz="9093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defTabSz="90932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spcBef>
                <a:spcPts val="450"/>
              </a:spcBef>
            </a:pPr>
            <a:r>
              <a:rPr kumimoji="1" lang="zh-CN" altLang="en-US" sz="1200" b="1" dirty="0">
                <a:solidFill>
                  <a:srgbClr val="000000"/>
                </a:solidFill>
                <a:latin typeface="汉仪大黑简" pitchFamily="49" charset="-122"/>
                <a:ea typeface="汉仪大黑简" pitchFamily="49" charset="-122"/>
              </a:rPr>
              <a:t>朗逸</a:t>
            </a:r>
            <a:endParaRPr kumimoji="1" lang="en-US" altLang="zh-CN" sz="1200" b="1" dirty="0">
              <a:solidFill>
                <a:srgbClr val="000000"/>
              </a:solidFill>
              <a:latin typeface="汉仪大黑简" pitchFamily="49" charset="-122"/>
              <a:ea typeface="汉仪大黑简" pitchFamily="49" charset="-122"/>
            </a:endParaRPr>
          </a:p>
          <a:p>
            <a:pPr>
              <a:spcBef>
                <a:spcPts val="450"/>
              </a:spcBef>
            </a:pPr>
            <a:r>
              <a:rPr kumimoji="1" lang="zh-CN" altLang="en-US" sz="1200" b="1" dirty="0">
                <a:solidFill>
                  <a:srgbClr val="000000"/>
                </a:solidFill>
                <a:latin typeface="汉仪大黑简" pitchFamily="49" charset="-122"/>
                <a:ea typeface="汉仪大黑简" pitchFamily="49" charset="-122"/>
              </a:rPr>
              <a:t>家族</a:t>
            </a:r>
          </a:p>
        </p:txBody>
      </p:sp>
    </p:spTree>
  </p:cSld>
  <p:clrMapOvr>
    <a:masterClrMapping/>
  </p:clrMapOvr>
  <p:transition>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4" name="pasted-image.tiff" descr="pasted-image.tiff"/>
          <p:cNvPicPr>
            <a:picLocks noChangeAspect="1"/>
          </p:cNvPicPr>
          <p:nvPr/>
        </p:nvPicPr>
        <p:blipFill>
          <a:blip r:embed="rId2" cstate="email"/>
          <a:stretch>
            <a:fillRect/>
          </a:stretch>
        </p:blipFill>
        <p:spPr>
          <a:xfrm>
            <a:off x="2782870" y="3868570"/>
            <a:ext cx="3921160" cy="1910674"/>
          </a:xfrm>
          <a:prstGeom prst="rect">
            <a:avLst/>
          </a:prstGeom>
          <a:ln w="12700">
            <a:miter lim="400000"/>
            <a:headEnd/>
            <a:tailEnd/>
          </a:ln>
        </p:spPr>
      </p:pic>
      <p:pic>
        <p:nvPicPr>
          <p:cNvPr id="1415" name="pasted-image.tiff" descr="pasted-image.tiff"/>
          <p:cNvPicPr>
            <a:picLocks noChangeAspect="1"/>
          </p:cNvPicPr>
          <p:nvPr/>
        </p:nvPicPr>
        <p:blipFill>
          <a:blip r:embed="rId3" cstate="email"/>
          <a:stretch>
            <a:fillRect/>
          </a:stretch>
        </p:blipFill>
        <p:spPr>
          <a:xfrm>
            <a:off x="6285792" y="3873500"/>
            <a:ext cx="2890330" cy="1923384"/>
          </a:xfrm>
          <a:prstGeom prst="rect">
            <a:avLst/>
          </a:prstGeom>
          <a:ln w="12700">
            <a:miter lim="400000"/>
            <a:headEnd/>
            <a:tailEnd/>
          </a:ln>
        </p:spPr>
      </p:pic>
      <p:sp>
        <p:nvSpPr>
          <p:cNvPr id="1416" name="幻灯片编号"/>
          <p:cNvSpPr>
            <a:spLocks noGrp="1"/>
          </p:cNvSpPr>
          <p:nvPr>
            <p:ph type="sldNum" sz="quarter" idx="4294967295"/>
          </p:nvPr>
        </p:nvSpPr>
        <p:spPr>
          <a:xfrm>
            <a:off x="4679950" y="6310312"/>
            <a:ext cx="127000" cy="152401"/>
          </a:xfrm>
          <a:prstGeom prst="rect">
            <a:avLst/>
          </a:prstGeom>
        </p:spPr>
        <p:txBody>
          <a:bodyPr/>
          <a:lstStyle/>
          <a:p>
            <a:fld id="{86CB4B4D-7CA3-9044-876B-883B54F8677D}" type="slidenum">
              <a:rPr>
                <a:latin typeface="+mj-ea"/>
                <a:ea typeface="+mj-ea"/>
              </a:rPr>
              <a:t>79</a:t>
            </a:fld>
            <a:endParaRPr>
              <a:latin typeface="+mj-ea"/>
              <a:ea typeface="+mj-ea"/>
            </a:endParaRPr>
          </a:p>
        </p:txBody>
      </p:sp>
      <p:sp>
        <p:nvSpPr>
          <p:cNvPr id="1417" name="Shape 1216"/>
          <p:cNvSpPr/>
          <p:nvPr/>
        </p:nvSpPr>
        <p:spPr>
          <a:xfrm>
            <a:off x="769850" y="1242068"/>
            <a:ext cx="8561592" cy="514351"/>
          </a:xfrm>
          <a:prstGeom prst="rect">
            <a:avLst/>
          </a:prstGeom>
          <a:ln w="12700">
            <a:miter lim="400000"/>
          </a:ln>
        </p:spPr>
        <p:txBody>
          <a:bodyPr lIns="49527" tIns="49527" rIns="49527" bIns="49527" anchor="ctr">
            <a:noAutofit/>
          </a:bodyPr>
          <a:lstStyle>
            <a:lvl1pPr>
              <a:lnSpc>
                <a:spcPct val="120000"/>
              </a:lnSpc>
              <a:defRPr>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dirty="0">
                <a:latin typeface="+mj-ea"/>
                <a:ea typeface="+mj-ea"/>
              </a:rPr>
              <a:t>优质提车作业，是精选日报的重要组成内容。首页焦点位置，从里面臻选而来。</a:t>
            </a:r>
            <a:endParaRPr lang="en-US" dirty="0">
              <a:latin typeface="+mj-ea"/>
              <a:ea typeface="+mj-ea"/>
            </a:endParaRPr>
          </a:p>
          <a:p>
            <a:r>
              <a:rPr lang="zh-CN" altLang="en-US" dirty="0">
                <a:latin typeface="+mj-ea"/>
                <a:ea typeface="+mj-ea"/>
              </a:rPr>
              <a:t>每月</a:t>
            </a:r>
            <a:r>
              <a:rPr lang="en-US" altLang="zh-CN" dirty="0">
                <a:latin typeface="+mj-ea"/>
                <a:ea typeface="+mj-ea"/>
              </a:rPr>
              <a:t>30+</a:t>
            </a:r>
            <a:r>
              <a:rPr lang="zh-CN" altLang="en-US" dirty="0">
                <a:latin typeface="+mj-ea"/>
                <a:ea typeface="+mj-ea"/>
              </a:rPr>
              <a:t>活跃帖发布</a:t>
            </a:r>
            <a:endParaRPr lang="en-US" dirty="0">
              <a:latin typeface="+mj-ea"/>
              <a:ea typeface="+mj-ea"/>
            </a:endParaRPr>
          </a:p>
        </p:txBody>
      </p:sp>
      <p:sp>
        <p:nvSpPr>
          <p:cNvPr id="1419" name="1、论坛精品内容-提车作业"/>
          <p:cNvSpPr>
            <a:spLocks noGrp="1"/>
          </p:cNvSpPr>
          <p:nvPr>
            <p:ph type="body" sz="quarter" idx="4294967295"/>
          </p:nvPr>
        </p:nvSpPr>
        <p:spPr>
          <a:xfrm>
            <a:off x="386696" y="836834"/>
            <a:ext cx="5615574" cy="396876"/>
          </a:xfrm>
          <a:prstGeom prst="rect">
            <a:avLst/>
          </a:prstGeom>
          <a:ln w="12700">
            <a:miter lim="400000"/>
          </a:ln>
        </p:spPr>
        <p:txBody>
          <a:bodyPr lIns="0" tIns="0" rIns="0" bIns="0">
            <a:normAutofit/>
          </a:bodyPr>
          <a:lstStyle/>
          <a:p>
            <a:pPr marL="0" indent="0" hangingPunct="0">
              <a:spcBef>
                <a:spcPts val="0"/>
              </a:spcBef>
            </a:pPr>
            <a:r>
              <a:rPr sz="2000" dirty="0">
                <a:latin typeface="+mj-ea"/>
                <a:ea typeface="+mj-ea"/>
                <a:cs typeface="HYDaHeiJ"/>
              </a:rPr>
              <a:t>1</a:t>
            </a:r>
            <a:r>
              <a:rPr sz="2000" dirty="0">
                <a:latin typeface="+mj-ea"/>
                <a:ea typeface="+mj-ea"/>
                <a:cs typeface="HYDaHeiJ"/>
                <a:sym typeface="汉仪中黑简"/>
              </a:rPr>
              <a:t>、论坛精品内容-</a:t>
            </a:r>
            <a:r>
              <a:rPr lang="zh-CN" altLang="en-US" sz="2000" dirty="0">
                <a:latin typeface="+mj-ea"/>
                <a:ea typeface="+mj-ea"/>
                <a:cs typeface="HYDaHeiJ"/>
                <a:sym typeface="汉仪中黑简"/>
              </a:rPr>
              <a:t>活跃帖</a:t>
            </a:r>
            <a:endParaRPr sz="2000" dirty="0">
              <a:latin typeface="+mj-ea"/>
              <a:ea typeface="+mj-ea"/>
              <a:cs typeface="HYDaHeiJ"/>
              <a:sym typeface="汉仪中黑简"/>
            </a:endParaRPr>
          </a:p>
        </p:txBody>
      </p:sp>
      <p:pic>
        <p:nvPicPr>
          <p:cNvPr id="1420" name="pasted-image.tiff" descr="pasted-image.tiff"/>
          <p:cNvPicPr>
            <a:picLocks noChangeAspect="1"/>
          </p:cNvPicPr>
          <p:nvPr/>
        </p:nvPicPr>
        <p:blipFill>
          <a:blip r:embed="rId4" cstate="email"/>
          <a:stretch>
            <a:fillRect/>
          </a:stretch>
        </p:blipFill>
        <p:spPr>
          <a:xfrm>
            <a:off x="781348" y="1962368"/>
            <a:ext cx="2891487" cy="1923385"/>
          </a:xfrm>
          <a:prstGeom prst="rect">
            <a:avLst/>
          </a:prstGeom>
          <a:ln w="12700">
            <a:miter lim="400000"/>
            <a:headEnd/>
            <a:tailEnd/>
          </a:ln>
        </p:spPr>
      </p:pic>
      <p:pic>
        <p:nvPicPr>
          <p:cNvPr id="1421" name="pasted-image.tiff" descr="pasted-image.tiff"/>
          <p:cNvPicPr>
            <a:picLocks noChangeAspect="1"/>
          </p:cNvPicPr>
          <p:nvPr/>
        </p:nvPicPr>
        <p:blipFill>
          <a:blip r:embed="rId5" cstate="email"/>
          <a:stretch>
            <a:fillRect/>
          </a:stretch>
        </p:blipFill>
        <p:spPr>
          <a:xfrm>
            <a:off x="3667052" y="1958202"/>
            <a:ext cx="2891487" cy="1922839"/>
          </a:xfrm>
          <a:prstGeom prst="rect">
            <a:avLst/>
          </a:prstGeom>
          <a:ln w="12700">
            <a:miter lim="400000"/>
            <a:headEnd/>
            <a:tailEnd/>
          </a:ln>
        </p:spPr>
      </p:pic>
      <p:pic>
        <p:nvPicPr>
          <p:cNvPr id="1422" name="pasted-image.tiff" descr="pasted-image.tiff"/>
          <p:cNvPicPr>
            <a:picLocks noChangeAspect="1"/>
          </p:cNvPicPr>
          <p:nvPr/>
        </p:nvPicPr>
        <p:blipFill>
          <a:blip r:embed="rId6" cstate="email"/>
          <a:stretch>
            <a:fillRect/>
          </a:stretch>
        </p:blipFill>
        <p:spPr>
          <a:xfrm>
            <a:off x="6536970" y="1958202"/>
            <a:ext cx="2636731" cy="1910675"/>
          </a:xfrm>
          <a:prstGeom prst="rect">
            <a:avLst/>
          </a:prstGeom>
          <a:ln w="12700">
            <a:miter lim="400000"/>
            <a:headEnd/>
            <a:tailEnd/>
          </a:ln>
        </p:spPr>
      </p:pic>
      <p:pic>
        <p:nvPicPr>
          <p:cNvPr id="1423" name="pasted-image.tiff" descr="pasted-image.tiff"/>
          <p:cNvPicPr>
            <a:picLocks noChangeAspect="1"/>
          </p:cNvPicPr>
          <p:nvPr/>
        </p:nvPicPr>
        <p:blipFill>
          <a:blip r:embed="rId7" cstate="email"/>
          <a:stretch>
            <a:fillRect/>
          </a:stretch>
        </p:blipFill>
        <p:spPr>
          <a:xfrm>
            <a:off x="769850" y="3873499"/>
            <a:ext cx="2891487" cy="1910675"/>
          </a:xfrm>
          <a:prstGeom prst="rect">
            <a:avLst/>
          </a:prstGeom>
          <a:ln w="12700">
            <a:miter lim="400000"/>
            <a:headEnd/>
            <a:tailEnd/>
          </a:ln>
        </p:spPr>
      </p:pic>
      <p:pic>
        <p:nvPicPr>
          <p:cNvPr id="1425" name="pasted-image.tiff" descr="pasted-image.tiff"/>
          <p:cNvPicPr>
            <a:picLocks noChangeAspect="1"/>
          </p:cNvPicPr>
          <p:nvPr/>
        </p:nvPicPr>
        <p:blipFill>
          <a:blip r:embed="rId8" cstate="email"/>
          <a:stretch>
            <a:fillRect/>
          </a:stretch>
        </p:blipFill>
        <p:spPr>
          <a:xfrm>
            <a:off x="3890875" y="3203616"/>
            <a:ext cx="1050155" cy="698551"/>
          </a:xfrm>
          <a:prstGeom prst="rect">
            <a:avLst/>
          </a:prstGeom>
          <a:ln w="12700">
            <a:miter lim="400000"/>
            <a:headEnd/>
            <a:tailEnd/>
          </a:ln>
        </p:spPr>
      </p:pic>
      <p:sp>
        <p:nvSpPr>
          <p:cNvPr id="15" name="标题 1"/>
          <p:cNvSpPr txBox="1"/>
          <p:nvPr/>
        </p:nvSpPr>
        <p:spPr bwMode="auto">
          <a:xfrm>
            <a:off x="1019175" y="287338"/>
            <a:ext cx="7953375" cy="44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eaLnBrk="0" fontAlgn="base" hangingPunct="0">
              <a:lnSpc>
                <a:spcPct val="103000"/>
              </a:lnSpc>
              <a:spcBef>
                <a:spcPct val="0"/>
              </a:spcBef>
              <a:spcAft>
                <a:spcPct val="0"/>
              </a:spcAft>
              <a:defRPr sz="2800">
                <a:solidFill>
                  <a:schemeClr val="tx1"/>
                </a:solidFill>
                <a:latin typeface="+mj-lt"/>
                <a:ea typeface="+mj-ea"/>
                <a:cs typeface="+mj-cs"/>
              </a:defRPr>
            </a:lvl1pPr>
            <a:lvl2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2pPr>
            <a:lvl3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3pPr>
            <a:lvl4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4pPr>
            <a:lvl5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5pPr>
            <a:lvl6pPr marL="457200" algn="l" rtl="0" eaLnBrk="0" fontAlgn="base" hangingPunct="0">
              <a:lnSpc>
                <a:spcPct val="103000"/>
              </a:lnSpc>
              <a:spcBef>
                <a:spcPct val="0"/>
              </a:spcBef>
              <a:spcAft>
                <a:spcPct val="0"/>
              </a:spcAft>
              <a:defRPr sz="2800">
                <a:solidFill>
                  <a:schemeClr val="tx1"/>
                </a:solidFill>
                <a:latin typeface="VW Headline OT-Black" pitchFamily="34" charset="0"/>
              </a:defRPr>
            </a:lvl6pPr>
            <a:lvl7pPr marL="914400" algn="l" rtl="0" eaLnBrk="0" fontAlgn="base" hangingPunct="0">
              <a:lnSpc>
                <a:spcPct val="103000"/>
              </a:lnSpc>
              <a:spcBef>
                <a:spcPct val="0"/>
              </a:spcBef>
              <a:spcAft>
                <a:spcPct val="0"/>
              </a:spcAft>
              <a:defRPr sz="2800">
                <a:solidFill>
                  <a:schemeClr val="tx1"/>
                </a:solidFill>
                <a:latin typeface="VW Headline OT-Black" pitchFamily="34" charset="0"/>
              </a:defRPr>
            </a:lvl7pPr>
            <a:lvl8pPr marL="1371600" algn="l" rtl="0" eaLnBrk="0" fontAlgn="base" hangingPunct="0">
              <a:lnSpc>
                <a:spcPct val="103000"/>
              </a:lnSpc>
              <a:spcBef>
                <a:spcPct val="0"/>
              </a:spcBef>
              <a:spcAft>
                <a:spcPct val="0"/>
              </a:spcAft>
              <a:defRPr sz="2800">
                <a:solidFill>
                  <a:schemeClr val="tx1"/>
                </a:solidFill>
                <a:latin typeface="VW Headline OT-Black" pitchFamily="34" charset="0"/>
              </a:defRPr>
            </a:lvl8pPr>
            <a:lvl9pPr marL="1828800" algn="l" rtl="0" eaLnBrk="0" fontAlgn="base" hangingPunct="0">
              <a:lnSpc>
                <a:spcPct val="103000"/>
              </a:lnSpc>
              <a:spcBef>
                <a:spcPct val="0"/>
              </a:spcBef>
              <a:spcAft>
                <a:spcPct val="0"/>
              </a:spcAft>
              <a:defRPr sz="2800">
                <a:solidFill>
                  <a:schemeClr val="tx1"/>
                </a:solidFill>
                <a:latin typeface="VW Headline OT-Black" pitchFamily="34" charset="0"/>
              </a:defRPr>
            </a:lvl9pPr>
          </a:lstStyle>
          <a:p>
            <a:r>
              <a:rPr lang="zh-CN" altLang="en-US" b="1" kern="0" dirty="0">
                <a:latin typeface="+mj-ea"/>
              </a:rPr>
              <a:t>垂直网站论坛活跃度优化</a:t>
            </a:r>
          </a:p>
        </p:txBody>
      </p:sp>
    </p:spTree>
  </p:cSld>
  <p:clrMapOvr>
    <a:masterClrMapping/>
  </p:clrMapOvr>
  <p:transition>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标题 1"/>
          <p:cNvSpPr>
            <a:spLocks noGrp="1"/>
          </p:cNvSpPr>
          <p:nvPr>
            <p:ph type="title"/>
          </p:nvPr>
        </p:nvSpPr>
        <p:spPr>
          <a:xfrm>
            <a:off x="445968" y="314633"/>
            <a:ext cx="9271237" cy="545175"/>
          </a:xfrm>
        </p:spPr>
        <p:txBody>
          <a:bodyPr/>
          <a:lstStyle/>
          <a:p>
            <a:r>
              <a:rPr lang="zh-CN" altLang="en-US" dirty="0"/>
              <a:t>在销量和声量上，</a:t>
            </a:r>
            <a:r>
              <a:rPr lang="en-US" altLang="zh-CN" dirty="0" err="1"/>
              <a:t>Lavida</a:t>
            </a:r>
            <a:r>
              <a:rPr lang="zh-CN" altLang="en-US" dirty="0"/>
              <a:t>与竞品的领先优势有所减小</a:t>
            </a:r>
          </a:p>
        </p:txBody>
      </p:sp>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dirty="0"/>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noFill/>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8</a:t>
            </a:fld>
            <a:endParaRPr lang="de-DE" altLang="zh-CN">
              <a:solidFill>
                <a:schemeClr val="tx1"/>
              </a:solidFill>
              <a:latin typeface="VW Text Office" pitchFamily="34" charset="0"/>
            </a:endParaRPr>
          </a:p>
        </p:txBody>
      </p:sp>
      <p:sp>
        <p:nvSpPr>
          <p:cNvPr id="11" name="内容占位符 2"/>
          <p:cNvSpPr txBox="1"/>
          <p:nvPr/>
        </p:nvSpPr>
        <p:spPr bwMode="auto">
          <a:xfrm>
            <a:off x="286603" y="878035"/>
            <a:ext cx="9906001" cy="800640"/>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2000" kern="0" dirty="0">
                <a:solidFill>
                  <a:srgbClr val="2274AC"/>
                </a:solidFill>
                <a:latin typeface="+mn-ea"/>
                <a:ea typeface="+mn-ea"/>
              </a:rPr>
              <a:t>近</a:t>
            </a:r>
            <a:r>
              <a:rPr kumimoji="0" lang="en-US" altLang="zh-CN" sz="2000" b="0" i="0" u="none" strike="noStrike" kern="0" cap="none" spc="0" normalizeH="0" baseline="0" noProof="0" dirty="0">
                <a:ln>
                  <a:noFill/>
                </a:ln>
                <a:solidFill>
                  <a:srgbClr val="2274AC"/>
                </a:solidFill>
                <a:effectLst/>
                <a:uLnTx/>
                <a:uFillTx/>
                <a:latin typeface="+mn-ea"/>
                <a:ea typeface="+mn-ea"/>
                <a:cs typeface="+mn-cs"/>
              </a:rPr>
              <a:t>15</a:t>
            </a:r>
            <a:r>
              <a:rPr kumimoji="0" lang="zh-CN" altLang="en-US" sz="2000" b="0" i="0" u="none" strike="noStrike" kern="0" cap="none" spc="0" normalizeH="0" baseline="0" noProof="0" dirty="0">
                <a:ln>
                  <a:noFill/>
                </a:ln>
                <a:solidFill>
                  <a:srgbClr val="2274AC"/>
                </a:solidFill>
                <a:effectLst/>
                <a:uLnTx/>
                <a:uFillTx/>
                <a:latin typeface="+mn-ea"/>
                <a:ea typeface="+mn-ea"/>
                <a:cs typeface="+mn-cs"/>
              </a:rPr>
              <a:t>个月销量中，</a:t>
            </a:r>
            <a:r>
              <a:rPr kumimoji="0" lang="en-US" altLang="zh-CN" sz="2000" b="0" i="0" u="none" strike="noStrike" kern="0" cap="none" spc="0" normalizeH="0" baseline="0" noProof="0" dirty="0">
                <a:ln>
                  <a:noFill/>
                </a:ln>
                <a:solidFill>
                  <a:srgbClr val="2274AC"/>
                </a:solidFill>
                <a:effectLst/>
                <a:uLnTx/>
                <a:uFillTx/>
                <a:latin typeface="+mj-lt"/>
                <a:ea typeface="+mn-ea"/>
                <a:cs typeface="+mn-cs"/>
              </a:rPr>
              <a:t>2016</a:t>
            </a:r>
            <a:r>
              <a:rPr kumimoji="0" lang="zh-CN" altLang="en-US" sz="2000" b="0" i="0" u="none" strike="noStrike" kern="0" cap="none" spc="0" normalizeH="0" baseline="0" noProof="0" dirty="0">
                <a:ln>
                  <a:noFill/>
                </a:ln>
                <a:solidFill>
                  <a:srgbClr val="2274AC"/>
                </a:solidFill>
                <a:effectLst/>
                <a:uLnTx/>
                <a:uFillTx/>
                <a:latin typeface="+mn-ea"/>
                <a:ea typeface="+mn-ea"/>
                <a:cs typeface="+mn-cs"/>
              </a:rPr>
              <a:t>年</a:t>
            </a:r>
            <a:r>
              <a:rPr kumimoji="0" lang="en-US" altLang="zh-CN" sz="2000" b="0" i="0" u="none" strike="noStrike" kern="0" cap="none" spc="0" normalizeH="0" baseline="0" noProof="0" dirty="0">
                <a:ln>
                  <a:noFill/>
                </a:ln>
                <a:solidFill>
                  <a:srgbClr val="2274AC"/>
                </a:solidFill>
                <a:effectLst/>
                <a:uLnTx/>
                <a:uFillTx/>
                <a:latin typeface="+mj-lt"/>
                <a:ea typeface="+mn-ea"/>
                <a:cs typeface="+mn-cs"/>
              </a:rPr>
              <a:t>Q1</a:t>
            </a:r>
            <a:r>
              <a:rPr kumimoji="0" lang="zh-CN" altLang="en-US" sz="2000" b="0" i="0" u="none" strike="noStrike" kern="0" cap="none" spc="0" normalizeH="0" baseline="0" noProof="0" dirty="0">
                <a:ln>
                  <a:noFill/>
                </a:ln>
                <a:solidFill>
                  <a:srgbClr val="2274AC"/>
                </a:solidFill>
                <a:effectLst/>
                <a:uLnTx/>
                <a:uFillTx/>
                <a:latin typeface="+mn-ea"/>
                <a:ea typeface="+mn-ea"/>
                <a:cs typeface="+mn-cs"/>
              </a:rPr>
              <a:t>保持优势，</a:t>
            </a:r>
            <a:r>
              <a:rPr kumimoji="0" lang="en-US" altLang="zh-CN" sz="2000" b="0" i="0" u="none" strike="noStrike" kern="0" cap="none" spc="0" normalizeH="0" baseline="0" noProof="0" dirty="0">
                <a:ln>
                  <a:noFill/>
                </a:ln>
                <a:solidFill>
                  <a:srgbClr val="2274AC"/>
                </a:solidFill>
                <a:effectLst/>
                <a:uLnTx/>
                <a:uFillTx/>
                <a:latin typeface="+mj-lt"/>
                <a:ea typeface="+mn-ea"/>
                <a:cs typeface="+mn-cs"/>
              </a:rPr>
              <a:t>Q2-Q4</a:t>
            </a:r>
            <a:r>
              <a:rPr lang="zh-CN" altLang="en-US" sz="2000" kern="0" noProof="0" dirty="0">
                <a:solidFill>
                  <a:srgbClr val="2274AC"/>
                </a:solidFill>
                <a:latin typeface="+mn-ea"/>
                <a:ea typeface="+mn-ea"/>
              </a:rPr>
              <a:t>与</a:t>
            </a:r>
            <a:r>
              <a:rPr lang="zh-CN" altLang="en-US" sz="2000" kern="0" dirty="0">
                <a:solidFill>
                  <a:srgbClr val="2274AC"/>
                </a:solidFill>
                <a:latin typeface="+mn-ea"/>
                <a:ea typeface="+mn-ea"/>
              </a:rPr>
              <a:t>轩逸英朗胶着，年优势回暖。 </a:t>
            </a:r>
            <a:endParaRPr lang="en-US" altLang="zh-CN" sz="2000" kern="0" dirty="0">
              <a:solidFill>
                <a:srgbClr val="2274AC"/>
              </a:solidFill>
              <a:latin typeface="+mn-ea"/>
              <a:ea typeface="+mn-ea"/>
            </a:endParaRPr>
          </a:p>
          <a:p>
            <a:pPr marL="342900" lvl="0" indent="-342900">
              <a:lnSpc>
                <a:spcPct val="103000"/>
              </a:lnSpc>
              <a:spcBef>
                <a:spcPct val="50000"/>
              </a:spcBef>
              <a:defRPr/>
            </a:pPr>
            <a:r>
              <a:rPr kumimoji="0" lang="zh-CN" altLang="en-US" sz="2000" b="0" i="0" u="none" strike="noStrike" kern="0" cap="none" spc="0" normalizeH="0" baseline="0" noProof="0" dirty="0">
                <a:ln>
                  <a:noFill/>
                </a:ln>
                <a:solidFill>
                  <a:srgbClr val="2274AC"/>
                </a:solidFill>
                <a:effectLst/>
                <a:uLnTx/>
                <a:uFillTx/>
                <a:latin typeface="+mn-ea"/>
                <a:ea typeface="+mn-ea"/>
                <a:cs typeface="+mn-cs"/>
              </a:rPr>
              <a:t>近</a:t>
            </a:r>
            <a:r>
              <a:rPr kumimoji="0" lang="en-US" altLang="zh-CN" sz="2000" b="0" i="0" u="none" strike="noStrike" kern="0" cap="none" spc="0" normalizeH="0" baseline="0" noProof="0" dirty="0">
                <a:ln>
                  <a:noFill/>
                </a:ln>
                <a:solidFill>
                  <a:srgbClr val="2274AC"/>
                </a:solidFill>
                <a:effectLst/>
                <a:uLnTx/>
                <a:uFillTx/>
                <a:latin typeface="+mn-ea"/>
                <a:ea typeface="+mn-ea"/>
                <a:cs typeface="+mn-cs"/>
              </a:rPr>
              <a:t>15</a:t>
            </a:r>
            <a:r>
              <a:rPr kumimoji="0" lang="zh-CN" altLang="en-US" sz="2000" b="0" i="0" u="none" strike="noStrike" kern="0" cap="none" spc="0" normalizeH="0" baseline="0" noProof="0" dirty="0">
                <a:ln>
                  <a:noFill/>
                </a:ln>
                <a:solidFill>
                  <a:srgbClr val="2274AC"/>
                </a:solidFill>
                <a:effectLst/>
                <a:uLnTx/>
                <a:uFillTx/>
                <a:latin typeface="+mn-ea"/>
                <a:ea typeface="+mn-ea"/>
                <a:cs typeface="+mn-cs"/>
              </a:rPr>
              <a:t>个月百度指数中，</a:t>
            </a:r>
            <a:r>
              <a:rPr lang="en-US" altLang="zh-CN" sz="2000" kern="0" dirty="0">
                <a:solidFill>
                  <a:srgbClr val="2274AC"/>
                </a:solidFill>
                <a:latin typeface="+mn-ea"/>
                <a:ea typeface="+mn-ea"/>
              </a:rPr>
              <a:t>2016</a:t>
            </a:r>
            <a:r>
              <a:rPr lang="zh-CN" altLang="en-US" sz="2000" kern="0" dirty="0">
                <a:solidFill>
                  <a:srgbClr val="2274AC"/>
                </a:solidFill>
                <a:latin typeface="+mn-ea"/>
                <a:ea typeface="+mn-ea"/>
              </a:rPr>
              <a:t>年</a:t>
            </a:r>
            <a:r>
              <a:rPr lang="en-US" altLang="zh-CN" sz="2000" kern="0" dirty="0">
                <a:solidFill>
                  <a:srgbClr val="2274AC"/>
                </a:solidFill>
                <a:latin typeface="+mn-ea"/>
                <a:ea typeface="+mn-ea"/>
              </a:rPr>
              <a:t>Q1-Q4</a:t>
            </a:r>
            <a:r>
              <a:rPr lang="zh-CN" altLang="en-US" sz="2000" kern="0" dirty="0">
                <a:solidFill>
                  <a:srgbClr val="2274AC"/>
                </a:solidFill>
                <a:latin typeface="+mn-ea"/>
                <a:ea typeface="+mn-ea"/>
              </a:rPr>
              <a:t>朗逸声量弱于速腾，</a:t>
            </a:r>
            <a:r>
              <a:rPr kumimoji="0" lang="zh-CN" altLang="en-US" sz="2000" b="0" i="0" u="none" strike="noStrike" kern="0" cap="none" spc="0" normalizeH="0" baseline="0" noProof="0" dirty="0">
                <a:ln>
                  <a:noFill/>
                </a:ln>
                <a:solidFill>
                  <a:srgbClr val="2274AC"/>
                </a:solidFill>
                <a:effectLst/>
                <a:uLnTx/>
                <a:uFillTx/>
                <a:latin typeface="+mn-ea"/>
                <a:ea typeface="+mn-ea"/>
                <a:cs typeface="+mn-cs"/>
              </a:rPr>
              <a:t>年起，差距减小。</a:t>
            </a:r>
            <a:endParaRPr kumimoji="0" lang="en-US" altLang="zh-CN" sz="2000" b="0" i="0" u="none" strike="noStrike" kern="0" cap="none" spc="0" normalizeH="0" baseline="0" noProof="0" dirty="0">
              <a:ln>
                <a:noFill/>
              </a:ln>
              <a:solidFill>
                <a:srgbClr val="2274AC"/>
              </a:solidFill>
              <a:effectLst/>
              <a:uLnTx/>
              <a:uFillTx/>
              <a:latin typeface="+mn-ea"/>
              <a:ea typeface="+mn-ea"/>
              <a:cs typeface="+mn-cs"/>
            </a:endParaRPr>
          </a:p>
        </p:txBody>
      </p:sp>
      <p:sp>
        <p:nvSpPr>
          <p:cNvPr id="52" name="副标题 7"/>
          <p:cNvSpPr txBox="1"/>
          <p:nvPr/>
        </p:nvSpPr>
        <p:spPr bwMode="auto">
          <a:xfrm>
            <a:off x="498588" y="6019539"/>
            <a:ext cx="4822067" cy="232010"/>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pPr>
            <a:r>
              <a:rPr kumimoji="0" lang="zh-CN" altLang="en-US" sz="1200" b="0" i="0" u="none" strike="noStrike" kern="0" cap="none" spc="0" normalizeH="0" baseline="0" noProof="0" dirty="0">
                <a:ln>
                  <a:noFill/>
                </a:ln>
                <a:solidFill>
                  <a:srgbClr val="8994A0"/>
                </a:solidFill>
                <a:effectLst/>
                <a:uLnTx/>
                <a:uFillTx/>
                <a:latin typeface="VW Text Office" pitchFamily="34" charset="0"/>
                <a:ea typeface="+mn-ea"/>
                <a:cs typeface="+mn-cs"/>
              </a:rPr>
              <a:t>资料来</a:t>
            </a:r>
            <a:r>
              <a:rPr lang="zh-CN" altLang="en-US" sz="1200" kern="0" dirty="0">
                <a:solidFill>
                  <a:srgbClr val="8994A0"/>
                </a:solidFill>
                <a:latin typeface="VW Text Office" pitchFamily="34" charset="0"/>
                <a:ea typeface="+mn-ea"/>
              </a:rPr>
              <a:t>源：汽车质量销量网</a:t>
            </a:r>
            <a:endParaRPr kumimoji="0" lang="de-DE" altLang="zh-CN" sz="1200" b="0" i="0" u="none" strike="noStrike" kern="0" cap="none" spc="0" normalizeH="0" baseline="0" noProof="0" dirty="0">
              <a:ln>
                <a:noFill/>
              </a:ln>
              <a:solidFill>
                <a:srgbClr val="8994A0"/>
              </a:solidFill>
              <a:effectLst/>
              <a:uLnTx/>
              <a:uFillTx/>
              <a:latin typeface="VW Text Office" pitchFamily="34" charset="0"/>
              <a:ea typeface="+mn-ea"/>
              <a:cs typeface="+mn-cs"/>
            </a:endParaRPr>
          </a:p>
        </p:txBody>
      </p:sp>
      <p:graphicFrame>
        <p:nvGraphicFramePr>
          <p:cNvPr id="12" name="图表 11"/>
          <p:cNvGraphicFramePr/>
          <p:nvPr/>
        </p:nvGraphicFramePr>
        <p:xfrm>
          <a:off x="0" y="1664166"/>
          <a:ext cx="9886951" cy="2628899"/>
        </p:xfrm>
        <a:graphic>
          <a:graphicData uri="http://schemas.openxmlformats.org/drawingml/2006/chart">
            <c:chart xmlns:c="http://schemas.openxmlformats.org/drawingml/2006/chart" xmlns:r="http://schemas.openxmlformats.org/officeDocument/2006/relationships" r:id="rId3"/>
          </a:graphicData>
        </a:graphic>
      </p:graphicFrame>
      <p:sp>
        <p:nvSpPr>
          <p:cNvPr id="13" name="内容占位符 2"/>
          <p:cNvSpPr>
            <a:spLocks noGrp="1"/>
          </p:cNvSpPr>
          <p:nvPr>
            <p:ph idx="1"/>
          </p:nvPr>
        </p:nvSpPr>
        <p:spPr>
          <a:xfrm>
            <a:off x="1951630" y="1719610"/>
            <a:ext cx="5691117" cy="313898"/>
          </a:xfrm>
        </p:spPr>
        <p:txBody>
          <a:bodyPr/>
          <a:lstStyle/>
          <a:p>
            <a:pPr algn="ctr">
              <a:defRPr/>
            </a:pPr>
            <a:r>
              <a:rPr lang="en-US" altLang="zh-CN" sz="1800" dirty="0">
                <a:solidFill>
                  <a:srgbClr val="8994A0"/>
                </a:solidFill>
                <a:latin typeface="+mj-lt"/>
              </a:rPr>
              <a:t>2016.1-.3</a:t>
            </a:r>
            <a:r>
              <a:rPr lang="zh-CN" altLang="en-US" sz="1800" dirty="0">
                <a:solidFill>
                  <a:srgbClr val="8994A0"/>
                </a:solidFill>
                <a:latin typeface="+mn-ea"/>
              </a:rPr>
              <a:t>轿车销量</a:t>
            </a:r>
            <a:r>
              <a:rPr lang="en-US" altLang="zh-CN" sz="1800" dirty="0">
                <a:solidFill>
                  <a:srgbClr val="8994A0"/>
                </a:solidFill>
                <a:latin typeface="+mn-ea"/>
              </a:rPr>
              <a:t>TOP3</a:t>
            </a:r>
            <a:r>
              <a:rPr lang="zh-CN" altLang="en-US" sz="1400" dirty="0">
                <a:solidFill>
                  <a:srgbClr val="8994A0"/>
                </a:solidFill>
                <a:latin typeface="+mn-ea"/>
              </a:rPr>
              <a:t>（单位：辆）</a:t>
            </a:r>
            <a:endParaRPr lang="zh-CN" altLang="en-US" sz="1800" dirty="0">
              <a:solidFill>
                <a:srgbClr val="8994A0"/>
              </a:solidFill>
              <a:latin typeface="+mn-ea"/>
            </a:endParaRPr>
          </a:p>
        </p:txBody>
      </p:sp>
      <p:sp>
        <p:nvSpPr>
          <p:cNvPr id="14" name="矩形 13"/>
          <p:cNvSpPr/>
          <p:nvPr/>
        </p:nvSpPr>
        <p:spPr bwMode="auto">
          <a:xfrm>
            <a:off x="109180" y="2099551"/>
            <a:ext cx="2279177" cy="2131248"/>
          </a:xfrm>
          <a:prstGeom prst="rect">
            <a:avLst/>
          </a:prstGeom>
          <a:noFill/>
          <a:ln>
            <a:solidFill>
              <a:srgbClr val="CFD7D9"/>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15" name="矩形 14"/>
          <p:cNvSpPr/>
          <p:nvPr/>
        </p:nvSpPr>
        <p:spPr bwMode="auto">
          <a:xfrm>
            <a:off x="2417927" y="2101825"/>
            <a:ext cx="5047398" cy="2128973"/>
          </a:xfrm>
          <a:prstGeom prst="rect">
            <a:avLst/>
          </a:prstGeom>
          <a:noFill/>
          <a:ln>
            <a:solidFill>
              <a:srgbClr val="73B1DD"/>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sp>
        <p:nvSpPr>
          <p:cNvPr id="17" name="矩形 16"/>
          <p:cNvSpPr/>
          <p:nvPr/>
        </p:nvSpPr>
        <p:spPr bwMode="auto">
          <a:xfrm>
            <a:off x="7490343" y="2101825"/>
            <a:ext cx="2131329" cy="2142622"/>
          </a:xfrm>
          <a:prstGeom prst="rect">
            <a:avLst/>
          </a:prstGeom>
          <a:noFill/>
          <a:ln>
            <a:solidFill>
              <a:srgbClr val="003C65"/>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a:ln>
                <a:noFill/>
              </a:ln>
              <a:solidFill>
                <a:schemeClr val="bg1"/>
              </a:solidFill>
              <a:effectLst/>
              <a:latin typeface="VW Headline OT-Book" pitchFamily="34" charset="0"/>
            </a:endParaRPr>
          </a:p>
        </p:txBody>
      </p:sp>
      <p:pic>
        <p:nvPicPr>
          <p:cNvPr id="16" name="Picture 2"/>
          <p:cNvPicPr>
            <a:picLocks noChangeAspect="1" noChangeArrowheads="1"/>
          </p:cNvPicPr>
          <p:nvPr/>
        </p:nvPicPr>
        <p:blipFill>
          <a:blip r:embed="rId4" cstate="email"/>
          <a:srcRect/>
          <a:stretch>
            <a:fillRect/>
          </a:stretch>
        </p:blipFill>
        <p:spPr bwMode="auto">
          <a:xfrm>
            <a:off x="81887" y="4717656"/>
            <a:ext cx="9553431" cy="2140344"/>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a:stretch>
            <a:fillRect/>
          </a:stretch>
        </p:blipFill>
        <p:spPr bwMode="auto">
          <a:xfrm>
            <a:off x="370408" y="5385962"/>
            <a:ext cx="676275" cy="371475"/>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0" y="5726515"/>
            <a:ext cx="638175" cy="400050"/>
          </a:xfrm>
          <a:prstGeom prst="rect">
            <a:avLst/>
          </a:prstGeom>
          <a:noFill/>
          <a:ln w="9525">
            <a:noFill/>
            <a:miter lim="800000"/>
            <a:headEnd/>
            <a:tailEnd/>
          </a:ln>
        </p:spPr>
      </p:pic>
      <p:pic>
        <p:nvPicPr>
          <p:cNvPr id="1028" name="Picture 4"/>
          <p:cNvPicPr>
            <a:picLocks noChangeAspect="1" noChangeArrowheads="1"/>
          </p:cNvPicPr>
          <p:nvPr/>
        </p:nvPicPr>
        <p:blipFill>
          <a:blip r:embed="rId7" cstate="email"/>
          <a:srcRect r="17693"/>
          <a:stretch>
            <a:fillRect/>
          </a:stretch>
        </p:blipFill>
        <p:spPr bwMode="auto">
          <a:xfrm>
            <a:off x="1238037" y="4271464"/>
            <a:ext cx="2610632" cy="1181100"/>
          </a:xfrm>
          <a:prstGeom prst="rect">
            <a:avLst/>
          </a:prstGeom>
          <a:noFill/>
          <a:ln w="9525">
            <a:noFill/>
            <a:miter lim="800000"/>
            <a:headEnd/>
            <a:tailEnd/>
          </a:ln>
        </p:spPr>
      </p:pic>
      <p:pic>
        <p:nvPicPr>
          <p:cNvPr id="1029" name="Picture 5"/>
          <p:cNvPicPr>
            <a:picLocks noChangeAspect="1" noChangeArrowheads="1"/>
          </p:cNvPicPr>
          <p:nvPr/>
        </p:nvPicPr>
        <p:blipFill>
          <a:blip r:embed="rId8" cstate="print"/>
          <a:srcRect/>
          <a:stretch>
            <a:fillRect/>
          </a:stretch>
        </p:blipFill>
        <p:spPr bwMode="auto">
          <a:xfrm>
            <a:off x="3857555" y="4266062"/>
            <a:ext cx="2600325" cy="1219200"/>
          </a:xfrm>
          <a:prstGeom prst="rect">
            <a:avLst/>
          </a:prstGeom>
          <a:noFill/>
          <a:ln w="9525">
            <a:noFill/>
            <a:miter lim="800000"/>
            <a:headEnd/>
            <a:tailEnd/>
          </a:ln>
        </p:spPr>
      </p:pic>
      <p:pic>
        <p:nvPicPr>
          <p:cNvPr id="1030" name="Picture 6"/>
          <p:cNvPicPr>
            <a:picLocks noChangeAspect="1" noChangeArrowheads="1"/>
          </p:cNvPicPr>
          <p:nvPr/>
        </p:nvPicPr>
        <p:blipFill>
          <a:blip r:embed="rId9" cstate="print"/>
          <a:srcRect/>
          <a:stretch>
            <a:fillRect/>
          </a:stretch>
        </p:blipFill>
        <p:spPr bwMode="auto">
          <a:xfrm>
            <a:off x="6499819" y="4289040"/>
            <a:ext cx="2674746" cy="1197359"/>
          </a:xfrm>
          <a:prstGeom prst="rect">
            <a:avLst/>
          </a:prstGeom>
          <a:noFill/>
          <a:ln w="9525">
            <a:noFill/>
            <a:miter lim="800000"/>
            <a:headEnd/>
            <a:tailEnd/>
          </a:ln>
        </p:spPr>
      </p:pic>
      <p:sp>
        <p:nvSpPr>
          <p:cNvPr id="20" name="矩形 19"/>
          <p:cNvSpPr/>
          <p:nvPr/>
        </p:nvSpPr>
        <p:spPr bwMode="auto">
          <a:xfrm>
            <a:off x="2279176" y="5213445"/>
            <a:ext cx="6878472" cy="300251"/>
          </a:xfrm>
          <a:prstGeom prst="rect">
            <a:avLst/>
          </a:prstGeom>
          <a:noFill/>
          <a:ln>
            <a:solidFill>
              <a:srgbClr val="73B1DD"/>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dirty="0">
              <a:ln>
                <a:noFill/>
              </a:ln>
              <a:solidFill>
                <a:schemeClr val="tx1">
                  <a:lumMod val="50000"/>
                </a:schemeClr>
              </a:solidFill>
              <a:effectLst/>
              <a:latin typeface="VW Headline OT-Book" pitchFamily="34" charset="0"/>
            </a:endParaRPr>
          </a:p>
        </p:txBody>
      </p:sp>
    </p:spTree>
  </p:cSld>
  <p:clrMapOvr>
    <a:masterClrMapping/>
  </p:clrMapOvr>
  <p:transition>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7" name="幻灯片编号"/>
          <p:cNvSpPr>
            <a:spLocks noGrp="1"/>
          </p:cNvSpPr>
          <p:nvPr>
            <p:ph type="sldNum" sz="quarter" idx="4294967295"/>
          </p:nvPr>
        </p:nvSpPr>
        <p:spPr>
          <a:xfrm>
            <a:off x="4679950" y="6310312"/>
            <a:ext cx="127000" cy="152401"/>
          </a:xfrm>
          <a:prstGeom prst="rect">
            <a:avLst/>
          </a:prstGeom>
        </p:spPr>
        <p:txBody>
          <a:bodyPr/>
          <a:lstStyle/>
          <a:p>
            <a:fld id="{86CB4B4D-7CA3-9044-876B-883B54F8677D}" type="slidenum">
              <a:rPr>
                <a:latin typeface="+mj-ea"/>
                <a:ea typeface="+mj-ea"/>
              </a:rPr>
              <a:t>80</a:t>
            </a:fld>
            <a:endParaRPr>
              <a:latin typeface="+mj-ea"/>
              <a:ea typeface="+mj-ea"/>
            </a:endParaRPr>
          </a:p>
        </p:txBody>
      </p:sp>
      <p:sp>
        <p:nvSpPr>
          <p:cNvPr id="1429" name="1、论坛精品内容-用车感受"/>
          <p:cNvSpPr>
            <a:spLocks noGrp="1"/>
          </p:cNvSpPr>
          <p:nvPr>
            <p:ph type="body" sz="quarter" idx="4294967295"/>
          </p:nvPr>
        </p:nvSpPr>
        <p:spPr>
          <a:xfrm>
            <a:off x="386696" y="836834"/>
            <a:ext cx="5615574" cy="396876"/>
          </a:xfrm>
          <a:prstGeom prst="rect">
            <a:avLst/>
          </a:prstGeom>
        </p:spPr>
        <p:txBody>
          <a:bodyPr/>
          <a:lstStyle/>
          <a:p>
            <a:r>
              <a:rPr lang="en-US" altLang="zh-CN" sz="2000" dirty="0">
                <a:latin typeface="+mj-ea"/>
                <a:ea typeface="+mj-ea"/>
              </a:rPr>
              <a:t>2</a:t>
            </a:r>
            <a:r>
              <a:rPr sz="2000" dirty="0">
                <a:latin typeface="+mj-ea"/>
                <a:ea typeface="+mj-ea"/>
                <a:cs typeface="汉仪中黑简"/>
                <a:sym typeface="汉仪中黑简"/>
              </a:rPr>
              <a:t>、论坛精品内容-</a:t>
            </a:r>
            <a:r>
              <a:rPr lang="zh-CN" altLang="en-US" sz="2000" dirty="0">
                <a:latin typeface="+mj-ea"/>
                <a:ea typeface="+mj-ea"/>
                <a:cs typeface="汉仪中黑简"/>
                <a:sym typeface="汉仪中黑简"/>
              </a:rPr>
              <a:t>精华帖</a:t>
            </a:r>
            <a:endParaRPr sz="2000" dirty="0">
              <a:latin typeface="+mj-ea"/>
              <a:ea typeface="+mj-ea"/>
              <a:cs typeface="汉仪中黑简"/>
              <a:sym typeface="汉仪中黑简"/>
            </a:endParaRPr>
          </a:p>
        </p:txBody>
      </p:sp>
      <p:sp>
        <p:nvSpPr>
          <p:cNvPr id="1430" name="Shape 1216"/>
          <p:cNvSpPr/>
          <p:nvPr/>
        </p:nvSpPr>
        <p:spPr>
          <a:xfrm>
            <a:off x="806749" y="1233710"/>
            <a:ext cx="8561592" cy="514351"/>
          </a:xfrm>
          <a:prstGeom prst="rect">
            <a:avLst/>
          </a:prstGeom>
          <a:ln w="12700">
            <a:miter lim="400000"/>
          </a:ln>
        </p:spPr>
        <p:txBody>
          <a:bodyPr lIns="49527" tIns="49527" rIns="49527" bIns="49527" anchor="ctr">
            <a:noAutofit/>
          </a:bodyPr>
          <a:lstStyle>
            <a:lvl1pPr>
              <a:lnSpc>
                <a:spcPct val="120000"/>
              </a:lnSpc>
              <a:defRPr sz="1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sz="1800" dirty="0">
                <a:latin typeface="+mj-ea"/>
                <a:ea typeface="+mj-ea"/>
              </a:rPr>
              <a:t>优质用车感受，</a:t>
            </a:r>
            <a:r>
              <a:rPr lang="zh-CN" altLang="en-US" sz="1800" dirty="0">
                <a:latin typeface="+mj-ea"/>
                <a:ea typeface="+mj-ea"/>
              </a:rPr>
              <a:t>精美图片</a:t>
            </a:r>
            <a:r>
              <a:rPr lang="en-US" altLang="zh-CN" sz="1800" dirty="0">
                <a:latin typeface="+mj-ea"/>
                <a:ea typeface="+mj-ea"/>
              </a:rPr>
              <a:t>+</a:t>
            </a:r>
            <a:r>
              <a:rPr lang="zh-CN" altLang="en-US" sz="1800" dirty="0">
                <a:latin typeface="+mj-ea"/>
                <a:ea typeface="+mj-ea"/>
              </a:rPr>
              <a:t>购车心得</a:t>
            </a:r>
            <a:endParaRPr lang="en-US" altLang="zh-CN" sz="1800" dirty="0">
              <a:latin typeface="+mj-ea"/>
              <a:ea typeface="+mj-ea"/>
            </a:endParaRPr>
          </a:p>
          <a:p>
            <a:r>
              <a:rPr lang="zh-CN" altLang="en-US" sz="1800" dirty="0">
                <a:latin typeface="+mj-ea"/>
                <a:ea typeface="+mj-ea"/>
              </a:rPr>
              <a:t>每月</a:t>
            </a:r>
            <a:r>
              <a:rPr lang="en-US" altLang="zh-CN" sz="1800" dirty="0">
                <a:latin typeface="+mj-ea"/>
                <a:ea typeface="+mj-ea"/>
              </a:rPr>
              <a:t>10+</a:t>
            </a:r>
            <a:r>
              <a:rPr lang="zh-CN" altLang="en-US" sz="1800" dirty="0">
                <a:latin typeface="+mj-ea"/>
                <a:ea typeface="+mj-ea"/>
              </a:rPr>
              <a:t>篇</a:t>
            </a:r>
            <a:endParaRPr sz="1800" dirty="0">
              <a:latin typeface="+mj-ea"/>
              <a:ea typeface="+mj-ea"/>
            </a:endParaRPr>
          </a:p>
        </p:txBody>
      </p:sp>
      <p:grpSp>
        <p:nvGrpSpPr>
          <p:cNvPr id="2" name="成组"/>
          <p:cNvGrpSpPr/>
          <p:nvPr/>
        </p:nvGrpSpPr>
        <p:grpSpPr>
          <a:xfrm>
            <a:off x="1614137" y="1924031"/>
            <a:ext cx="6385625" cy="3807455"/>
            <a:chOff x="0" y="0"/>
            <a:chExt cx="5781472" cy="3807454"/>
          </a:xfrm>
        </p:grpSpPr>
        <p:pic>
          <p:nvPicPr>
            <p:cNvPr id="1431" name="image117.jpg" descr="image117.jpg"/>
            <p:cNvPicPr>
              <a:picLocks noChangeAspect="1"/>
            </p:cNvPicPr>
            <p:nvPr/>
          </p:nvPicPr>
          <p:blipFill>
            <a:blip r:embed="rId2" cstate="email"/>
            <a:srcRect/>
            <a:stretch>
              <a:fillRect/>
            </a:stretch>
          </p:blipFill>
          <p:spPr>
            <a:xfrm>
              <a:off x="3146045" y="2118369"/>
              <a:ext cx="2635428" cy="1689086"/>
            </a:xfrm>
            <a:prstGeom prst="rect">
              <a:avLst/>
            </a:prstGeom>
            <a:ln w="12700" cap="flat">
              <a:noFill/>
              <a:miter lim="400000"/>
              <a:headEnd/>
              <a:tailEnd/>
            </a:ln>
            <a:effectLst/>
          </p:spPr>
        </p:pic>
        <p:pic>
          <p:nvPicPr>
            <p:cNvPr id="1432" name="image118.jpg" descr="image118.jpg"/>
            <p:cNvPicPr>
              <a:picLocks noChangeAspect="1"/>
            </p:cNvPicPr>
            <p:nvPr/>
          </p:nvPicPr>
          <p:blipFill>
            <a:blip r:embed="rId3" cstate="email"/>
            <a:srcRect/>
            <a:stretch>
              <a:fillRect/>
            </a:stretch>
          </p:blipFill>
          <p:spPr>
            <a:xfrm>
              <a:off x="285" y="2118369"/>
              <a:ext cx="3144499" cy="1687583"/>
            </a:xfrm>
            <a:prstGeom prst="rect">
              <a:avLst/>
            </a:prstGeom>
            <a:ln w="12700" cap="flat">
              <a:noFill/>
              <a:miter lim="400000"/>
              <a:headEnd/>
              <a:tailEnd/>
            </a:ln>
            <a:effectLst/>
          </p:spPr>
        </p:pic>
        <p:pic>
          <p:nvPicPr>
            <p:cNvPr id="1433" name="屏幕快照 2017-04-21 下午3.28.17.png" descr="屏幕快照 2017-04-21 下午3.28.17.png"/>
            <p:cNvPicPr>
              <a:picLocks noChangeAspect="1"/>
            </p:cNvPicPr>
            <p:nvPr/>
          </p:nvPicPr>
          <p:blipFill>
            <a:blip r:embed="rId4" cstate="email"/>
            <a:stretch>
              <a:fillRect/>
            </a:stretch>
          </p:blipFill>
          <p:spPr>
            <a:xfrm>
              <a:off x="0" y="0"/>
              <a:ext cx="5781354" cy="2126274"/>
            </a:xfrm>
            <a:prstGeom prst="rect">
              <a:avLst/>
            </a:prstGeom>
            <a:ln w="12700" cap="flat">
              <a:noFill/>
              <a:miter lim="400000"/>
              <a:headEnd/>
              <a:tailEnd/>
            </a:ln>
            <a:effectLst/>
          </p:spPr>
        </p:pic>
      </p:grpSp>
      <p:sp>
        <p:nvSpPr>
          <p:cNvPr id="11" name="标题 1"/>
          <p:cNvSpPr txBox="1"/>
          <p:nvPr/>
        </p:nvSpPr>
        <p:spPr bwMode="auto">
          <a:xfrm>
            <a:off x="1019175" y="287338"/>
            <a:ext cx="7953375" cy="44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eaLnBrk="0" fontAlgn="base" hangingPunct="0">
              <a:lnSpc>
                <a:spcPct val="103000"/>
              </a:lnSpc>
              <a:spcBef>
                <a:spcPct val="0"/>
              </a:spcBef>
              <a:spcAft>
                <a:spcPct val="0"/>
              </a:spcAft>
              <a:defRPr sz="2800">
                <a:solidFill>
                  <a:schemeClr val="tx1"/>
                </a:solidFill>
                <a:latin typeface="+mj-lt"/>
                <a:ea typeface="+mj-ea"/>
                <a:cs typeface="+mj-cs"/>
              </a:defRPr>
            </a:lvl1pPr>
            <a:lvl2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2pPr>
            <a:lvl3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3pPr>
            <a:lvl4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4pPr>
            <a:lvl5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5pPr>
            <a:lvl6pPr marL="457200" algn="l" rtl="0" eaLnBrk="0" fontAlgn="base" hangingPunct="0">
              <a:lnSpc>
                <a:spcPct val="103000"/>
              </a:lnSpc>
              <a:spcBef>
                <a:spcPct val="0"/>
              </a:spcBef>
              <a:spcAft>
                <a:spcPct val="0"/>
              </a:spcAft>
              <a:defRPr sz="2800">
                <a:solidFill>
                  <a:schemeClr val="tx1"/>
                </a:solidFill>
                <a:latin typeface="VW Headline OT-Black" pitchFamily="34" charset="0"/>
              </a:defRPr>
            </a:lvl6pPr>
            <a:lvl7pPr marL="914400" algn="l" rtl="0" eaLnBrk="0" fontAlgn="base" hangingPunct="0">
              <a:lnSpc>
                <a:spcPct val="103000"/>
              </a:lnSpc>
              <a:spcBef>
                <a:spcPct val="0"/>
              </a:spcBef>
              <a:spcAft>
                <a:spcPct val="0"/>
              </a:spcAft>
              <a:defRPr sz="2800">
                <a:solidFill>
                  <a:schemeClr val="tx1"/>
                </a:solidFill>
                <a:latin typeface="VW Headline OT-Black" pitchFamily="34" charset="0"/>
              </a:defRPr>
            </a:lvl7pPr>
            <a:lvl8pPr marL="1371600" algn="l" rtl="0" eaLnBrk="0" fontAlgn="base" hangingPunct="0">
              <a:lnSpc>
                <a:spcPct val="103000"/>
              </a:lnSpc>
              <a:spcBef>
                <a:spcPct val="0"/>
              </a:spcBef>
              <a:spcAft>
                <a:spcPct val="0"/>
              </a:spcAft>
              <a:defRPr sz="2800">
                <a:solidFill>
                  <a:schemeClr val="tx1"/>
                </a:solidFill>
                <a:latin typeface="VW Headline OT-Black" pitchFamily="34" charset="0"/>
              </a:defRPr>
            </a:lvl8pPr>
            <a:lvl9pPr marL="1828800" algn="l" rtl="0" eaLnBrk="0" fontAlgn="base" hangingPunct="0">
              <a:lnSpc>
                <a:spcPct val="103000"/>
              </a:lnSpc>
              <a:spcBef>
                <a:spcPct val="0"/>
              </a:spcBef>
              <a:spcAft>
                <a:spcPct val="0"/>
              </a:spcAft>
              <a:defRPr sz="2800">
                <a:solidFill>
                  <a:schemeClr val="tx1"/>
                </a:solidFill>
                <a:latin typeface="VW Headline OT-Black" pitchFamily="34" charset="0"/>
              </a:defRPr>
            </a:lvl9pPr>
          </a:lstStyle>
          <a:p>
            <a:r>
              <a:rPr lang="zh-CN" altLang="en-US" b="1" kern="0" dirty="0">
                <a:latin typeface="+mj-ea"/>
              </a:rPr>
              <a:t>垂直网站论坛活跃度优化</a:t>
            </a:r>
          </a:p>
        </p:txBody>
      </p:sp>
      <p:pic>
        <p:nvPicPr>
          <p:cNvPr id="12" name="image114.png" descr="image114.png"/>
          <p:cNvPicPr>
            <a:picLocks noChangeAspect="1"/>
          </p:cNvPicPr>
          <p:nvPr/>
        </p:nvPicPr>
        <p:blipFill>
          <a:blip r:embed="rId5" cstate="email"/>
          <a:srcRect/>
          <a:stretch>
            <a:fillRect/>
          </a:stretch>
        </p:blipFill>
        <p:spPr>
          <a:xfrm>
            <a:off x="3775768" y="2744758"/>
            <a:ext cx="2658125" cy="2465903"/>
          </a:xfrm>
          <a:prstGeom prst="rect">
            <a:avLst/>
          </a:prstGeom>
          <a:ln w="12700">
            <a:miter lim="400000"/>
            <a:headEnd/>
            <a:tailEnd/>
          </a:ln>
        </p:spPr>
      </p:pic>
    </p:spTree>
  </p:cSld>
  <p:clrMapOvr>
    <a:masterClrMapping/>
  </p:clrMapOvr>
  <p:transition>
    <p:cut/>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9" name="幻灯片编号"/>
          <p:cNvSpPr>
            <a:spLocks noGrp="1"/>
          </p:cNvSpPr>
          <p:nvPr>
            <p:ph type="sldNum" sz="quarter" idx="4294967295"/>
          </p:nvPr>
        </p:nvSpPr>
        <p:spPr>
          <a:xfrm>
            <a:off x="4679950" y="6310312"/>
            <a:ext cx="153963" cy="152401"/>
          </a:xfrm>
          <a:prstGeom prst="rect">
            <a:avLst/>
          </a:prstGeom>
        </p:spPr>
        <p:txBody>
          <a:bodyPr/>
          <a:lstStyle/>
          <a:p>
            <a:fld id="{86CB4B4D-7CA3-9044-876B-883B54F8677D}" type="slidenum">
              <a:rPr>
                <a:solidFill>
                  <a:schemeClr val="tx1"/>
                </a:solidFill>
                <a:latin typeface="+mj-ea"/>
                <a:ea typeface="+mj-ea"/>
              </a:rPr>
              <a:t>81</a:t>
            </a:fld>
            <a:endParaRPr>
              <a:solidFill>
                <a:schemeClr val="tx1"/>
              </a:solidFill>
              <a:latin typeface="+mj-ea"/>
              <a:ea typeface="+mj-ea"/>
            </a:endParaRPr>
          </a:p>
        </p:txBody>
      </p:sp>
      <p:sp>
        <p:nvSpPr>
          <p:cNvPr id="1451" name="2、LifeStyle 内容——自驾游"/>
          <p:cNvSpPr>
            <a:spLocks noGrp="1"/>
          </p:cNvSpPr>
          <p:nvPr>
            <p:ph type="body" sz="quarter" idx="4294967295"/>
          </p:nvPr>
        </p:nvSpPr>
        <p:spPr>
          <a:xfrm>
            <a:off x="386696" y="836834"/>
            <a:ext cx="5615574" cy="396876"/>
          </a:xfrm>
          <a:prstGeom prst="rect">
            <a:avLst/>
          </a:prstGeom>
        </p:spPr>
        <p:txBody>
          <a:bodyPr/>
          <a:lstStyle/>
          <a:p>
            <a:r>
              <a:rPr lang="en-US" altLang="zh-CN" dirty="0">
                <a:latin typeface="+mj-ea"/>
                <a:ea typeface="+mj-ea"/>
              </a:rPr>
              <a:t>3</a:t>
            </a:r>
            <a:r>
              <a:rPr dirty="0">
                <a:latin typeface="+mj-ea"/>
                <a:ea typeface="+mj-ea"/>
                <a:cs typeface="汉仪中黑简"/>
                <a:sym typeface="汉仪中黑简"/>
              </a:rPr>
              <a:t>、</a:t>
            </a:r>
            <a:r>
              <a:rPr lang="zh-CN" altLang="en-US" dirty="0">
                <a:latin typeface="+mj-ea"/>
                <a:ea typeface="+mj-ea"/>
                <a:cs typeface="汉仪中黑简"/>
                <a:sym typeface="汉仪中黑简"/>
              </a:rPr>
              <a:t>论坛精品内容</a:t>
            </a:r>
            <a:r>
              <a:rPr lang="en-US" altLang="zh-CN" dirty="0">
                <a:latin typeface="+mj-ea"/>
                <a:ea typeface="+mj-ea"/>
                <a:cs typeface="汉仪中黑简"/>
                <a:sym typeface="汉仪中黑简"/>
              </a:rPr>
              <a:t>-</a:t>
            </a:r>
            <a:r>
              <a:rPr dirty="0">
                <a:latin typeface="+mj-ea"/>
                <a:ea typeface="+mj-ea"/>
                <a:cs typeface="汉仪中黑简"/>
                <a:sym typeface="汉仪中黑简"/>
              </a:rPr>
              <a:t>自驾游</a:t>
            </a:r>
          </a:p>
        </p:txBody>
      </p:sp>
      <p:sp>
        <p:nvSpPr>
          <p:cNvPr id="1452" name="Shape 1216"/>
          <p:cNvSpPr/>
          <p:nvPr/>
        </p:nvSpPr>
        <p:spPr>
          <a:xfrm>
            <a:off x="721446" y="1123257"/>
            <a:ext cx="6690694" cy="556319"/>
          </a:xfrm>
          <a:prstGeom prst="rect">
            <a:avLst/>
          </a:prstGeom>
          <a:ln w="12700">
            <a:miter lim="400000"/>
          </a:ln>
        </p:spPr>
        <p:txBody>
          <a:bodyPr lIns="49527" tIns="49527" rIns="49527" bIns="49527" anchor="ctr">
            <a:normAutofit/>
          </a:bodyPr>
          <a:lstStyle>
            <a:lvl1pPr>
              <a:lnSpc>
                <a:spcPct val="120000"/>
              </a:lnSpc>
              <a:defRPr sz="1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sz="1800">
                <a:solidFill>
                  <a:schemeClr val="tx1"/>
                </a:solidFill>
                <a:latin typeface="+mj-ea"/>
                <a:ea typeface="+mj-ea"/>
              </a:rPr>
              <a:t>自驾游是热爱生活方式最直接的体验，富有话题性，引发讨论。</a:t>
            </a:r>
          </a:p>
        </p:txBody>
      </p:sp>
      <p:grpSp>
        <p:nvGrpSpPr>
          <p:cNvPr id="2" name="成组"/>
          <p:cNvGrpSpPr/>
          <p:nvPr/>
        </p:nvGrpSpPr>
        <p:grpSpPr>
          <a:xfrm>
            <a:off x="1178124" y="1965999"/>
            <a:ext cx="7311577" cy="3471116"/>
            <a:chOff x="0" y="0"/>
            <a:chExt cx="7311576" cy="3471115"/>
          </a:xfrm>
        </p:grpSpPr>
        <p:grpSp>
          <p:nvGrpSpPr>
            <p:cNvPr id="3" name="成组"/>
            <p:cNvGrpSpPr/>
            <p:nvPr/>
          </p:nvGrpSpPr>
          <p:grpSpPr>
            <a:xfrm>
              <a:off x="2470015" y="1813"/>
              <a:ext cx="2081367" cy="3469303"/>
              <a:chOff x="0" y="0"/>
              <a:chExt cx="2081365" cy="3469302"/>
            </a:xfrm>
          </p:grpSpPr>
          <p:pic>
            <p:nvPicPr>
              <p:cNvPr id="1453" name="image131.png" descr="image131.png"/>
              <p:cNvPicPr>
                <a:picLocks noChangeAspect="1"/>
              </p:cNvPicPr>
              <p:nvPr/>
            </p:nvPicPr>
            <p:blipFill>
              <a:blip r:embed="rId2" cstate="email"/>
              <a:stretch>
                <a:fillRect/>
              </a:stretch>
            </p:blipFill>
            <p:spPr>
              <a:xfrm>
                <a:off x="0" y="0"/>
                <a:ext cx="2081366" cy="2065074"/>
              </a:xfrm>
              <a:prstGeom prst="rect">
                <a:avLst/>
              </a:prstGeom>
              <a:ln w="3175" cap="sq">
                <a:solidFill>
                  <a:srgbClr val="000000"/>
                </a:solidFill>
                <a:prstDash val="solid"/>
                <a:miter lim="800000"/>
                <a:headEnd/>
                <a:tailEnd/>
              </a:ln>
              <a:effectLst>
                <a:outerShdw blurRad="50800" dist="38100" dir="2700000" rotWithShape="0">
                  <a:srgbClr val="000000">
                    <a:alpha val="43000"/>
                  </a:srgbClr>
                </a:outerShdw>
              </a:effectLst>
            </p:spPr>
          </p:pic>
          <p:pic>
            <p:nvPicPr>
              <p:cNvPr id="1454" name="image132.png" descr="image132.png"/>
              <p:cNvPicPr>
                <a:picLocks noChangeAspect="1"/>
              </p:cNvPicPr>
              <p:nvPr/>
            </p:nvPicPr>
            <p:blipFill>
              <a:blip r:embed="rId3" cstate="email"/>
              <a:stretch>
                <a:fillRect/>
              </a:stretch>
            </p:blipFill>
            <p:spPr>
              <a:xfrm>
                <a:off x="0" y="2148218"/>
                <a:ext cx="2081366" cy="1321085"/>
              </a:xfrm>
              <a:prstGeom prst="rect">
                <a:avLst/>
              </a:prstGeom>
              <a:ln w="3175" cap="sq">
                <a:solidFill>
                  <a:srgbClr val="000000"/>
                </a:solidFill>
                <a:prstDash val="solid"/>
                <a:miter lim="800000"/>
                <a:headEnd/>
                <a:tailEnd/>
              </a:ln>
              <a:effectLst>
                <a:outerShdw blurRad="50800" dist="38100" dir="2700000" rotWithShape="0">
                  <a:srgbClr val="000000">
                    <a:alpha val="43000"/>
                  </a:srgbClr>
                </a:outerShdw>
              </a:effectLst>
            </p:spPr>
          </p:pic>
        </p:grpSp>
        <p:pic>
          <p:nvPicPr>
            <p:cNvPr id="1456" name="image134.jpg" descr="image134.jpg"/>
            <p:cNvPicPr>
              <a:picLocks noChangeAspect="1"/>
            </p:cNvPicPr>
            <p:nvPr/>
          </p:nvPicPr>
          <p:blipFill>
            <a:blip r:embed="rId4" cstate="email"/>
            <a:stretch>
              <a:fillRect/>
            </a:stretch>
          </p:blipFill>
          <p:spPr>
            <a:xfrm>
              <a:off x="0" y="1902089"/>
              <a:ext cx="2354180" cy="1567214"/>
            </a:xfrm>
            <a:prstGeom prst="rect">
              <a:avLst/>
            </a:prstGeom>
            <a:ln w="3175" cap="sq">
              <a:solidFill>
                <a:srgbClr val="000000"/>
              </a:solidFill>
              <a:prstDash val="solid"/>
              <a:miter lim="800000"/>
              <a:headEnd/>
              <a:tailEnd/>
            </a:ln>
            <a:effectLst>
              <a:outerShdw blurRad="50800" dist="38100" dir="2700000" rotWithShape="0">
                <a:srgbClr val="000000">
                  <a:alpha val="43000"/>
                </a:srgbClr>
              </a:outerShdw>
            </a:effectLst>
          </p:spPr>
        </p:pic>
        <p:grpSp>
          <p:nvGrpSpPr>
            <p:cNvPr id="4" name="成组"/>
            <p:cNvGrpSpPr/>
            <p:nvPr/>
          </p:nvGrpSpPr>
          <p:grpSpPr>
            <a:xfrm>
              <a:off x="4729245" y="3626"/>
              <a:ext cx="2582332" cy="3457040"/>
              <a:chOff x="0" y="0"/>
              <a:chExt cx="2582331" cy="3457038"/>
            </a:xfrm>
          </p:grpSpPr>
          <p:pic>
            <p:nvPicPr>
              <p:cNvPr id="1457" name="image135.jpg" descr="image135.jpg"/>
              <p:cNvPicPr>
                <a:picLocks noChangeAspect="1"/>
              </p:cNvPicPr>
              <p:nvPr/>
            </p:nvPicPr>
            <p:blipFill>
              <a:blip r:embed="rId5" cstate="email"/>
              <a:stretch>
                <a:fillRect/>
              </a:stretch>
            </p:blipFill>
            <p:spPr>
              <a:xfrm>
                <a:off x="0" y="0"/>
                <a:ext cx="2582332" cy="1693273"/>
              </a:xfrm>
              <a:prstGeom prst="rect">
                <a:avLst/>
              </a:prstGeom>
              <a:ln w="3175" cap="sq">
                <a:solidFill>
                  <a:srgbClr val="000000"/>
                </a:solidFill>
                <a:prstDash val="solid"/>
                <a:miter lim="800000"/>
                <a:headEnd/>
                <a:tailEnd/>
              </a:ln>
              <a:effectLst>
                <a:outerShdw blurRad="50800" dist="38100" dir="2700000" rotWithShape="0">
                  <a:srgbClr val="000000">
                    <a:alpha val="43000"/>
                  </a:srgbClr>
                </a:outerShdw>
              </a:effectLst>
            </p:spPr>
          </p:pic>
          <p:pic>
            <p:nvPicPr>
              <p:cNvPr id="1458" name="image136.jpg" descr="image136.jpg"/>
              <p:cNvPicPr>
                <a:picLocks noChangeAspect="1"/>
              </p:cNvPicPr>
              <p:nvPr/>
            </p:nvPicPr>
            <p:blipFill>
              <a:blip r:embed="rId6" cstate="email"/>
              <a:stretch>
                <a:fillRect/>
              </a:stretch>
            </p:blipFill>
            <p:spPr>
              <a:xfrm>
                <a:off x="0" y="1796968"/>
                <a:ext cx="2582332" cy="1660071"/>
              </a:xfrm>
              <a:prstGeom prst="rect">
                <a:avLst/>
              </a:prstGeom>
              <a:ln w="3175" cap="sq">
                <a:solidFill>
                  <a:srgbClr val="000000"/>
                </a:solidFill>
                <a:prstDash val="solid"/>
                <a:miter lim="800000"/>
                <a:headEnd/>
                <a:tailEnd/>
              </a:ln>
              <a:effectLst>
                <a:outerShdw blurRad="50800" dist="38100" dir="2700000" rotWithShape="0">
                  <a:srgbClr val="000000">
                    <a:alpha val="43000"/>
                  </a:srgbClr>
                </a:outerShdw>
              </a:effectLst>
            </p:spPr>
          </p:pic>
        </p:grpSp>
        <p:pic>
          <p:nvPicPr>
            <p:cNvPr id="1460" name="timg.jpg" descr="timg.jpg"/>
            <p:cNvPicPr>
              <a:picLocks noChangeAspect="1"/>
            </p:cNvPicPr>
            <p:nvPr/>
          </p:nvPicPr>
          <p:blipFill>
            <a:blip r:embed="rId7" cstate="email"/>
            <a:stretch>
              <a:fillRect/>
            </a:stretch>
          </p:blipFill>
          <p:spPr>
            <a:xfrm>
              <a:off x="4767" y="0"/>
              <a:ext cx="2344646" cy="1758485"/>
            </a:xfrm>
            <a:prstGeom prst="rect">
              <a:avLst/>
            </a:prstGeom>
            <a:ln w="12700" cap="flat">
              <a:noFill/>
              <a:miter lim="400000"/>
              <a:headEnd/>
              <a:tailEnd/>
            </a:ln>
            <a:effectLst/>
          </p:spPr>
        </p:pic>
      </p:grpSp>
      <p:sp>
        <p:nvSpPr>
          <p:cNvPr id="16" name="标题 1"/>
          <p:cNvSpPr txBox="1"/>
          <p:nvPr/>
        </p:nvSpPr>
        <p:spPr bwMode="auto">
          <a:xfrm>
            <a:off x="1019175" y="287338"/>
            <a:ext cx="7953375" cy="44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eaLnBrk="0" fontAlgn="base" hangingPunct="0">
              <a:lnSpc>
                <a:spcPct val="103000"/>
              </a:lnSpc>
              <a:spcBef>
                <a:spcPct val="0"/>
              </a:spcBef>
              <a:spcAft>
                <a:spcPct val="0"/>
              </a:spcAft>
              <a:defRPr sz="2800">
                <a:solidFill>
                  <a:schemeClr val="tx1"/>
                </a:solidFill>
                <a:latin typeface="+mj-lt"/>
                <a:ea typeface="+mj-ea"/>
                <a:cs typeface="+mj-cs"/>
              </a:defRPr>
            </a:lvl1pPr>
            <a:lvl2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2pPr>
            <a:lvl3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3pPr>
            <a:lvl4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4pPr>
            <a:lvl5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5pPr>
            <a:lvl6pPr marL="457200" algn="l" rtl="0" eaLnBrk="0" fontAlgn="base" hangingPunct="0">
              <a:lnSpc>
                <a:spcPct val="103000"/>
              </a:lnSpc>
              <a:spcBef>
                <a:spcPct val="0"/>
              </a:spcBef>
              <a:spcAft>
                <a:spcPct val="0"/>
              </a:spcAft>
              <a:defRPr sz="2800">
                <a:solidFill>
                  <a:schemeClr val="tx1"/>
                </a:solidFill>
                <a:latin typeface="VW Headline OT-Black" pitchFamily="34" charset="0"/>
              </a:defRPr>
            </a:lvl6pPr>
            <a:lvl7pPr marL="914400" algn="l" rtl="0" eaLnBrk="0" fontAlgn="base" hangingPunct="0">
              <a:lnSpc>
                <a:spcPct val="103000"/>
              </a:lnSpc>
              <a:spcBef>
                <a:spcPct val="0"/>
              </a:spcBef>
              <a:spcAft>
                <a:spcPct val="0"/>
              </a:spcAft>
              <a:defRPr sz="2800">
                <a:solidFill>
                  <a:schemeClr val="tx1"/>
                </a:solidFill>
                <a:latin typeface="VW Headline OT-Black" pitchFamily="34" charset="0"/>
              </a:defRPr>
            </a:lvl7pPr>
            <a:lvl8pPr marL="1371600" algn="l" rtl="0" eaLnBrk="0" fontAlgn="base" hangingPunct="0">
              <a:lnSpc>
                <a:spcPct val="103000"/>
              </a:lnSpc>
              <a:spcBef>
                <a:spcPct val="0"/>
              </a:spcBef>
              <a:spcAft>
                <a:spcPct val="0"/>
              </a:spcAft>
              <a:defRPr sz="2800">
                <a:solidFill>
                  <a:schemeClr val="tx1"/>
                </a:solidFill>
                <a:latin typeface="VW Headline OT-Black" pitchFamily="34" charset="0"/>
              </a:defRPr>
            </a:lvl8pPr>
            <a:lvl9pPr marL="1828800" algn="l" rtl="0" eaLnBrk="0" fontAlgn="base" hangingPunct="0">
              <a:lnSpc>
                <a:spcPct val="103000"/>
              </a:lnSpc>
              <a:spcBef>
                <a:spcPct val="0"/>
              </a:spcBef>
              <a:spcAft>
                <a:spcPct val="0"/>
              </a:spcAft>
              <a:defRPr sz="2800">
                <a:solidFill>
                  <a:schemeClr val="tx1"/>
                </a:solidFill>
                <a:latin typeface="VW Headline OT-Black" pitchFamily="34" charset="0"/>
              </a:defRPr>
            </a:lvl9pPr>
          </a:lstStyle>
          <a:p>
            <a:r>
              <a:rPr lang="zh-CN" altLang="en-US" b="1" kern="0" dirty="0">
                <a:latin typeface="+mj-ea"/>
              </a:rPr>
              <a:t>垂直网站论坛活跃度优化</a:t>
            </a:r>
          </a:p>
        </p:txBody>
      </p:sp>
    </p:spTree>
  </p:cSld>
  <p:clrMapOvr>
    <a:masterClrMapping/>
  </p:clrMapOvr>
  <p:transition>
    <p:cut/>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 name="幻灯片编号"/>
          <p:cNvSpPr>
            <a:spLocks noGrp="1"/>
          </p:cNvSpPr>
          <p:nvPr>
            <p:ph type="sldNum" sz="quarter" idx="4294967295"/>
          </p:nvPr>
        </p:nvSpPr>
        <p:spPr>
          <a:xfrm>
            <a:off x="4679950" y="6310312"/>
            <a:ext cx="153963" cy="152401"/>
          </a:xfrm>
          <a:prstGeom prst="rect">
            <a:avLst/>
          </a:prstGeom>
        </p:spPr>
        <p:txBody>
          <a:bodyPr/>
          <a:lstStyle/>
          <a:p>
            <a:fld id="{86CB4B4D-7CA3-9044-876B-883B54F8677D}" type="slidenum">
              <a:rPr>
                <a:solidFill>
                  <a:schemeClr val="tx1"/>
                </a:solidFill>
                <a:latin typeface="+mj-ea"/>
                <a:ea typeface="+mj-ea"/>
              </a:rPr>
              <a:t>82</a:t>
            </a:fld>
            <a:endParaRPr>
              <a:solidFill>
                <a:schemeClr val="tx1"/>
              </a:solidFill>
              <a:latin typeface="+mj-ea"/>
              <a:ea typeface="+mj-ea"/>
            </a:endParaRPr>
          </a:p>
        </p:txBody>
      </p:sp>
      <p:sp>
        <p:nvSpPr>
          <p:cNvPr id="1477" name="2、LifeStyle 内容——线下组织聚会"/>
          <p:cNvSpPr>
            <a:spLocks noGrp="1"/>
          </p:cNvSpPr>
          <p:nvPr>
            <p:ph type="body" sz="quarter" idx="4294967295"/>
          </p:nvPr>
        </p:nvSpPr>
        <p:spPr>
          <a:xfrm>
            <a:off x="386696" y="836834"/>
            <a:ext cx="5615574" cy="396876"/>
          </a:xfrm>
          <a:prstGeom prst="rect">
            <a:avLst/>
          </a:prstGeom>
        </p:spPr>
        <p:txBody>
          <a:bodyPr/>
          <a:lstStyle/>
          <a:p>
            <a:r>
              <a:rPr lang="en-US" altLang="zh-CN" dirty="0">
                <a:latin typeface="+mj-ea"/>
                <a:ea typeface="+mj-ea"/>
                <a:sym typeface="汉仪中黑简"/>
              </a:rPr>
              <a:t>4</a:t>
            </a:r>
            <a:r>
              <a:rPr dirty="0">
                <a:latin typeface="+mj-ea"/>
                <a:ea typeface="+mj-ea"/>
                <a:cs typeface="汉仪中黑简"/>
                <a:sym typeface="汉仪中黑简"/>
              </a:rPr>
              <a:t>、</a:t>
            </a:r>
            <a:r>
              <a:rPr lang="zh-CN" altLang="en-US" dirty="0">
                <a:latin typeface="+mj-ea"/>
                <a:ea typeface="+mj-ea"/>
                <a:cs typeface="汉仪中黑简"/>
                <a:sym typeface="汉仪中黑简"/>
              </a:rPr>
              <a:t>论坛精品内容</a:t>
            </a:r>
            <a:r>
              <a:rPr lang="en-US" altLang="zh-CN" dirty="0">
                <a:latin typeface="+mj-ea"/>
                <a:ea typeface="+mj-ea"/>
                <a:cs typeface="汉仪中黑简"/>
                <a:sym typeface="汉仪中黑简"/>
              </a:rPr>
              <a:t>-</a:t>
            </a:r>
            <a:r>
              <a:rPr lang="zh-CN" altLang="en-US" dirty="0">
                <a:latin typeface="+mj-ea"/>
                <a:ea typeface="+mj-ea"/>
                <a:cs typeface="汉仪中黑简"/>
                <a:sym typeface="汉仪中黑简"/>
              </a:rPr>
              <a:t>打造各地车友会活动</a:t>
            </a:r>
            <a:endParaRPr dirty="0">
              <a:latin typeface="+mj-ea"/>
              <a:ea typeface="+mj-ea"/>
              <a:cs typeface="汉仪中黑简"/>
              <a:sym typeface="汉仪中黑简"/>
            </a:endParaRPr>
          </a:p>
        </p:txBody>
      </p:sp>
      <p:sp>
        <p:nvSpPr>
          <p:cNvPr id="1479" name="Shape 1216"/>
          <p:cNvSpPr/>
          <p:nvPr/>
        </p:nvSpPr>
        <p:spPr>
          <a:xfrm>
            <a:off x="721446" y="1123257"/>
            <a:ext cx="8749579" cy="955575"/>
          </a:xfrm>
          <a:prstGeom prst="rect">
            <a:avLst/>
          </a:prstGeom>
          <a:ln w="12700">
            <a:miter lim="400000"/>
          </a:ln>
        </p:spPr>
        <p:txBody>
          <a:bodyPr lIns="49527" tIns="49527" rIns="49527" bIns="49527" anchor="ctr">
            <a:normAutofit/>
          </a:bodyPr>
          <a:lstStyle>
            <a:lvl1pPr>
              <a:lnSpc>
                <a:spcPct val="120000"/>
              </a:lnSpc>
              <a:defRPr sz="1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sz="1800">
                <a:solidFill>
                  <a:schemeClr val="tx1"/>
                </a:solidFill>
                <a:latin typeface="+mj-ea"/>
                <a:ea typeface="+mj-ea"/>
              </a:rPr>
              <a:t>活动邀请论坛里的其他车主，参与线下FB活动，增加网友凝聚力，扩大KOL生态圈，所产生的内容也可以在论坛里进行多维度传播。</a:t>
            </a:r>
          </a:p>
        </p:txBody>
      </p:sp>
      <p:grpSp>
        <p:nvGrpSpPr>
          <p:cNvPr id="2" name="Group 1292"/>
          <p:cNvGrpSpPr/>
          <p:nvPr/>
        </p:nvGrpSpPr>
        <p:grpSpPr>
          <a:xfrm>
            <a:off x="721446" y="2186950"/>
            <a:ext cx="7917008" cy="3361012"/>
            <a:chOff x="0" y="0"/>
            <a:chExt cx="7917007" cy="3361011"/>
          </a:xfrm>
        </p:grpSpPr>
        <p:pic>
          <p:nvPicPr>
            <p:cNvPr id="1480" name="image143.png" descr="image143.png"/>
            <p:cNvPicPr>
              <a:picLocks noChangeAspect="1"/>
            </p:cNvPicPr>
            <p:nvPr/>
          </p:nvPicPr>
          <p:blipFill>
            <a:blip r:embed="rId2" cstate="email"/>
            <a:stretch>
              <a:fillRect/>
            </a:stretch>
          </p:blipFill>
          <p:spPr>
            <a:xfrm>
              <a:off x="2455366" y="-1"/>
              <a:ext cx="2590780" cy="1713467"/>
            </a:xfrm>
            <a:prstGeom prst="rect">
              <a:avLst/>
            </a:prstGeom>
            <a:ln w="3175" cap="sq">
              <a:solidFill>
                <a:srgbClr val="000000"/>
              </a:solidFill>
              <a:prstDash val="solid"/>
              <a:miter lim="800000"/>
              <a:headEnd/>
              <a:tailEnd/>
            </a:ln>
            <a:effectLst>
              <a:outerShdw blurRad="63500" dist="50800" dir="2700000" rotWithShape="0">
                <a:srgbClr val="000000">
                  <a:alpha val="40000"/>
                </a:srgbClr>
              </a:outerShdw>
            </a:effectLst>
          </p:spPr>
        </p:pic>
        <p:pic>
          <p:nvPicPr>
            <p:cNvPr id="1481" name="image144.png" descr="image144.png"/>
            <p:cNvPicPr>
              <a:picLocks noChangeAspect="1"/>
            </p:cNvPicPr>
            <p:nvPr/>
          </p:nvPicPr>
          <p:blipFill>
            <a:blip r:embed="rId3" cstate="email"/>
            <a:srcRect/>
            <a:stretch>
              <a:fillRect/>
            </a:stretch>
          </p:blipFill>
          <p:spPr>
            <a:xfrm>
              <a:off x="2455366" y="1808561"/>
              <a:ext cx="2590780" cy="1540465"/>
            </a:xfrm>
            <a:prstGeom prst="rect">
              <a:avLst/>
            </a:prstGeom>
            <a:ln w="3175" cap="sq">
              <a:solidFill>
                <a:srgbClr val="000000"/>
              </a:solidFill>
              <a:prstDash val="solid"/>
              <a:miter lim="800000"/>
              <a:headEnd/>
              <a:tailEnd/>
            </a:ln>
            <a:effectLst>
              <a:outerShdw blurRad="63500" dist="50800" dir="2700000" rotWithShape="0">
                <a:srgbClr val="000000">
                  <a:alpha val="40000"/>
                </a:srgbClr>
              </a:outerShdw>
            </a:effectLst>
          </p:spPr>
        </p:pic>
        <p:pic>
          <p:nvPicPr>
            <p:cNvPr id="1482" name="image145.jpg" descr="image145.jpg"/>
            <p:cNvPicPr>
              <a:picLocks noChangeAspect="1"/>
            </p:cNvPicPr>
            <p:nvPr/>
          </p:nvPicPr>
          <p:blipFill>
            <a:blip r:embed="rId4" cstate="email"/>
            <a:stretch>
              <a:fillRect/>
            </a:stretch>
          </p:blipFill>
          <p:spPr>
            <a:xfrm>
              <a:off x="4629" y="0"/>
              <a:ext cx="2310696" cy="1733022"/>
            </a:xfrm>
            <a:prstGeom prst="rect">
              <a:avLst/>
            </a:prstGeom>
            <a:ln w="3175" cap="sq">
              <a:solidFill>
                <a:srgbClr val="000000"/>
              </a:solidFill>
              <a:prstDash val="solid"/>
              <a:miter lim="800000"/>
              <a:headEnd/>
              <a:tailEnd/>
            </a:ln>
            <a:effectLst>
              <a:outerShdw blurRad="63500" dist="50800" dir="2700000" rotWithShape="0">
                <a:srgbClr val="000000">
                  <a:alpha val="40000"/>
                </a:srgbClr>
              </a:outerShdw>
            </a:effectLst>
          </p:spPr>
        </p:pic>
        <p:pic>
          <p:nvPicPr>
            <p:cNvPr id="1483" name="image146.jpg" descr="image146.jpg"/>
            <p:cNvPicPr>
              <a:picLocks noChangeAspect="1"/>
            </p:cNvPicPr>
            <p:nvPr/>
          </p:nvPicPr>
          <p:blipFill>
            <a:blip r:embed="rId5" cstate="email"/>
            <a:stretch>
              <a:fillRect/>
            </a:stretch>
          </p:blipFill>
          <p:spPr>
            <a:xfrm>
              <a:off x="5186186" y="-1"/>
              <a:ext cx="2730822" cy="1727783"/>
            </a:xfrm>
            <a:prstGeom prst="rect">
              <a:avLst/>
            </a:prstGeom>
            <a:ln w="9525" cap="flat">
              <a:solidFill>
                <a:srgbClr val="000000"/>
              </a:solidFill>
              <a:prstDash val="solid"/>
              <a:miter lim="800000"/>
              <a:headEnd/>
              <a:tailEnd/>
            </a:ln>
            <a:effectLst/>
          </p:spPr>
        </p:pic>
        <p:grpSp>
          <p:nvGrpSpPr>
            <p:cNvPr id="3" name="Group 1290"/>
            <p:cNvGrpSpPr/>
            <p:nvPr/>
          </p:nvGrpSpPr>
          <p:grpSpPr>
            <a:xfrm>
              <a:off x="-1" y="1803930"/>
              <a:ext cx="2319958" cy="1539372"/>
              <a:chOff x="0" y="0"/>
              <a:chExt cx="2319956" cy="1539370"/>
            </a:xfrm>
          </p:grpSpPr>
          <p:sp>
            <p:nvSpPr>
              <p:cNvPr id="1484" name="Shape 1288"/>
              <p:cNvSpPr/>
              <p:nvPr/>
            </p:nvSpPr>
            <p:spPr>
              <a:xfrm>
                <a:off x="0" y="0"/>
                <a:ext cx="2319957" cy="1539371"/>
              </a:xfrm>
              <a:prstGeom prst="rect">
                <a:avLst/>
              </a:prstGeom>
              <a:noFill/>
              <a:ln w="9525" cap="flat">
                <a:solidFill>
                  <a:srgbClr val="000000"/>
                </a:solidFill>
                <a:prstDash val="solid"/>
                <a:miter lim="800000"/>
              </a:ln>
              <a:effectLst/>
            </p:spPr>
            <p:txBody>
              <a:bodyPr wrap="square" lIns="89999" tIns="89999" rIns="89999" bIns="89999" numCol="1" anchor="ctr">
                <a:noAutofit/>
              </a:bodyPr>
              <a:lstStyle/>
              <a:p>
                <a:pPr>
                  <a:defRPr sz="7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a:solidFill>
                    <a:schemeClr val="tx1"/>
                  </a:solidFill>
                  <a:latin typeface="+mj-ea"/>
                  <a:ea typeface="+mj-ea"/>
                </a:endParaRPr>
              </a:p>
            </p:txBody>
          </p:sp>
          <p:pic>
            <p:nvPicPr>
              <p:cNvPr id="1485" name="image147.jpg" descr="image147.jpg"/>
              <p:cNvPicPr>
                <a:picLocks noChangeAspect="1"/>
              </p:cNvPicPr>
              <p:nvPr/>
            </p:nvPicPr>
            <p:blipFill>
              <a:blip r:embed="rId6" cstate="email"/>
              <a:srcRect/>
              <a:stretch>
                <a:fillRect/>
              </a:stretch>
            </p:blipFill>
            <p:spPr>
              <a:xfrm>
                <a:off x="4654" y="4631"/>
                <a:ext cx="2310673" cy="1530110"/>
              </a:xfrm>
              <a:prstGeom prst="rect">
                <a:avLst/>
              </a:prstGeom>
              <a:ln w="12700" cap="flat">
                <a:noFill/>
                <a:miter lim="400000"/>
                <a:headEnd/>
                <a:tailEnd/>
              </a:ln>
              <a:effectLst>
                <a:outerShdw blurRad="63500" dist="50800" dir="2700000" rotWithShape="0">
                  <a:srgbClr val="000000">
                    <a:alpha val="40000"/>
                  </a:srgbClr>
                </a:outerShdw>
              </a:effectLst>
            </p:spPr>
          </p:pic>
        </p:grpSp>
        <p:pic>
          <p:nvPicPr>
            <p:cNvPr id="1487" name="image148.png" descr="image148.png"/>
            <p:cNvPicPr>
              <a:picLocks noChangeAspect="1"/>
            </p:cNvPicPr>
            <p:nvPr/>
          </p:nvPicPr>
          <p:blipFill>
            <a:blip r:embed="rId7" cstate="email"/>
            <a:srcRect/>
            <a:stretch>
              <a:fillRect/>
            </a:stretch>
          </p:blipFill>
          <p:spPr>
            <a:xfrm>
              <a:off x="5199017" y="1808562"/>
              <a:ext cx="2717990" cy="1552450"/>
            </a:xfrm>
            <a:prstGeom prst="rect">
              <a:avLst/>
            </a:prstGeom>
            <a:ln w="3175" cap="flat">
              <a:solidFill>
                <a:srgbClr val="000000"/>
              </a:solidFill>
              <a:prstDash val="solid"/>
              <a:bevel/>
            </a:ln>
            <a:effectLst/>
          </p:spPr>
        </p:pic>
      </p:grpSp>
      <p:sp>
        <p:nvSpPr>
          <p:cNvPr id="17" name="标题 1"/>
          <p:cNvSpPr txBox="1"/>
          <p:nvPr/>
        </p:nvSpPr>
        <p:spPr bwMode="auto">
          <a:xfrm>
            <a:off x="1019175" y="287338"/>
            <a:ext cx="7953375" cy="44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eaLnBrk="0" fontAlgn="base" hangingPunct="0">
              <a:lnSpc>
                <a:spcPct val="103000"/>
              </a:lnSpc>
              <a:spcBef>
                <a:spcPct val="0"/>
              </a:spcBef>
              <a:spcAft>
                <a:spcPct val="0"/>
              </a:spcAft>
              <a:defRPr sz="2800">
                <a:solidFill>
                  <a:schemeClr val="tx1"/>
                </a:solidFill>
                <a:latin typeface="+mj-lt"/>
                <a:ea typeface="+mj-ea"/>
                <a:cs typeface="+mj-cs"/>
              </a:defRPr>
            </a:lvl1pPr>
            <a:lvl2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2pPr>
            <a:lvl3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3pPr>
            <a:lvl4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4pPr>
            <a:lvl5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5pPr>
            <a:lvl6pPr marL="457200" algn="l" rtl="0" eaLnBrk="0" fontAlgn="base" hangingPunct="0">
              <a:lnSpc>
                <a:spcPct val="103000"/>
              </a:lnSpc>
              <a:spcBef>
                <a:spcPct val="0"/>
              </a:spcBef>
              <a:spcAft>
                <a:spcPct val="0"/>
              </a:spcAft>
              <a:defRPr sz="2800">
                <a:solidFill>
                  <a:schemeClr val="tx1"/>
                </a:solidFill>
                <a:latin typeface="VW Headline OT-Black" pitchFamily="34" charset="0"/>
              </a:defRPr>
            </a:lvl6pPr>
            <a:lvl7pPr marL="914400" algn="l" rtl="0" eaLnBrk="0" fontAlgn="base" hangingPunct="0">
              <a:lnSpc>
                <a:spcPct val="103000"/>
              </a:lnSpc>
              <a:spcBef>
                <a:spcPct val="0"/>
              </a:spcBef>
              <a:spcAft>
                <a:spcPct val="0"/>
              </a:spcAft>
              <a:defRPr sz="2800">
                <a:solidFill>
                  <a:schemeClr val="tx1"/>
                </a:solidFill>
                <a:latin typeface="VW Headline OT-Black" pitchFamily="34" charset="0"/>
              </a:defRPr>
            </a:lvl7pPr>
            <a:lvl8pPr marL="1371600" algn="l" rtl="0" eaLnBrk="0" fontAlgn="base" hangingPunct="0">
              <a:lnSpc>
                <a:spcPct val="103000"/>
              </a:lnSpc>
              <a:spcBef>
                <a:spcPct val="0"/>
              </a:spcBef>
              <a:spcAft>
                <a:spcPct val="0"/>
              </a:spcAft>
              <a:defRPr sz="2800">
                <a:solidFill>
                  <a:schemeClr val="tx1"/>
                </a:solidFill>
                <a:latin typeface="VW Headline OT-Black" pitchFamily="34" charset="0"/>
              </a:defRPr>
            </a:lvl8pPr>
            <a:lvl9pPr marL="1828800" algn="l" rtl="0" eaLnBrk="0" fontAlgn="base" hangingPunct="0">
              <a:lnSpc>
                <a:spcPct val="103000"/>
              </a:lnSpc>
              <a:spcBef>
                <a:spcPct val="0"/>
              </a:spcBef>
              <a:spcAft>
                <a:spcPct val="0"/>
              </a:spcAft>
              <a:defRPr sz="2800">
                <a:solidFill>
                  <a:schemeClr val="tx1"/>
                </a:solidFill>
                <a:latin typeface="VW Headline OT-Black" pitchFamily="34" charset="0"/>
              </a:defRPr>
            </a:lvl9pPr>
          </a:lstStyle>
          <a:p>
            <a:r>
              <a:rPr lang="zh-CN" altLang="en-US" b="1" kern="0" dirty="0">
                <a:latin typeface="+mj-ea"/>
              </a:rPr>
              <a:t>垂直网站论坛活跃度优化</a:t>
            </a:r>
          </a:p>
        </p:txBody>
      </p:sp>
    </p:spTree>
  </p:cSld>
  <p:clrMapOvr>
    <a:masterClrMapping/>
  </p:clrMapOvr>
  <p:transition>
    <p:cut/>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7" name="2、LifeStyle 内容——线下组织聚会"/>
          <p:cNvSpPr>
            <a:spLocks noGrp="1"/>
          </p:cNvSpPr>
          <p:nvPr>
            <p:ph type="body" sz="quarter" idx="4294967295"/>
          </p:nvPr>
        </p:nvSpPr>
        <p:spPr>
          <a:xfrm>
            <a:off x="386696" y="836834"/>
            <a:ext cx="5615574" cy="396876"/>
          </a:xfrm>
          <a:prstGeom prst="rect">
            <a:avLst/>
          </a:prstGeom>
        </p:spPr>
        <p:txBody>
          <a:bodyPr/>
          <a:lstStyle/>
          <a:p>
            <a:r>
              <a:rPr lang="zh-CN" altLang="en-US" dirty="0">
                <a:latin typeface="+mj-ea"/>
                <a:ea typeface="+mj-ea"/>
                <a:cs typeface="汉仪中黑简"/>
                <a:sym typeface="汉仪中黑简"/>
              </a:rPr>
              <a:t>竞品页口碑打榜</a:t>
            </a:r>
            <a:endParaRPr dirty="0">
              <a:latin typeface="+mj-ea"/>
              <a:ea typeface="+mj-ea"/>
              <a:cs typeface="汉仪中黑简"/>
              <a:sym typeface="汉仪中黑简"/>
            </a:endParaRPr>
          </a:p>
        </p:txBody>
      </p:sp>
      <p:sp>
        <p:nvSpPr>
          <p:cNvPr id="1479" name="Shape 1216"/>
          <p:cNvSpPr/>
          <p:nvPr/>
        </p:nvSpPr>
        <p:spPr>
          <a:xfrm>
            <a:off x="721446" y="1123257"/>
            <a:ext cx="8749579" cy="955575"/>
          </a:xfrm>
          <a:prstGeom prst="rect">
            <a:avLst/>
          </a:prstGeom>
          <a:ln w="12700">
            <a:miter lim="400000"/>
          </a:ln>
        </p:spPr>
        <p:txBody>
          <a:bodyPr lIns="49527" tIns="49527" rIns="49527" bIns="49527" anchor="ctr">
            <a:normAutofit/>
          </a:bodyPr>
          <a:lstStyle>
            <a:lvl1pPr>
              <a:lnSpc>
                <a:spcPct val="120000"/>
              </a:lnSpc>
              <a:defRPr sz="1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lang="zh-CN" altLang="en-US" sz="1800" dirty="0">
                <a:solidFill>
                  <a:schemeClr val="tx1"/>
                </a:solidFill>
                <a:latin typeface="+mj-ea"/>
                <a:ea typeface="+mj-ea"/>
              </a:rPr>
              <a:t>保持在竞品页面显示本品综合排名为第一</a:t>
            </a:r>
            <a:endParaRPr sz="1800" dirty="0">
              <a:solidFill>
                <a:schemeClr val="tx1"/>
              </a:solidFill>
              <a:latin typeface="+mj-ea"/>
              <a:ea typeface="+mj-ea"/>
            </a:endParaRPr>
          </a:p>
        </p:txBody>
      </p:sp>
      <p:pic>
        <p:nvPicPr>
          <p:cNvPr id="2" name="图片 1"/>
          <p:cNvPicPr>
            <a:picLocks noChangeAspect="1"/>
          </p:cNvPicPr>
          <p:nvPr/>
        </p:nvPicPr>
        <p:blipFill>
          <a:blip r:embed="rId2" cstate="email"/>
          <a:stretch>
            <a:fillRect/>
          </a:stretch>
        </p:blipFill>
        <p:spPr>
          <a:xfrm>
            <a:off x="831572" y="1904020"/>
            <a:ext cx="8328580" cy="3948179"/>
          </a:xfrm>
          <a:prstGeom prst="rect">
            <a:avLst/>
          </a:prstGeom>
        </p:spPr>
      </p:pic>
      <p:sp>
        <p:nvSpPr>
          <p:cNvPr id="7" name="标题 1"/>
          <p:cNvSpPr txBox="1"/>
          <p:nvPr/>
        </p:nvSpPr>
        <p:spPr bwMode="auto">
          <a:xfrm>
            <a:off x="1019175" y="287338"/>
            <a:ext cx="7953375" cy="44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eaLnBrk="0" fontAlgn="base" hangingPunct="0">
              <a:lnSpc>
                <a:spcPct val="103000"/>
              </a:lnSpc>
              <a:spcBef>
                <a:spcPct val="0"/>
              </a:spcBef>
              <a:spcAft>
                <a:spcPct val="0"/>
              </a:spcAft>
              <a:defRPr sz="2800">
                <a:solidFill>
                  <a:schemeClr val="tx1"/>
                </a:solidFill>
                <a:latin typeface="+mj-lt"/>
                <a:ea typeface="+mj-ea"/>
                <a:cs typeface="+mj-cs"/>
              </a:defRPr>
            </a:lvl1pPr>
            <a:lvl2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2pPr>
            <a:lvl3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3pPr>
            <a:lvl4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4pPr>
            <a:lvl5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5pPr>
            <a:lvl6pPr marL="457200" algn="l" rtl="0" eaLnBrk="0" fontAlgn="base" hangingPunct="0">
              <a:lnSpc>
                <a:spcPct val="103000"/>
              </a:lnSpc>
              <a:spcBef>
                <a:spcPct val="0"/>
              </a:spcBef>
              <a:spcAft>
                <a:spcPct val="0"/>
              </a:spcAft>
              <a:defRPr sz="2800">
                <a:solidFill>
                  <a:schemeClr val="tx1"/>
                </a:solidFill>
                <a:latin typeface="VW Headline OT-Black" pitchFamily="34" charset="0"/>
              </a:defRPr>
            </a:lvl6pPr>
            <a:lvl7pPr marL="914400" algn="l" rtl="0" eaLnBrk="0" fontAlgn="base" hangingPunct="0">
              <a:lnSpc>
                <a:spcPct val="103000"/>
              </a:lnSpc>
              <a:spcBef>
                <a:spcPct val="0"/>
              </a:spcBef>
              <a:spcAft>
                <a:spcPct val="0"/>
              </a:spcAft>
              <a:defRPr sz="2800">
                <a:solidFill>
                  <a:schemeClr val="tx1"/>
                </a:solidFill>
                <a:latin typeface="VW Headline OT-Black" pitchFamily="34" charset="0"/>
              </a:defRPr>
            </a:lvl7pPr>
            <a:lvl8pPr marL="1371600" algn="l" rtl="0" eaLnBrk="0" fontAlgn="base" hangingPunct="0">
              <a:lnSpc>
                <a:spcPct val="103000"/>
              </a:lnSpc>
              <a:spcBef>
                <a:spcPct val="0"/>
              </a:spcBef>
              <a:spcAft>
                <a:spcPct val="0"/>
              </a:spcAft>
              <a:defRPr sz="2800">
                <a:solidFill>
                  <a:schemeClr val="tx1"/>
                </a:solidFill>
                <a:latin typeface="VW Headline OT-Black" pitchFamily="34" charset="0"/>
              </a:defRPr>
            </a:lvl8pPr>
            <a:lvl9pPr marL="1828800" algn="l" rtl="0" eaLnBrk="0" fontAlgn="base" hangingPunct="0">
              <a:lnSpc>
                <a:spcPct val="103000"/>
              </a:lnSpc>
              <a:spcBef>
                <a:spcPct val="0"/>
              </a:spcBef>
              <a:spcAft>
                <a:spcPct val="0"/>
              </a:spcAft>
              <a:defRPr sz="2800">
                <a:solidFill>
                  <a:schemeClr val="tx1"/>
                </a:solidFill>
                <a:latin typeface="VW Headline OT-Black" pitchFamily="34" charset="0"/>
              </a:defRPr>
            </a:lvl9pPr>
          </a:lstStyle>
          <a:p>
            <a:r>
              <a:rPr lang="zh-CN" altLang="en-US" b="1" kern="0" dirty="0">
                <a:latin typeface="+mj-ea"/>
              </a:rPr>
              <a:t>垂直网站口碑塑造</a:t>
            </a:r>
          </a:p>
        </p:txBody>
      </p:sp>
    </p:spTree>
  </p:cSld>
  <p:clrMapOvr>
    <a:masterClrMapping/>
  </p:clrMapOvr>
  <p:transition>
    <p:cut/>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3" cstate="email"/>
          <a:stretch>
            <a:fillRect/>
          </a:stretch>
        </p:blipFill>
        <p:spPr>
          <a:xfrm>
            <a:off x="5370672" y="3996725"/>
            <a:ext cx="3195932" cy="2076236"/>
          </a:xfrm>
          <a:prstGeom prst="rect">
            <a:avLst/>
          </a:prstGeom>
        </p:spPr>
      </p:pic>
      <p:pic>
        <p:nvPicPr>
          <p:cNvPr id="18" name="图片 17"/>
          <p:cNvPicPr>
            <a:picLocks noChangeAspect="1"/>
          </p:cNvPicPr>
          <p:nvPr/>
        </p:nvPicPr>
        <p:blipFill>
          <a:blip r:embed="rId4" cstate="email"/>
          <a:stretch>
            <a:fillRect/>
          </a:stretch>
        </p:blipFill>
        <p:spPr>
          <a:xfrm>
            <a:off x="1783793" y="4038969"/>
            <a:ext cx="2850480" cy="1798957"/>
          </a:xfrm>
          <a:prstGeom prst="rect">
            <a:avLst/>
          </a:prstGeom>
        </p:spPr>
      </p:pic>
      <p:pic>
        <p:nvPicPr>
          <p:cNvPr id="17" name="图片 16"/>
          <p:cNvPicPr>
            <a:picLocks noChangeAspect="1"/>
          </p:cNvPicPr>
          <p:nvPr/>
        </p:nvPicPr>
        <p:blipFill>
          <a:blip r:embed="rId5" cstate="email"/>
          <a:stretch>
            <a:fillRect/>
          </a:stretch>
        </p:blipFill>
        <p:spPr>
          <a:xfrm>
            <a:off x="5471532" y="1694400"/>
            <a:ext cx="2994212" cy="2051977"/>
          </a:xfrm>
          <a:prstGeom prst="rect">
            <a:avLst/>
          </a:prstGeom>
        </p:spPr>
      </p:pic>
      <p:pic>
        <p:nvPicPr>
          <p:cNvPr id="16" name="图片 15"/>
          <p:cNvPicPr>
            <a:picLocks noChangeAspect="1"/>
          </p:cNvPicPr>
          <p:nvPr/>
        </p:nvPicPr>
        <p:blipFill>
          <a:blip r:embed="rId6" cstate="email"/>
          <a:stretch>
            <a:fillRect/>
          </a:stretch>
        </p:blipFill>
        <p:spPr>
          <a:xfrm>
            <a:off x="1891416" y="1777051"/>
            <a:ext cx="2727370" cy="1969326"/>
          </a:xfrm>
          <a:prstGeom prst="rect">
            <a:avLst/>
          </a:prstGeom>
        </p:spPr>
      </p:pic>
      <p:sp>
        <p:nvSpPr>
          <p:cNvPr id="1477" name="2、LifeStyle 内容——线下组织聚会"/>
          <p:cNvSpPr>
            <a:spLocks noGrp="1"/>
          </p:cNvSpPr>
          <p:nvPr>
            <p:ph type="body" sz="quarter" idx="4294967295"/>
          </p:nvPr>
        </p:nvSpPr>
        <p:spPr>
          <a:xfrm>
            <a:off x="386696" y="836834"/>
            <a:ext cx="5615574" cy="396876"/>
          </a:xfrm>
          <a:prstGeom prst="rect">
            <a:avLst/>
          </a:prstGeom>
        </p:spPr>
        <p:txBody>
          <a:bodyPr/>
          <a:lstStyle/>
          <a:p>
            <a:r>
              <a:rPr lang="zh-CN" altLang="en-US" dirty="0">
                <a:latin typeface="+mj-ea"/>
                <a:cs typeface="汉仪中黑简"/>
                <a:sym typeface="汉仪中黑简"/>
              </a:rPr>
              <a:t>竞品页口碑打榜</a:t>
            </a:r>
          </a:p>
        </p:txBody>
      </p:sp>
      <p:sp>
        <p:nvSpPr>
          <p:cNvPr id="1479" name="Shape 1216"/>
          <p:cNvSpPr/>
          <p:nvPr/>
        </p:nvSpPr>
        <p:spPr>
          <a:xfrm>
            <a:off x="721446" y="1123257"/>
            <a:ext cx="8749579" cy="955575"/>
          </a:xfrm>
          <a:prstGeom prst="rect">
            <a:avLst/>
          </a:prstGeom>
          <a:ln w="12700">
            <a:miter lim="400000"/>
          </a:ln>
        </p:spPr>
        <p:txBody>
          <a:bodyPr lIns="49527" tIns="49527" rIns="49527" bIns="49527" anchor="ctr">
            <a:normAutofit/>
          </a:bodyPr>
          <a:lstStyle>
            <a:lvl1pPr>
              <a:lnSpc>
                <a:spcPct val="120000"/>
              </a:lnSpc>
              <a:defRPr sz="1400">
                <a:solidFill>
                  <a:srgbClr val="00000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r>
              <a:rPr lang="zh-CN" altLang="en-US" sz="1800" dirty="0">
                <a:solidFill>
                  <a:schemeClr val="tx1"/>
                </a:solidFill>
                <a:latin typeface="+mj-ea"/>
                <a:ea typeface="+mj-ea"/>
              </a:rPr>
              <a:t>需要从</a:t>
            </a:r>
            <a:r>
              <a:rPr lang="en-US" altLang="zh-CN" sz="1800" dirty="0">
                <a:solidFill>
                  <a:schemeClr val="tx1"/>
                </a:solidFill>
                <a:latin typeface="+mj-ea"/>
                <a:ea typeface="+mj-ea"/>
              </a:rPr>
              <a:t>4</a:t>
            </a:r>
            <a:r>
              <a:rPr lang="zh-CN" altLang="en-US" sz="1800" dirty="0">
                <a:solidFill>
                  <a:schemeClr val="tx1"/>
                </a:solidFill>
                <a:latin typeface="+mj-ea"/>
                <a:ea typeface="+mj-ea"/>
              </a:rPr>
              <a:t>个维度进行排名提升</a:t>
            </a:r>
            <a:endParaRPr sz="1800" dirty="0">
              <a:solidFill>
                <a:schemeClr val="tx1"/>
              </a:solidFill>
              <a:latin typeface="+mj-ea"/>
              <a:ea typeface="+mj-ea"/>
            </a:endParaRPr>
          </a:p>
        </p:txBody>
      </p:sp>
      <p:sp>
        <p:nvSpPr>
          <p:cNvPr id="3" name="文本框 2"/>
          <p:cNvSpPr txBox="1"/>
          <p:nvPr/>
        </p:nvSpPr>
        <p:spPr>
          <a:xfrm>
            <a:off x="2248177" y="2266273"/>
            <a:ext cx="2255897" cy="646331"/>
          </a:xfrm>
          <a:prstGeom prst="rect">
            <a:avLst/>
          </a:prstGeom>
          <a:solidFill>
            <a:srgbClr val="000000">
              <a:alpha val="76000"/>
            </a:srgbClr>
          </a:solidFill>
        </p:spPr>
        <p:txBody>
          <a:bodyPr wrap="square" rtlCol="0">
            <a:spAutoFit/>
          </a:bodyPr>
          <a:lstStyle/>
          <a:p>
            <a:r>
              <a:rPr kumimoji="1" lang="en-US" altLang="zh-CN" dirty="0">
                <a:latin typeface="+mn-lt"/>
                <a:ea typeface="+mn-ea"/>
              </a:rPr>
              <a:t>1</a:t>
            </a:r>
            <a:r>
              <a:rPr kumimoji="1" lang="zh-CN" altLang="en-US" dirty="0">
                <a:latin typeface="+mn-lt"/>
                <a:ea typeface="+mn-ea"/>
              </a:rPr>
              <a:t>：新闻稿件的丰富</a:t>
            </a:r>
            <a:endParaRPr kumimoji="1" lang="en-US" altLang="zh-CN" dirty="0">
              <a:latin typeface="+mn-lt"/>
              <a:ea typeface="+mn-ea"/>
            </a:endParaRPr>
          </a:p>
          <a:p>
            <a:r>
              <a:rPr kumimoji="1" lang="zh-CN" altLang="en-US" dirty="0">
                <a:latin typeface="+mn-lt"/>
                <a:ea typeface="+mn-ea"/>
              </a:rPr>
              <a:t>（车型新闻的铺量）</a:t>
            </a:r>
          </a:p>
        </p:txBody>
      </p:sp>
      <p:sp>
        <p:nvSpPr>
          <p:cNvPr id="7" name="文本框 6"/>
          <p:cNvSpPr txBox="1"/>
          <p:nvPr/>
        </p:nvSpPr>
        <p:spPr>
          <a:xfrm>
            <a:off x="5471532" y="2924079"/>
            <a:ext cx="2994212" cy="646331"/>
          </a:xfrm>
          <a:prstGeom prst="rect">
            <a:avLst/>
          </a:prstGeom>
          <a:solidFill>
            <a:srgbClr val="000000">
              <a:alpha val="76000"/>
            </a:srgbClr>
          </a:solidFill>
        </p:spPr>
        <p:txBody>
          <a:bodyPr wrap="square" rtlCol="0">
            <a:spAutoFit/>
          </a:bodyPr>
          <a:lstStyle>
            <a:defPPr>
              <a:defRPr lang="de-DE"/>
            </a:defPPr>
            <a:lvl1pPr>
              <a:defRPr kumimoji="1">
                <a:latin typeface="+mn-lt"/>
                <a:ea typeface="+mn-ea"/>
              </a:defRPr>
            </a:lvl1pPr>
          </a:lstStyle>
          <a:p>
            <a:r>
              <a:rPr lang="en-US" altLang="zh-CN" dirty="0"/>
              <a:t>2</a:t>
            </a:r>
            <a:r>
              <a:rPr lang="zh-CN" altLang="en-US" dirty="0"/>
              <a:t>：车型信息的完善</a:t>
            </a:r>
            <a:endParaRPr lang="en-US" altLang="zh-CN" dirty="0"/>
          </a:p>
          <a:p>
            <a:r>
              <a:rPr lang="zh-CN" altLang="en-US" dirty="0"/>
              <a:t>（图片库的扩充，丰富）</a:t>
            </a:r>
          </a:p>
        </p:txBody>
      </p:sp>
      <p:sp>
        <p:nvSpPr>
          <p:cNvPr id="8" name="文本框 7"/>
          <p:cNvSpPr txBox="1"/>
          <p:nvPr/>
        </p:nvSpPr>
        <p:spPr>
          <a:xfrm>
            <a:off x="1917283" y="4530137"/>
            <a:ext cx="2813674" cy="646331"/>
          </a:xfrm>
          <a:prstGeom prst="rect">
            <a:avLst/>
          </a:prstGeom>
          <a:solidFill>
            <a:srgbClr val="000000">
              <a:alpha val="76000"/>
            </a:srgbClr>
          </a:solidFill>
        </p:spPr>
        <p:txBody>
          <a:bodyPr wrap="square" rtlCol="0">
            <a:spAutoFit/>
          </a:bodyPr>
          <a:lstStyle>
            <a:defPPr>
              <a:defRPr lang="de-DE"/>
            </a:defPPr>
            <a:lvl1pPr>
              <a:defRPr kumimoji="1">
                <a:latin typeface="+mn-lt"/>
                <a:ea typeface="+mn-ea"/>
              </a:defRPr>
            </a:lvl1pPr>
          </a:lstStyle>
          <a:p>
            <a:r>
              <a:rPr lang="en-US" altLang="zh-CN" dirty="0"/>
              <a:t>3</a:t>
            </a:r>
            <a:r>
              <a:rPr lang="zh-CN" altLang="en-US" dirty="0"/>
              <a:t>：用户口碑的上传</a:t>
            </a:r>
            <a:endParaRPr lang="en-US" altLang="zh-CN" dirty="0"/>
          </a:p>
          <a:p>
            <a:r>
              <a:rPr lang="zh-CN" altLang="en-US" dirty="0"/>
              <a:t>（</a:t>
            </a:r>
            <a:r>
              <a:rPr lang="en-US" altLang="zh-CN" dirty="0"/>
              <a:t>BBS</a:t>
            </a:r>
            <a:r>
              <a:rPr lang="zh-CN" altLang="en-US" dirty="0"/>
              <a:t>认证车主的数量）</a:t>
            </a:r>
          </a:p>
        </p:txBody>
      </p:sp>
      <p:sp>
        <p:nvSpPr>
          <p:cNvPr id="9" name="文本框 8"/>
          <p:cNvSpPr txBox="1"/>
          <p:nvPr/>
        </p:nvSpPr>
        <p:spPr>
          <a:xfrm>
            <a:off x="5370672" y="4725659"/>
            <a:ext cx="3195932" cy="369332"/>
          </a:xfrm>
          <a:prstGeom prst="rect">
            <a:avLst/>
          </a:prstGeom>
          <a:solidFill>
            <a:srgbClr val="000000">
              <a:alpha val="76000"/>
            </a:srgbClr>
          </a:solidFill>
        </p:spPr>
        <p:txBody>
          <a:bodyPr wrap="square" rtlCol="0">
            <a:spAutoFit/>
          </a:bodyPr>
          <a:lstStyle>
            <a:defPPr>
              <a:defRPr lang="de-DE"/>
            </a:defPPr>
            <a:lvl1pPr>
              <a:defRPr kumimoji="1">
                <a:latin typeface="+mn-lt"/>
                <a:ea typeface="+mn-ea"/>
              </a:defRPr>
            </a:lvl1pPr>
          </a:lstStyle>
          <a:p>
            <a:r>
              <a:rPr lang="en-US" altLang="zh-CN" dirty="0"/>
              <a:t>4</a:t>
            </a:r>
            <a:r>
              <a:rPr lang="zh-CN" altLang="en-US" dirty="0"/>
              <a:t>：论坛的活跃度</a:t>
            </a:r>
          </a:p>
        </p:txBody>
      </p:sp>
      <p:cxnSp>
        <p:nvCxnSpPr>
          <p:cNvPr id="5" name="直线连接符 4"/>
          <p:cNvCxnSpPr/>
          <p:nvPr/>
        </p:nvCxnSpPr>
        <p:spPr bwMode="auto">
          <a:xfrm>
            <a:off x="870310" y="3820758"/>
            <a:ext cx="8451850" cy="26894"/>
          </a:xfrm>
          <a:prstGeom prst="line">
            <a:avLst/>
          </a:prstGeom>
          <a:solidFill>
            <a:schemeClr val="accent2"/>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11" name="直线连接符 10"/>
          <p:cNvCxnSpPr/>
          <p:nvPr/>
        </p:nvCxnSpPr>
        <p:spPr bwMode="auto">
          <a:xfrm flipH="1">
            <a:off x="5100004" y="1722304"/>
            <a:ext cx="28168" cy="4250695"/>
          </a:xfrm>
          <a:prstGeom prst="line">
            <a:avLst/>
          </a:prstGeom>
          <a:solidFill>
            <a:schemeClr val="accent2"/>
          </a:solidFill>
          <a:ln w="381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1" name="标题 1"/>
          <p:cNvSpPr txBox="1"/>
          <p:nvPr/>
        </p:nvSpPr>
        <p:spPr bwMode="auto">
          <a:xfrm>
            <a:off x="1019175" y="287338"/>
            <a:ext cx="7953375" cy="44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eaLnBrk="0" fontAlgn="base" hangingPunct="0">
              <a:lnSpc>
                <a:spcPct val="103000"/>
              </a:lnSpc>
              <a:spcBef>
                <a:spcPct val="0"/>
              </a:spcBef>
              <a:spcAft>
                <a:spcPct val="0"/>
              </a:spcAft>
              <a:defRPr sz="2800">
                <a:solidFill>
                  <a:schemeClr val="tx1"/>
                </a:solidFill>
                <a:latin typeface="+mj-lt"/>
                <a:ea typeface="+mj-ea"/>
                <a:cs typeface="+mj-cs"/>
              </a:defRPr>
            </a:lvl1pPr>
            <a:lvl2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2pPr>
            <a:lvl3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3pPr>
            <a:lvl4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4pPr>
            <a:lvl5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5pPr>
            <a:lvl6pPr marL="457200" algn="l" rtl="0" eaLnBrk="0" fontAlgn="base" hangingPunct="0">
              <a:lnSpc>
                <a:spcPct val="103000"/>
              </a:lnSpc>
              <a:spcBef>
                <a:spcPct val="0"/>
              </a:spcBef>
              <a:spcAft>
                <a:spcPct val="0"/>
              </a:spcAft>
              <a:defRPr sz="2800">
                <a:solidFill>
                  <a:schemeClr val="tx1"/>
                </a:solidFill>
                <a:latin typeface="VW Headline OT-Black" pitchFamily="34" charset="0"/>
              </a:defRPr>
            </a:lvl6pPr>
            <a:lvl7pPr marL="914400" algn="l" rtl="0" eaLnBrk="0" fontAlgn="base" hangingPunct="0">
              <a:lnSpc>
                <a:spcPct val="103000"/>
              </a:lnSpc>
              <a:spcBef>
                <a:spcPct val="0"/>
              </a:spcBef>
              <a:spcAft>
                <a:spcPct val="0"/>
              </a:spcAft>
              <a:defRPr sz="2800">
                <a:solidFill>
                  <a:schemeClr val="tx1"/>
                </a:solidFill>
                <a:latin typeface="VW Headline OT-Black" pitchFamily="34" charset="0"/>
              </a:defRPr>
            </a:lvl7pPr>
            <a:lvl8pPr marL="1371600" algn="l" rtl="0" eaLnBrk="0" fontAlgn="base" hangingPunct="0">
              <a:lnSpc>
                <a:spcPct val="103000"/>
              </a:lnSpc>
              <a:spcBef>
                <a:spcPct val="0"/>
              </a:spcBef>
              <a:spcAft>
                <a:spcPct val="0"/>
              </a:spcAft>
              <a:defRPr sz="2800">
                <a:solidFill>
                  <a:schemeClr val="tx1"/>
                </a:solidFill>
                <a:latin typeface="VW Headline OT-Black" pitchFamily="34" charset="0"/>
              </a:defRPr>
            </a:lvl8pPr>
            <a:lvl9pPr marL="1828800" algn="l" rtl="0" eaLnBrk="0" fontAlgn="base" hangingPunct="0">
              <a:lnSpc>
                <a:spcPct val="103000"/>
              </a:lnSpc>
              <a:spcBef>
                <a:spcPct val="0"/>
              </a:spcBef>
              <a:spcAft>
                <a:spcPct val="0"/>
              </a:spcAft>
              <a:defRPr sz="2800">
                <a:solidFill>
                  <a:schemeClr val="tx1"/>
                </a:solidFill>
                <a:latin typeface="VW Headline OT-Black" pitchFamily="34" charset="0"/>
              </a:defRPr>
            </a:lvl9pPr>
          </a:lstStyle>
          <a:p>
            <a:r>
              <a:rPr lang="zh-CN" altLang="en-US" b="1" kern="0" dirty="0">
                <a:latin typeface="+mj-ea"/>
              </a:rPr>
              <a:t>垂直网站口碑塑造</a:t>
            </a:r>
          </a:p>
        </p:txBody>
      </p:sp>
    </p:spTree>
  </p:cSld>
  <p:clrMapOvr>
    <a:masterClrMapping/>
  </p:clrMapOvr>
  <p:transition>
    <p:cu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76"/>
          <p:cNvGrpSpPr/>
          <p:nvPr/>
        </p:nvGrpSpPr>
        <p:grpSpPr>
          <a:xfrm>
            <a:off x="1398518" y="2549500"/>
            <a:ext cx="1834392" cy="1650952"/>
            <a:chOff x="0" y="0"/>
            <a:chExt cx="4515424" cy="4063880"/>
          </a:xfrm>
        </p:grpSpPr>
        <p:sp>
          <p:nvSpPr>
            <p:cNvPr id="1374" name="Shape 1374"/>
            <p:cNvSpPr/>
            <p:nvPr/>
          </p:nvSpPr>
          <p:spPr>
            <a:xfrm>
              <a:off x="-1" y="-1"/>
              <a:ext cx="4515426" cy="406388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C31F"/>
            </a:solidFill>
            <a:ln w="12700" cap="flat">
              <a:noFill/>
              <a:miter lim="400000"/>
              <a:tailEnd type="triangle" w="med" len="med"/>
            </a:ln>
            <a:effectLst/>
          </p:spPr>
          <p:txBody>
            <a:bodyPr wrap="square" lIns="18573" tIns="18573" rIns="18573" bIns="18573" numCol="1" anchor="ctr">
              <a:noAutofit/>
            </a:bodyPr>
            <a:lstStyle/>
            <a:p>
              <a:pPr defTabSz="371475">
                <a:defRPr sz="16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1100" b="1" dirty="0">
                <a:latin typeface="+mj-ea"/>
                <a:ea typeface="+mj-ea"/>
                <a:cs typeface="微软雅黑" panose="020B0503020204020204" pitchFamily="34" charset="-122"/>
              </a:endParaRPr>
            </a:p>
          </p:txBody>
        </p:sp>
        <p:sp>
          <p:nvSpPr>
            <p:cNvPr id="1375" name="Shape 1375"/>
            <p:cNvSpPr/>
            <p:nvPr/>
          </p:nvSpPr>
          <p:spPr>
            <a:xfrm>
              <a:off x="661269" y="1289856"/>
              <a:ext cx="3192885" cy="1484168"/>
            </a:xfrm>
            <a:prstGeom prst="rect">
              <a:avLst/>
            </a:prstGeom>
            <a:noFill/>
            <a:ln w="12700" cap="flat">
              <a:noFill/>
              <a:miter lim="400000"/>
            </a:ln>
            <a:effectLst/>
          </p:spPr>
          <p:txBody>
            <a:bodyPr wrap="square" lIns="18573" tIns="18573" rIns="18573" bIns="18573" numCol="1" anchor="ctr">
              <a:noAutofit/>
            </a:bodyPr>
            <a:lstStyle/>
            <a:p>
              <a:pPr defTabSz="371475">
                <a:defRPr sz="1800"/>
              </a:pPr>
              <a:r>
                <a:rPr sz="1100" b="1" dirty="0">
                  <a:solidFill>
                    <a:srgbClr val="FFFFFF"/>
                  </a:solidFill>
                  <a:latin typeface="+mj-ea"/>
                  <a:ea typeface="+mj-ea"/>
                  <a:cs typeface="微软雅黑" panose="020B0503020204020204" pitchFamily="34" charset="-122"/>
                  <a:sym typeface="微软雅黑" panose="020B0503020204020204" pitchFamily="34" charset="-122"/>
                </a:rPr>
                <a:t>汽车网站</a:t>
              </a:r>
            </a:p>
            <a:p>
              <a:pPr defTabSz="371475">
                <a:defRPr sz="1800"/>
              </a:pPr>
              <a:r>
                <a:rPr sz="1100" b="1" dirty="0">
                  <a:solidFill>
                    <a:srgbClr val="FFFFFF"/>
                  </a:solidFill>
                  <a:latin typeface="+mj-ea"/>
                  <a:ea typeface="+mj-ea"/>
                  <a:cs typeface="微软雅黑" panose="020B0503020204020204" pitchFamily="34" charset="-122"/>
                  <a:sym typeface="微软雅黑" panose="020B0503020204020204" pitchFamily="34" charset="-122"/>
                </a:rPr>
                <a:t>新闻尾翼</a:t>
              </a:r>
            </a:p>
          </p:txBody>
        </p:sp>
      </p:grpSp>
      <p:grpSp>
        <p:nvGrpSpPr>
          <p:cNvPr id="3" name="Group 1379"/>
          <p:cNvGrpSpPr/>
          <p:nvPr/>
        </p:nvGrpSpPr>
        <p:grpSpPr>
          <a:xfrm>
            <a:off x="2607548" y="3474475"/>
            <a:ext cx="1250721" cy="1125650"/>
            <a:chOff x="0" y="0"/>
            <a:chExt cx="3078697" cy="2770828"/>
          </a:xfrm>
        </p:grpSpPr>
        <p:sp>
          <p:nvSpPr>
            <p:cNvPr id="1377" name="Shape 1377"/>
            <p:cNvSpPr/>
            <p:nvPr/>
          </p:nvSpPr>
          <p:spPr>
            <a:xfrm>
              <a:off x="-1" y="-1"/>
              <a:ext cx="3078699" cy="27708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9966"/>
            </a:solidFill>
            <a:ln w="12700" cap="flat">
              <a:noFill/>
              <a:miter lim="400000"/>
              <a:tailEnd type="triangle" w="med" len="med"/>
            </a:ln>
            <a:effectLst/>
          </p:spPr>
          <p:txBody>
            <a:bodyPr wrap="square" lIns="18573" tIns="18573" rIns="18573" bIns="18573" numCol="1" anchor="ctr">
              <a:noAutofit/>
            </a:bodyPr>
            <a:lstStyle/>
            <a:p>
              <a:pPr defTabSz="371475">
                <a:defRPr sz="16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1100" b="1" dirty="0">
                <a:latin typeface="+mj-ea"/>
                <a:ea typeface="+mj-ea"/>
                <a:cs typeface="微软雅黑" panose="020B0503020204020204" pitchFamily="34" charset="-122"/>
              </a:endParaRPr>
            </a:p>
          </p:txBody>
        </p:sp>
        <p:sp>
          <p:nvSpPr>
            <p:cNvPr id="1378" name="Shape 1378"/>
            <p:cNvSpPr/>
            <p:nvPr/>
          </p:nvSpPr>
          <p:spPr>
            <a:xfrm>
              <a:off x="450865" y="960073"/>
              <a:ext cx="2176968" cy="850682"/>
            </a:xfrm>
            <a:prstGeom prst="rect">
              <a:avLst/>
            </a:prstGeom>
            <a:noFill/>
            <a:ln w="12700" cap="flat">
              <a:noFill/>
              <a:miter lim="400000"/>
            </a:ln>
            <a:effectLst/>
          </p:spPr>
          <p:txBody>
            <a:bodyPr wrap="square" lIns="18573" tIns="18573" rIns="18573" bIns="18573" numCol="1" anchor="ctr">
              <a:noAutofit/>
            </a:bodyPr>
            <a:lstStyle>
              <a:lvl1pPr defTabSz="914400">
                <a:defRPr sz="16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pPr lvl="0">
                <a:defRPr sz="1800">
                  <a:solidFill>
                    <a:srgbClr val="000000"/>
                  </a:solidFill>
                </a:defRPr>
              </a:pPr>
              <a:r>
                <a:rPr sz="1100" b="1" dirty="0">
                  <a:latin typeface="+mj-ea"/>
                  <a:ea typeface="+mj-ea"/>
                  <a:cs typeface="微软雅黑" panose="020B0503020204020204" pitchFamily="34" charset="-122"/>
                </a:rPr>
                <a:t>论坛</a:t>
              </a:r>
            </a:p>
          </p:txBody>
        </p:sp>
      </p:grpSp>
      <p:sp>
        <p:nvSpPr>
          <p:cNvPr id="1380" name="Shape 1380"/>
          <p:cNvSpPr/>
          <p:nvPr/>
        </p:nvSpPr>
        <p:spPr>
          <a:xfrm>
            <a:off x="1968153" y="2165892"/>
            <a:ext cx="1097776" cy="357845"/>
          </a:xfrm>
          <a:prstGeom prst="rect">
            <a:avLst/>
          </a:prstGeom>
          <a:ln w="12700">
            <a:miter lim="400000"/>
          </a:ln>
        </p:spPr>
        <p:txBody>
          <a:bodyPr lIns="18573" rIns="18573"/>
          <a:lstStyle>
            <a:lvl1pPr defTabSz="914400">
              <a:defRPr sz="3300">
                <a:solidFill>
                  <a:srgbClr val="009AE5"/>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pPr lvl="0">
              <a:defRPr sz="1800">
                <a:solidFill>
                  <a:srgbClr val="000000"/>
                </a:solidFill>
              </a:defRPr>
            </a:pPr>
            <a:r>
              <a:rPr sz="2400" b="1" dirty="0">
                <a:latin typeface="+mj-ea"/>
                <a:ea typeface="+mj-ea"/>
                <a:cs typeface="微软雅黑" panose="020B0503020204020204" pitchFamily="34" charset="-122"/>
              </a:rPr>
              <a:t>Before</a:t>
            </a:r>
          </a:p>
        </p:txBody>
      </p:sp>
      <p:grpSp>
        <p:nvGrpSpPr>
          <p:cNvPr id="4" name="Group 1400"/>
          <p:cNvGrpSpPr/>
          <p:nvPr/>
        </p:nvGrpSpPr>
        <p:grpSpPr>
          <a:xfrm>
            <a:off x="4304201" y="2525538"/>
            <a:ext cx="4502595" cy="2176255"/>
            <a:chOff x="0" y="0"/>
            <a:chExt cx="11083310" cy="5356933"/>
          </a:xfrm>
        </p:grpSpPr>
        <p:grpSp>
          <p:nvGrpSpPr>
            <p:cNvPr id="5" name="Group 1383"/>
            <p:cNvGrpSpPr/>
            <p:nvPr/>
          </p:nvGrpSpPr>
          <p:grpSpPr>
            <a:xfrm>
              <a:off x="1128852" y="0"/>
              <a:ext cx="2462961" cy="2216664"/>
              <a:chOff x="0" y="0"/>
              <a:chExt cx="2462959" cy="2216663"/>
            </a:xfrm>
          </p:grpSpPr>
          <p:sp>
            <p:nvSpPr>
              <p:cNvPr id="1381" name="Shape 1381"/>
              <p:cNvSpPr/>
              <p:nvPr/>
            </p:nvSpPr>
            <p:spPr>
              <a:xfrm>
                <a:off x="0" y="-1"/>
                <a:ext cx="2462960" cy="221666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0C6C9"/>
              </a:solidFill>
              <a:ln w="12700" cap="flat">
                <a:noFill/>
                <a:miter lim="400000"/>
                <a:tailEnd type="triangle" w="med" len="med"/>
              </a:ln>
              <a:effectLst/>
            </p:spPr>
            <p:txBody>
              <a:bodyPr wrap="square" lIns="18573" tIns="18573" rIns="18573" bIns="18573" numCol="1" anchor="ctr">
                <a:noAutofit/>
              </a:bodyPr>
              <a:lstStyle/>
              <a:p>
                <a:pPr defTabSz="371475">
                  <a:defRPr sz="16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1100" b="1" dirty="0">
                  <a:latin typeface="+mj-ea"/>
                  <a:ea typeface="+mj-ea"/>
                  <a:cs typeface="微软雅黑" panose="020B0503020204020204" pitchFamily="34" charset="-122"/>
                </a:endParaRPr>
              </a:p>
            </p:txBody>
          </p:sp>
          <p:sp>
            <p:nvSpPr>
              <p:cNvPr id="1382" name="Shape 1382"/>
              <p:cNvSpPr/>
              <p:nvPr/>
            </p:nvSpPr>
            <p:spPr>
              <a:xfrm>
                <a:off x="360692" y="682989"/>
                <a:ext cx="1741573" cy="850682"/>
              </a:xfrm>
              <a:prstGeom prst="rect">
                <a:avLst/>
              </a:prstGeom>
              <a:noFill/>
              <a:ln w="12700" cap="flat">
                <a:noFill/>
                <a:miter lim="400000"/>
              </a:ln>
              <a:effectLst/>
            </p:spPr>
            <p:txBody>
              <a:bodyPr wrap="square" lIns="18573" tIns="18573" rIns="18573" bIns="18573" numCol="1" anchor="ctr">
                <a:noAutofit/>
              </a:bodyPr>
              <a:lstStyle>
                <a:lvl1pPr defTabSz="914400">
                  <a:defRPr sz="16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pPr lvl="0">
                  <a:defRPr sz="1800">
                    <a:solidFill>
                      <a:srgbClr val="000000"/>
                    </a:solidFill>
                  </a:defRPr>
                </a:pPr>
                <a:r>
                  <a:rPr sz="1100" b="1" dirty="0">
                    <a:latin typeface="+mj-ea"/>
                    <a:ea typeface="+mj-ea"/>
                    <a:cs typeface="微软雅黑" panose="020B0503020204020204" pitchFamily="34" charset="-122"/>
                  </a:rPr>
                  <a:t>贴吧</a:t>
                </a:r>
              </a:p>
            </p:txBody>
          </p:sp>
        </p:grpSp>
        <p:grpSp>
          <p:nvGrpSpPr>
            <p:cNvPr id="6" name="Group 1386"/>
            <p:cNvGrpSpPr/>
            <p:nvPr/>
          </p:nvGrpSpPr>
          <p:grpSpPr>
            <a:xfrm>
              <a:off x="1436722" y="3140270"/>
              <a:ext cx="2462961" cy="2216664"/>
              <a:chOff x="0" y="0"/>
              <a:chExt cx="2462959" cy="2216663"/>
            </a:xfrm>
          </p:grpSpPr>
          <p:sp>
            <p:nvSpPr>
              <p:cNvPr id="1384" name="Shape 1384"/>
              <p:cNvSpPr/>
              <p:nvPr/>
            </p:nvSpPr>
            <p:spPr>
              <a:xfrm>
                <a:off x="0" y="-1"/>
                <a:ext cx="2462960" cy="221666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C000"/>
              </a:solidFill>
              <a:ln w="12700" cap="flat">
                <a:noFill/>
                <a:miter lim="400000"/>
                <a:tailEnd type="triangle" w="med" len="med"/>
              </a:ln>
              <a:effectLst/>
            </p:spPr>
            <p:txBody>
              <a:bodyPr wrap="square" lIns="18573" tIns="18573" rIns="18573" bIns="18573" numCol="1" anchor="ctr">
                <a:noAutofit/>
              </a:bodyPr>
              <a:lstStyle/>
              <a:p>
                <a:pPr defTabSz="371475">
                  <a:defRPr sz="16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1100" b="1" dirty="0">
                  <a:latin typeface="+mj-ea"/>
                  <a:ea typeface="+mj-ea"/>
                  <a:cs typeface="微软雅黑" panose="020B0503020204020204" pitchFamily="34" charset="-122"/>
                </a:endParaRPr>
              </a:p>
            </p:txBody>
          </p:sp>
          <p:sp>
            <p:nvSpPr>
              <p:cNvPr id="1385" name="Shape 1385"/>
              <p:cNvSpPr/>
              <p:nvPr/>
            </p:nvSpPr>
            <p:spPr>
              <a:xfrm>
                <a:off x="360692" y="682989"/>
                <a:ext cx="1741573" cy="850682"/>
              </a:xfrm>
              <a:prstGeom prst="rect">
                <a:avLst/>
              </a:prstGeom>
              <a:noFill/>
              <a:ln w="12700" cap="flat">
                <a:noFill/>
                <a:miter lim="400000"/>
              </a:ln>
              <a:effectLst/>
            </p:spPr>
            <p:txBody>
              <a:bodyPr wrap="square" lIns="18573" tIns="18573" rIns="18573" bIns="18573" numCol="1" anchor="ctr">
                <a:noAutofit/>
              </a:bodyPr>
              <a:lstStyle>
                <a:lvl1pPr defTabSz="914400">
                  <a:defRPr sz="16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pPr lvl="0">
                  <a:defRPr sz="1800">
                    <a:solidFill>
                      <a:srgbClr val="000000"/>
                    </a:solidFill>
                  </a:defRPr>
                </a:pPr>
                <a:r>
                  <a:rPr sz="1100" b="1" dirty="0">
                    <a:latin typeface="+mj-ea"/>
                    <a:ea typeface="+mj-ea"/>
                    <a:cs typeface="微软雅黑" panose="020B0503020204020204" pitchFamily="34" charset="-122"/>
                  </a:rPr>
                  <a:t>博客</a:t>
                </a:r>
              </a:p>
            </p:txBody>
          </p:sp>
        </p:grpSp>
        <p:grpSp>
          <p:nvGrpSpPr>
            <p:cNvPr id="7" name="Group 1389"/>
            <p:cNvGrpSpPr/>
            <p:nvPr/>
          </p:nvGrpSpPr>
          <p:grpSpPr>
            <a:xfrm>
              <a:off x="3283940" y="738887"/>
              <a:ext cx="4515426" cy="4063881"/>
              <a:chOff x="0" y="0"/>
              <a:chExt cx="4515424" cy="4063880"/>
            </a:xfrm>
          </p:grpSpPr>
          <p:sp>
            <p:nvSpPr>
              <p:cNvPr id="1387" name="Shape 1387"/>
              <p:cNvSpPr/>
              <p:nvPr/>
            </p:nvSpPr>
            <p:spPr>
              <a:xfrm>
                <a:off x="-1" y="-1"/>
                <a:ext cx="4515426" cy="406388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C31F"/>
              </a:solidFill>
              <a:ln w="12700" cap="flat">
                <a:noFill/>
                <a:miter lim="400000"/>
                <a:tailEnd type="triangle" w="med" len="med"/>
              </a:ln>
              <a:effectLst/>
            </p:spPr>
            <p:txBody>
              <a:bodyPr wrap="square" lIns="18573" tIns="18573" rIns="18573" bIns="18573" numCol="1" anchor="ctr">
                <a:noAutofit/>
              </a:bodyPr>
              <a:lstStyle/>
              <a:p>
                <a:pPr defTabSz="371475">
                  <a:defRPr sz="16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1100" b="1" dirty="0">
                  <a:latin typeface="+mj-ea"/>
                  <a:ea typeface="+mj-ea"/>
                  <a:cs typeface="微软雅黑" panose="020B0503020204020204" pitchFamily="34" charset="-122"/>
                </a:endParaRPr>
              </a:p>
            </p:txBody>
          </p:sp>
          <p:sp>
            <p:nvSpPr>
              <p:cNvPr id="1388" name="Shape 1388"/>
              <p:cNvSpPr/>
              <p:nvPr/>
            </p:nvSpPr>
            <p:spPr>
              <a:xfrm>
                <a:off x="661269" y="1289855"/>
                <a:ext cx="3192885" cy="1484168"/>
              </a:xfrm>
              <a:prstGeom prst="rect">
                <a:avLst/>
              </a:prstGeom>
              <a:noFill/>
              <a:ln w="12700" cap="flat">
                <a:noFill/>
                <a:miter lim="400000"/>
              </a:ln>
              <a:effectLst/>
            </p:spPr>
            <p:txBody>
              <a:bodyPr wrap="square" lIns="18573" tIns="18573" rIns="18573" bIns="18573" numCol="1" anchor="ctr">
                <a:noAutofit/>
              </a:bodyPr>
              <a:lstStyle/>
              <a:p>
                <a:pPr defTabSz="371475">
                  <a:defRPr sz="1800"/>
                </a:pPr>
                <a:r>
                  <a:rPr sz="1100" b="1" dirty="0">
                    <a:solidFill>
                      <a:srgbClr val="FFFFFF"/>
                    </a:solidFill>
                    <a:latin typeface="+mj-ea"/>
                    <a:ea typeface="+mj-ea"/>
                    <a:cs typeface="微软雅黑" panose="020B0503020204020204" pitchFamily="34" charset="-122"/>
                    <a:sym typeface="微软雅黑" panose="020B0503020204020204" pitchFamily="34" charset="-122"/>
                  </a:rPr>
                  <a:t>汽车网站</a:t>
                </a:r>
              </a:p>
              <a:p>
                <a:pPr defTabSz="371475">
                  <a:defRPr sz="1800"/>
                </a:pPr>
                <a:r>
                  <a:rPr sz="1100" b="1" dirty="0">
                    <a:solidFill>
                      <a:srgbClr val="FFFFFF"/>
                    </a:solidFill>
                    <a:latin typeface="+mj-ea"/>
                    <a:ea typeface="+mj-ea"/>
                    <a:cs typeface="微软雅黑" panose="020B0503020204020204" pitchFamily="34" charset="-122"/>
                    <a:sym typeface="微软雅黑" panose="020B0503020204020204" pitchFamily="34" charset="-122"/>
                  </a:rPr>
                  <a:t>新闻尾翼</a:t>
                </a:r>
              </a:p>
            </p:txBody>
          </p:sp>
        </p:grpSp>
        <p:grpSp>
          <p:nvGrpSpPr>
            <p:cNvPr id="8" name="Group 1392"/>
            <p:cNvGrpSpPr/>
            <p:nvPr/>
          </p:nvGrpSpPr>
          <p:grpSpPr>
            <a:xfrm>
              <a:off x="7388870" y="0"/>
              <a:ext cx="3078699" cy="2770830"/>
              <a:chOff x="0" y="0"/>
              <a:chExt cx="3078697" cy="2770828"/>
            </a:xfrm>
          </p:grpSpPr>
          <p:sp>
            <p:nvSpPr>
              <p:cNvPr id="1390" name="Shape 1390"/>
              <p:cNvSpPr/>
              <p:nvPr/>
            </p:nvSpPr>
            <p:spPr>
              <a:xfrm>
                <a:off x="-1" y="-1"/>
                <a:ext cx="3078699" cy="277083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9966"/>
              </a:solidFill>
              <a:ln w="12700" cap="flat">
                <a:noFill/>
                <a:miter lim="400000"/>
                <a:tailEnd type="triangle" w="med" len="med"/>
              </a:ln>
              <a:effectLst/>
            </p:spPr>
            <p:txBody>
              <a:bodyPr wrap="square" lIns="18573" tIns="18573" rIns="18573" bIns="18573" numCol="1" anchor="ctr">
                <a:noAutofit/>
              </a:bodyPr>
              <a:lstStyle/>
              <a:p>
                <a:pPr defTabSz="371475">
                  <a:defRPr sz="16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1100" b="1" dirty="0">
                  <a:latin typeface="+mj-ea"/>
                  <a:ea typeface="+mj-ea"/>
                  <a:cs typeface="微软雅黑" panose="020B0503020204020204" pitchFamily="34" charset="-122"/>
                </a:endParaRPr>
              </a:p>
            </p:txBody>
          </p:sp>
          <p:sp>
            <p:nvSpPr>
              <p:cNvPr id="1391" name="Shape 1391"/>
              <p:cNvSpPr/>
              <p:nvPr/>
            </p:nvSpPr>
            <p:spPr>
              <a:xfrm>
                <a:off x="450865" y="960072"/>
                <a:ext cx="2176968" cy="850682"/>
              </a:xfrm>
              <a:prstGeom prst="rect">
                <a:avLst/>
              </a:prstGeom>
              <a:noFill/>
              <a:ln w="12700" cap="flat">
                <a:noFill/>
                <a:miter lim="400000"/>
              </a:ln>
              <a:effectLst/>
            </p:spPr>
            <p:txBody>
              <a:bodyPr wrap="square" lIns="18573" tIns="18573" rIns="18573" bIns="18573" numCol="1" anchor="ctr">
                <a:noAutofit/>
              </a:bodyPr>
              <a:lstStyle>
                <a:lvl1pPr defTabSz="914400">
                  <a:defRPr sz="16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pPr lvl="0">
                  <a:defRPr sz="1800">
                    <a:solidFill>
                      <a:srgbClr val="000000"/>
                    </a:solidFill>
                  </a:defRPr>
                </a:pPr>
                <a:r>
                  <a:rPr sz="1100" b="1" dirty="0">
                    <a:latin typeface="+mj-ea"/>
                    <a:ea typeface="+mj-ea"/>
                    <a:cs typeface="微软雅黑" panose="020B0503020204020204" pitchFamily="34" charset="-122"/>
                  </a:rPr>
                  <a:t>论坛</a:t>
                </a:r>
              </a:p>
            </p:txBody>
          </p:sp>
        </p:grpSp>
        <p:grpSp>
          <p:nvGrpSpPr>
            <p:cNvPr id="9" name="Group 1395"/>
            <p:cNvGrpSpPr/>
            <p:nvPr/>
          </p:nvGrpSpPr>
          <p:grpSpPr>
            <a:xfrm>
              <a:off x="8620350" y="2955549"/>
              <a:ext cx="2462961" cy="2216664"/>
              <a:chOff x="0" y="0"/>
              <a:chExt cx="2462959" cy="2216663"/>
            </a:xfrm>
          </p:grpSpPr>
          <p:sp>
            <p:nvSpPr>
              <p:cNvPr id="1393" name="Shape 1393"/>
              <p:cNvSpPr/>
              <p:nvPr/>
            </p:nvSpPr>
            <p:spPr>
              <a:xfrm>
                <a:off x="0" y="-1"/>
                <a:ext cx="2462960" cy="221666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5050"/>
              </a:solidFill>
              <a:ln w="12700" cap="flat">
                <a:noFill/>
                <a:miter lim="400000"/>
                <a:tailEnd type="triangle" w="med" len="med"/>
              </a:ln>
              <a:effectLst/>
            </p:spPr>
            <p:txBody>
              <a:bodyPr wrap="square" lIns="18573" tIns="18573" rIns="18573" bIns="18573" numCol="1" anchor="ctr">
                <a:noAutofit/>
              </a:bodyPr>
              <a:lstStyle/>
              <a:p>
                <a:pPr defTabSz="371475">
                  <a:defRPr sz="16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1100" b="1" dirty="0">
                  <a:latin typeface="+mj-ea"/>
                  <a:ea typeface="+mj-ea"/>
                  <a:cs typeface="微软雅黑" panose="020B0503020204020204" pitchFamily="34" charset="-122"/>
                </a:endParaRPr>
              </a:p>
            </p:txBody>
          </p:sp>
          <p:sp>
            <p:nvSpPr>
              <p:cNvPr id="1394" name="Shape 1394"/>
              <p:cNvSpPr/>
              <p:nvPr/>
            </p:nvSpPr>
            <p:spPr>
              <a:xfrm>
                <a:off x="360692" y="682989"/>
                <a:ext cx="1741573" cy="850682"/>
              </a:xfrm>
              <a:prstGeom prst="rect">
                <a:avLst/>
              </a:prstGeom>
              <a:noFill/>
              <a:ln w="12700" cap="flat">
                <a:noFill/>
                <a:miter lim="400000"/>
              </a:ln>
              <a:effectLst/>
            </p:spPr>
            <p:txBody>
              <a:bodyPr wrap="square" lIns="18573" tIns="18573" rIns="18573" bIns="18573" numCol="1" anchor="ctr">
                <a:noAutofit/>
              </a:bodyPr>
              <a:lstStyle>
                <a:lvl1pPr defTabSz="914400">
                  <a:defRPr sz="16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pPr lvl="0">
                  <a:defRPr sz="1800">
                    <a:solidFill>
                      <a:srgbClr val="000000"/>
                    </a:solidFill>
                  </a:defRPr>
                </a:pPr>
                <a:r>
                  <a:rPr sz="1100" b="1" dirty="0">
                    <a:latin typeface="+mj-ea"/>
                    <a:ea typeface="+mj-ea"/>
                    <a:cs typeface="微软雅黑" panose="020B0503020204020204" pitchFamily="34" charset="-122"/>
                  </a:rPr>
                  <a:t>微博</a:t>
                </a:r>
              </a:p>
            </p:txBody>
          </p:sp>
        </p:grpSp>
        <p:sp>
          <p:nvSpPr>
            <p:cNvPr id="1396" name="Shape 1396"/>
            <p:cNvSpPr/>
            <p:nvPr/>
          </p:nvSpPr>
          <p:spPr>
            <a:xfrm>
              <a:off x="-1" y="1939576"/>
              <a:ext cx="615739" cy="55416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C000"/>
            </a:solidFill>
            <a:ln w="12700" cap="flat">
              <a:noFill/>
              <a:miter lim="400000"/>
              <a:tailEnd type="triangle" w="med" len="med"/>
            </a:ln>
            <a:effectLst/>
          </p:spPr>
          <p:txBody>
            <a:bodyPr wrap="square" lIns="18573" tIns="18573" rIns="18573" bIns="18573" numCol="1" anchor="ctr">
              <a:noAutofit/>
            </a:bodyPr>
            <a:lstStyle/>
            <a:p>
              <a:pPr defTabSz="371475">
                <a:defRPr sz="16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1100" b="1" dirty="0">
                <a:latin typeface="+mj-ea"/>
                <a:ea typeface="+mj-ea"/>
                <a:cs typeface="微软雅黑" panose="020B0503020204020204" pitchFamily="34" charset="-122"/>
              </a:endParaRPr>
            </a:p>
          </p:txBody>
        </p:sp>
        <p:grpSp>
          <p:nvGrpSpPr>
            <p:cNvPr id="10" name="Group 1399"/>
            <p:cNvGrpSpPr/>
            <p:nvPr/>
          </p:nvGrpSpPr>
          <p:grpSpPr>
            <a:xfrm>
              <a:off x="7238017" y="3991336"/>
              <a:ext cx="1122693" cy="1182508"/>
              <a:chOff x="0" y="0"/>
              <a:chExt cx="1122692" cy="1182506"/>
            </a:xfrm>
          </p:grpSpPr>
          <p:sp>
            <p:nvSpPr>
              <p:cNvPr id="1397" name="Shape 1397"/>
              <p:cNvSpPr/>
              <p:nvPr/>
            </p:nvSpPr>
            <p:spPr>
              <a:xfrm>
                <a:off x="0" y="23674"/>
                <a:ext cx="1122693" cy="1135159"/>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10C6C9"/>
              </a:solidFill>
              <a:ln w="12700" cap="flat">
                <a:noFill/>
                <a:miter lim="400000"/>
                <a:tailEnd type="triangle" w="med" len="med"/>
              </a:ln>
              <a:effectLst/>
            </p:spPr>
            <p:txBody>
              <a:bodyPr wrap="square" lIns="18573" tIns="18573" rIns="18573" bIns="18573" numCol="1" anchor="ctr">
                <a:noAutofit/>
              </a:bodyPr>
              <a:lstStyle/>
              <a:p>
                <a:pPr defTabSz="371475">
                  <a:defRPr sz="12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1000" b="1" dirty="0">
                  <a:latin typeface="+mj-ea"/>
                  <a:ea typeface="+mj-ea"/>
                  <a:cs typeface="微软雅黑" panose="020B0503020204020204" pitchFamily="34" charset="-122"/>
                </a:endParaRPr>
              </a:p>
            </p:txBody>
          </p:sp>
          <p:sp>
            <p:nvSpPr>
              <p:cNvPr id="1398" name="Shape 1398"/>
              <p:cNvSpPr/>
              <p:nvPr/>
            </p:nvSpPr>
            <p:spPr>
              <a:xfrm>
                <a:off x="164414" y="0"/>
                <a:ext cx="793865" cy="1182507"/>
              </a:xfrm>
              <a:prstGeom prst="rect">
                <a:avLst/>
              </a:prstGeom>
              <a:noFill/>
              <a:ln w="12700" cap="flat">
                <a:noFill/>
                <a:miter lim="400000"/>
              </a:ln>
              <a:effectLst/>
            </p:spPr>
            <p:txBody>
              <a:bodyPr wrap="square" lIns="18573" tIns="18573" rIns="18573" bIns="18573" numCol="1" anchor="ctr">
                <a:noAutofit/>
              </a:bodyPr>
              <a:lstStyle>
                <a:lvl1pPr defTabSz="914400">
                  <a:defRPr sz="12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pPr lvl="0">
                  <a:defRPr sz="1800">
                    <a:solidFill>
                      <a:srgbClr val="000000"/>
                    </a:solidFill>
                  </a:defRPr>
                </a:pPr>
                <a:r>
                  <a:rPr sz="1000" b="1" dirty="0">
                    <a:latin typeface="+mj-ea"/>
                    <a:ea typeface="+mj-ea"/>
                    <a:cs typeface="微软雅黑" panose="020B0503020204020204" pitchFamily="34" charset="-122"/>
                  </a:rPr>
                  <a:t>微信</a:t>
                </a:r>
              </a:p>
            </p:txBody>
          </p:sp>
        </p:grpSp>
      </p:grpSp>
      <p:sp>
        <p:nvSpPr>
          <p:cNvPr id="1401" name="Shape 1401"/>
          <p:cNvSpPr/>
          <p:nvPr/>
        </p:nvSpPr>
        <p:spPr>
          <a:xfrm>
            <a:off x="6236630" y="2156208"/>
            <a:ext cx="967423" cy="357844"/>
          </a:xfrm>
          <a:prstGeom prst="rect">
            <a:avLst/>
          </a:prstGeom>
          <a:ln w="12700">
            <a:miter lim="400000"/>
          </a:ln>
        </p:spPr>
        <p:txBody>
          <a:bodyPr lIns="18573" rIns="18573"/>
          <a:lstStyle>
            <a:lvl1pPr defTabSz="914400">
              <a:defRPr sz="3300">
                <a:solidFill>
                  <a:srgbClr val="009AE5"/>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pPr lvl="0">
              <a:defRPr sz="1800">
                <a:solidFill>
                  <a:srgbClr val="000000"/>
                </a:solidFill>
              </a:defRPr>
            </a:pPr>
            <a:r>
              <a:rPr sz="2400" b="1" dirty="0">
                <a:latin typeface="+mj-ea"/>
                <a:ea typeface="+mj-ea"/>
                <a:cs typeface="微软雅黑" panose="020B0503020204020204" pitchFamily="34" charset="-122"/>
              </a:rPr>
              <a:t>Now</a:t>
            </a:r>
          </a:p>
        </p:txBody>
      </p:sp>
      <p:sp>
        <p:nvSpPr>
          <p:cNvPr id="1402" name="Shape 1402"/>
          <p:cNvSpPr/>
          <p:nvPr/>
        </p:nvSpPr>
        <p:spPr>
          <a:xfrm>
            <a:off x="1326073" y="5072807"/>
            <a:ext cx="7655302" cy="627453"/>
          </a:xfrm>
          <a:prstGeom prst="rect">
            <a:avLst/>
          </a:prstGeom>
          <a:ln w="12700">
            <a:miter lim="400000"/>
          </a:ln>
        </p:spPr>
        <p:txBody>
          <a:bodyPr lIns="18573" rIns="18573"/>
          <a:lstStyle/>
          <a:p>
            <a:pPr marL="116205" indent="-116205" defTabSz="371475">
              <a:spcBef>
                <a:spcPts val="245"/>
              </a:spcBef>
              <a:buClr>
                <a:srgbClr val="808080"/>
              </a:buClr>
              <a:buSzPct val="100000"/>
              <a:buFont typeface="Wingdings" panose="05000000000000000000"/>
              <a:buChar char="●"/>
              <a:defRPr sz="1800"/>
            </a:pPr>
            <a:r>
              <a:rPr sz="1400" b="1" dirty="0">
                <a:solidFill>
                  <a:srgbClr val="808080"/>
                </a:solidFill>
                <a:latin typeface="+mj-ea"/>
                <a:ea typeface="+mj-ea"/>
                <a:cs typeface="微软雅黑" panose="020B0503020204020204" pitchFamily="34" charset="-122"/>
                <a:sym typeface="微软雅黑" panose="020B0503020204020204" pitchFamily="34" charset="-122"/>
              </a:rPr>
              <a:t>目前可以将舆情监控范围将涵盖汽车垂直网站新闻</a:t>
            </a:r>
            <a:r>
              <a:rPr sz="1400" b="1" dirty="0">
                <a:solidFill>
                  <a:srgbClr val="009AE5"/>
                </a:solidFill>
                <a:latin typeface="+mj-ea"/>
                <a:ea typeface="+mj-ea"/>
                <a:cs typeface="微软雅黑" panose="020B0503020204020204" pitchFamily="34" charset="-122"/>
                <a:sym typeface="微软雅黑" panose="020B0503020204020204" pitchFamily="34" charset="-122"/>
              </a:rPr>
              <a:t>尾翼、微博、贴吧、论坛</a:t>
            </a:r>
            <a:r>
              <a:rPr sz="1400" b="1" dirty="0">
                <a:solidFill>
                  <a:srgbClr val="808080"/>
                </a:solidFill>
                <a:latin typeface="+mj-ea"/>
                <a:ea typeface="+mj-ea"/>
                <a:cs typeface="微软雅黑" panose="020B0503020204020204" pitchFamily="34" charset="-122"/>
                <a:sym typeface="微软雅黑" panose="020B0503020204020204" pitchFamily="34" charset="-122"/>
              </a:rPr>
              <a:t>及</a:t>
            </a:r>
            <a:r>
              <a:rPr sz="1400" b="1" dirty="0">
                <a:solidFill>
                  <a:srgbClr val="009AE5"/>
                </a:solidFill>
                <a:latin typeface="+mj-ea"/>
                <a:ea typeface="+mj-ea"/>
                <a:cs typeface="微软雅黑" panose="020B0503020204020204" pitchFamily="34" charset="-122"/>
                <a:sym typeface="微软雅黑" panose="020B0503020204020204" pitchFamily="34" charset="-122"/>
              </a:rPr>
              <a:t>博客等</a:t>
            </a:r>
            <a:r>
              <a:rPr sz="1400" b="1" dirty="0">
                <a:solidFill>
                  <a:srgbClr val="808080"/>
                </a:solidFill>
                <a:latin typeface="+mj-ea"/>
                <a:ea typeface="+mj-ea"/>
                <a:cs typeface="微软雅黑" panose="020B0503020204020204" pitchFamily="34" charset="-122"/>
                <a:sym typeface="微软雅黑" panose="020B0503020204020204" pitchFamily="34" charset="-122"/>
              </a:rPr>
              <a:t>各大渠道</a:t>
            </a:r>
          </a:p>
          <a:p>
            <a:pPr marL="116205" indent="-116205" defTabSz="371475">
              <a:spcBef>
                <a:spcPts val="245"/>
              </a:spcBef>
              <a:buClr>
                <a:srgbClr val="808080"/>
              </a:buClr>
              <a:buSzPct val="100000"/>
              <a:buFont typeface="Wingdings" panose="05000000000000000000"/>
              <a:buChar char="●"/>
              <a:defRPr sz="1800"/>
            </a:pPr>
            <a:r>
              <a:rPr sz="1400" b="1" dirty="0">
                <a:solidFill>
                  <a:srgbClr val="808080"/>
                </a:solidFill>
                <a:latin typeface="+mj-ea"/>
                <a:ea typeface="+mj-ea"/>
                <a:cs typeface="微软雅黑" panose="020B0503020204020204" pitchFamily="34" charset="-122"/>
                <a:sym typeface="微软雅黑" panose="020B0503020204020204" pitchFamily="34" charset="-122"/>
              </a:rPr>
              <a:t>系统抓取+人工处理，360°无死角</a:t>
            </a:r>
          </a:p>
        </p:txBody>
      </p:sp>
      <p:sp>
        <p:nvSpPr>
          <p:cNvPr id="1403" name="Shape 1403"/>
          <p:cNvSpPr>
            <a:spLocks noGrp="1"/>
          </p:cNvSpPr>
          <p:nvPr>
            <p:ph type="title" idx="4294967295"/>
          </p:nvPr>
        </p:nvSpPr>
        <p:spPr>
          <a:xfrm>
            <a:off x="1177999" y="1251035"/>
            <a:ext cx="8915400" cy="595268"/>
          </a:xfrm>
          <a:prstGeom prst="rect">
            <a:avLst/>
          </a:prstGeom>
        </p:spPr>
        <p:txBody>
          <a:bodyPr>
            <a:normAutofit/>
          </a:bodyPr>
          <a:lstStyle>
            <a:lvl1pPr>
              <a:defRPr sz="6000">
                <a:solidFill>
                  <a:srgbClr val="36B0EA"/>
                </a:solidFill>
              </a:defRPr>
            </a:lvl1pPr>
          </a:lstStyle>
          <a:p>
            <a:pPr lvl="0">
              <a:defRPr sz="1800">
                <a:solidFill>
                  <a:srgbClr val="000000"/>
                </a:solidFill>
              </a:defRPr>
            </a:pPr>
            <a:r>
              <a:rPr sz="2440">
                <a:latin typeface="+mj-ea"/>
              </a:rPr>
              <a:t>监控范围</a:t>
            </a:r>
          </a:p>
        </p:txBody>
      </p:sp>
      <p:sp>
        <p:nvSpPr>
          <p:cNvPr id="34" name="标题 1"/>
          <p:cNvSpPr txBox="1"/>
          <p:nvPr/>
        </p:nvSpPr>
        <p:spPr bwMode="auto">
          <a:xfrm>
            <a:off x="1019175" y="287338"/>
            <a:ext cx="7953375" cy="44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eaLnBrk="0" fontAlgn="base" hangingPunct="0">
              <a:lnSpc>
                <a:spcPct val="103000"/>
              </a:lnSpc>
              <a:spcBef>
                <a:spcPct val="0"/>
              </a:spcBef>
              <a:spcAft>
                <a:spcPct val="0"/>
              </a:spcAft>
              <a:defRPr sz="2800">
                <a:solidFill>
                  <a:schemeClr val="tx1"/>
                </a:solidFill>
                <a:latin typeface="+mj-lt"/>
                <a:ea typeface="+mj-ea"/>
                <a:cs typeface="+mj-cs"/>
              </a:defRPr>
            </a:lvl1pPr>
            <a:lvl2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2pPr>
            <a:lvl3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3pPr>
            <a:lvl4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4pPr>
            <a:lvl5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5pPr>
            <a:lvl6pPr marL="457200" algn="l" rtl="0" eaLnBrk="0" fontAlgn="base" hangingPunct="0">
              <a:lnSpc>
                <a:spcPct val="103000"/>
              </a:lnSpc>
              <a:spcBef>
                <a:spcPct val="0"/>
              </a:spcBef>
              <a:spcAft>
                <a:spcPct val="0"/>
              </a:spcAft>
              <a:defRPr sz="2800">
                <a:solidFill>
                  <a:schemeClr val="tx1"/>
                </a:solidFill>
                <a:latin typeface="VW Headline OT-Black" pitchFamily="34" charset="0"/>
              </a:defRPr>
            </a:lvl6pPr>
            <a:lvl7pPr marL="914400" algn="l" rtl="0" eaLnBrk="0" fontAlgn="base" hangingPunct="0">
              <a:lnSpc>
                <a:spcPct val="103000"/>
              </a:lnSpc>
              <a:spcBef>
                <a:spcPct val="0"/>
              </a:spcBef>
              <a:spcAft>
                <a:spcPct val="0"/>
              </a:spcAft>
              <a:defRPr sz="2800">
                <a:solidFill>
                  <a:schemeClr val="tx1"/>
                </a:solidFill>
                <a:latin typeface="VW Headline OT-Black" pitchFamily="34" charset="0"/>
              </a:defRPr>
            </a:lvl7pPr>
            <a:lvl8pPr marL="1371600" algn="l" rtl="0" eaLnBrk="0" fontAlgn="base" hangingPunct="0">
              <a:lnSpc>
                <a:spcPct val="103000"/>
              </a:lnSpc>
              <a:spcBef>
                <a:spcPct val="0"/>
              </a:spcBef>
              <a:spcAft>
                <a:spcPct val="0"/>
              </a:spcAft>
              <a:defRPr sz="2800">
                <a:solidFill>
                  <a:schemeClr val="tx1"/>
                </a:solidFill>
                <a:latin typeface="VW Headline OT-Black" pitchFamily="34" charset="0"/>
              </a:defRPr>
            </a:lvl8pPr>
            <a:lvl9pPr marL="1828800" algn="l" rtl="0" eaLnBrk="0" fontAlgn="base" hangingPunct="0">
              <a:lnSpc>
                <a:spcPct val="103000"/>
              </a:lnSpc>
              <a:spcBef>
                <a:spcPct val="0"/>
              </a:spcBef>
              <a:spcAft>
                <a:spcPct val="0"/>
              </a:spcAft>
              <a:defRPr sz="2800">
                <a:solidFill>
                  <a:schemeClr val="tx1"/>
                </a:solidFill>
                <a:latin typeface="VW Headline OT-Black" pitchFamily="34" charset="0"/>
              </a:defRPr>
            </a:lvl9pPr>
          </a:lstStyle>
          <a:p>
            <a:r>
              <a:rPr lang="zh-CN" altLang="en-US" kern="0" dirty="0">
                <a:latin typeface="+mj-ea"/>
              </a:rPr>
              <a:t>舆情监控</a:t>
            </a: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6" name="Shape 1406"/>
          <p:cNvSpPr>
            <a:spLocks noGrp="1"/>
          </p:cNvSpPr>
          <p:nvPr>
            <p:ph type="title" idx="4294967295"/>
          </p:nvPr>
        </p:nvSpPr>
        <p:spPr>
          <a:xfrm>
            <a:off x="1177999" y="1251035"/>
            <a:ext cx="8915400" cy="595268"/>
          </a:xfrm>
          <a:prstGeom prst="rect">
            <a:avLst/>
          </a:prstGeom>
        </p:spPr>
        <p:txBody>
          <a:bodyPr>
            <a:normAutofit/>
          </a:bodyPr>
          <a:lstStyle>
            <a:lvl1pPr>
              <a:defRPr sz="6000">
                <a:solidFill>
                  <a:srgbClr val="36B0EA"/>
                </a:solidFill>
              </a:defRPr>
            </a:lvl1pPr>
          </a:lstStyle>
          <a:p>
            <a:pPr lvl="0">
              <a:defRPr sz="1800">
                <a:solidFill>
                  <a:srgbClr val="000000"/>
                </a:solidFill>
              </a:defRPr>
            </a:pPr>
            <a:r>
              <a:rPr sz="2440" b="1">
                <a:solidFill>
                  <a:schemeClr val="tx1"/>
                </a:solidFill>
                <a:latin typeface="+mj-ea"/>
              </a:rPr>
              <a:t>负面信息应对</a:t>
            </a:r>
          </a:p>
        </p:txBody>
      </p:sp>
      <p:grpSp>
        <p:nvGrpSpPr>
          <p:cNvPr id="2" name="Group 1415"/>
          <p:cNvGrpSpPr/>
          <p:nvPr/>
        </p:nvGrpSpPr>
        <p:grpSpPr>
          <a:xfrm>
            <a:off x="1243205" y="2272567"/>
            <a:ext cx="1510030" cy="948517"/>
            <a:chOff x="0" y="0"/>
            <a:chExt cx="3716997" cy="2334811"/>
          </a:xfrm>
        </p:grpSpPr>
        <p:grpSp>
          <p:nvGrpSpPr>
            <p:cNvPr id="3" name="Group 1410"/>
            <p:cNvGrpSpPr/>
            <p:nvPr/>
          </p:nvGrpSpPr>
          <p:grpSpPr>
            <a:xfrm>
              <a:off x="-1" y="0"/>
              <a:ext cx="3716999" cy="697083"/>
              <a:chOff x="0" y="0"/>
              <a:chExt cx="3716997" cy="697082"/>
            </a:xfrm>
          </p:grpSpPr>
          <p:sp>
            <p:nvSpPr>
              <p:cNvPr id="1408" name="Shape 1408"/>
              <p:cNvSpPr/>
              <p:nvPr/>
            </p:nvSpPr>
            <p:spPr>
              <a:xfrm>
                <a:off x="0" y="34920"/>
                <a:ext cx="3716998" cy="627243"/>
              </a:xfrm>
              <a:prstGeom prst="rect">
                <a:avLst/>
              </a:prstGeom>
              <a:solidFill>
                <a:srgbClr val="D9D9D9"/>
              </a:solidFill>
              <a:ln w="12700" cap="flat">
                <a:noFill/>
                <a:miter lim="400000"/>
                <a:tailEnd type="triangle" w="med" len="med"/>
              </a:ln>
              <a:effectLst/>
            </p:spPr>
            <p:txBody>
              <a:bodyPr wrap="square" lIns="18573" tIns="18573" rIns="18573" bIns="18573" numCol="1" anchor="ctr">
                <a:noAutofit/>
              </a:bodyPr>
              <a:lstStyle/>
              <a:p>
                <a:pPr defTabSz="371475">
                  <a:defRPr sz="12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490" b="1" dirty="0">
                  <a:solidFill>
                    <a:schemeClr val="tx1"/>
                  </a:solidFill>
                  <a:latin typeface="+mj-ea"/>
                  <a:ea typeface="+mj-ea"/>
                  <a:cs typeface="微软雅黑" panose="020B0503020204020204" pitchFamily="34" charset="-122"/>
                </a:endParaRPr>
              </a:p>
            </p:txBody>
          </p:sp>
          <p:sp>
            <p:nvSpPr>
              <p:cNvPr id="1409" name="Shape 1409"/>
              <p:cNvSpPr/>
              <p:nvPr/>
            </p:nvSpPr>
            <p:spPr>
              <a:xfrm>
                <a:off x="0" y="0"/>
                <a:ext cx="3716998" cy="697083"/>
              </a:xfrm>
              <a:prstGeom prst="rect">
                <a:avLst/>
              </a:prstGeom>
              <a:noFill/>
              <a:ln w="12700" cap="flat">
                <a:noFill/>
                <a:miter lim="400000"/>
              </a:ln>
              <a:effectLst/>
            </p:spPr>
            <p:txBody>
              <a:bodyPr wrap="square" lIns="18573" tIns="18573" rIns="18573" bIns="18573" numCol="1" anchor="ctr">
                <a:noAutofit/>
              </a:bodyPr>
              <a:lstStyle/>
              <a:p>
                <a:pPr defTabSz="371475">
                  <a:spcBef>
                    <a:spcPts val="245"/>
                  </a:spcBef>
                  <a:defRPr sz="1800"/>
                </a:pPr>
                <a:r>
                  <a:rPr sz="1220" b="1" dirty="0">
                    <a:solidFill>
                      <a:schemeClr val="tx1"/>
                    </a:solidFill>
                    <a:latin typeface="+mj-ea"/>
                    <a:ea typeface="+mj-ea"/>
                    <a:cs typeface="微软雅黑" panose="020B0503020204020204" pitchFamily="34" charset="-122"/>
                    <a:sym typeface="微软雅黑" panose="020B0503020204020204" pitchFamily="34" charset="-122"/>
                  </a:rPr>
                  <a:t> 01</a:t>
                </a:r>
              </a:p>
            </p:txBody>
          </p:sp>
        </p:grpSp>
        <p:grpSp>
          <p:nvGrpSpPr>
            <p:cNvPr id="4" name="Group 1413"/>
            <p:cNvGrpSpPr/>
            <p:nvPr/>
          </p:nvGrpSpPr>
          <p:grpSpPr>
            <a:xfrm>
              <a:off x="-1" y="662163"/>
              <a:ext cx="3716999" cy="1254485"/>
              <a:chOff x="0" y="0"/>
              <a:chExt cx="3716997" cy="1254484"/>
            </a:xfrm>
          </p:grpSpPr>
          <p:sp>
            <p:nvSpPr>
              <p:cNvPr id="1411" name="Shape 1411"/>
              <p:cNvSpPr/>
              <p:nvPr/>
            </p:nvSpPr>
            <p:spPr>
              <a:xfrm>
                <a:off x="-1" y="-1"/>
                <a:ext cx="3716999" cy="1254486"/>
              </a:xfrm>
              <a:prstGeom prst="rect">
                <a:avLst/>
              </a:prstGeom>
              <a:solidFill>
                <a:srgbClr val="C00000"/>
              </a:solidFill>
              <a:ln w="12700" cap="flat">
                <a:noFill/>
                <a:miter lim="400000"/>
                <a:tailEnd type="triangle" w="med" len="med"/>
              </a:ln>
              <a:effectLst/>
            </p:spPr>
            <p:txBody>
              <a:bodyPr wrap="square" lIns="18573" tIns="18573" rIns="18573" bIns="18573" numCol="1" anchor="ctr">
                <a:noAutofit/>
              </a:bodyPr>
              <a:lstStyle/>
              <a:p>
                <a:pPr defTabSz="371475">
                  <a:defRPr sz="1800">
                    <a:solidFill>
                      <a:srgbClr val="FFFFFF"/>
                    </a:solidFill>
                    <a:latin typeface="Calibri" panose="020F0502020204030204"/>
                    <a:ea typeface="Calibri" panose="020F0502020204030204"/>
                    <a:cs typeface="Calibri" panose="020F0502020204030204"/>
                    <a:sym typeface="Calibri" panose="020F0502020204030204"/>
                  </a:defRPr>
                </a:pPr>
                <a:endParaRPr sz="730" b="1" dirty="0">
                  <a:solidFill>
                    <a:schemeClr val="tx1"/>
                  </a:solidFill>
                  <a:latin typeface="+mj-ea"/>
                  <a:ea typeface="+mj-ea"/>
                  <a:cs typeface="微软雅黑" panose="020B0503020204020204" pitchFamily="34" charset="-122"/>
                </a:endParaRPr>
              </a:p>
            </p:txBody>
          </p:sp>
          <p:sp>
            <p:nvSpPr>
              <p:cNvPr id="1412" name="Shape 1412"/>
              <p:cNvSpPr/>
              <p:nvPr/>
            </p:nvSpPr>
            <p:spPr>
              <a:xfrm>
                <a:off x="-1" y="203584"/>
                <a:ext cx="3716999" cy="847317"/>
              </a:xfrm>
              <a:prstGeom prst="rect">
                <a:avLst/>
              </a:prstGeom>
              <a:noFill/>
              <a:ln w="12700" cap="flat">
                <a:noFill/>
                <a:miter lim="400000"/>
              </a:ln>
              <a:effectLst/>
            </p:spPr>
            <p:txBody>
              <a:bodyPr wrap="square" lIns="18573" tIns="18573" rIns="18573" bIns="18573" numCol="1" anchor="ctr">
                <a:noAutofit/>
              </a:bodyPr>
              <a:lstStyle>
                <a:lvl1pPr defTabSz="914400">
                  <a:spcBef>
                    <a:spcPts val="600"/>
                  </a:spcBef>
                  <a:defRPr sz="3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pPr lvl="0">
                  <a:defRPr sz="1800">
                    <a:solidFill>
                      <a:srgbClr val="000000"/>
                    </a:solidFill>
                  </a:defRPr>
                </a:pPr>
                <a:r>
                  <a:rPr sz="1220" b="1" dirty="0">
                    <a:solidFill>
                      <a:schemeClr val="tx1"/>
                    </a:solidFill>
                    <a:latin typeface="+mj-ea"/>
                    <a:ea typeface="+mj-ea"/>
                    <a:cs typeface="微软雅黑" panose="020B0503020204020204" pitchFamily="34" charset="-122"/>
                  </a:rPr>
                  <a:t>以静制动</a:t>
                </a:r>
              </a:p>
            </p:txBody>
          </p:sp>
        </p:grpSp>
        <p:sp>
          <p:nvSpPr>
            <p:cNvPr id="1414" name="Shape 1414"/>
            <p:cNvSpPr/>
            <p:nvPr/>
          </p:nvSpPr>
          <p:spPr>
            <a:xfrm>
              <a:off x="1393873" y="1916649"/>
              <a:ext cx="929251" cy="418163"/>
            </a:xfrm>
            <a:prstGeom prst="triangle">
              <a:avLst/>
            </a:prstGeom>
            <a:solidFill>
              <a:srgbClr val="C00000"/>
            </a:solidFill>
            <a:ln w="12700" cap="flat">
              <a:noFill/>
              <a:miter lim="400000"/>
              <a:tailEnd type="triangle" w="med" len="med"/>
            </a:ln>
            <a:effectLst/>
          </p:spPr>
          <p:txBody>
            <a:bodyPr wrap="square" lIns="18573" tIns="18573" rIns="18573" bIns="18573" numCol="1" anchor="ctr">
              <a:noAutofit/>
            </a:bodyPr>
            <a:lstStyle/>
            <a:p>
              <a:pPr defTabSz="371475">
                <a:defRPr sz="1800">
                  <a:solidFill>
                    <a:srgbClr val="FFFFFF"/>
                  </a:solidFill>
                  <a:latin typeface="Calibri" panose="020F0502020204030204"/>
                  <a:ea typeface="Calibri" panose="020F0502020204030204"/>
                  <a:cs typeface="Calibri" panose="020F0502020204030204"/>
                  <a:sym typeface="Calibri" panose="020F0502020204030204"/>
                </a:defRPr>
              </a:pPr>
              <a:endParaRPr sz="730" b="1" dirty="0">
                <a:solidFill>
                  <a:schemeClr val="tx1"/>
                </a:solidFill>
                <a:latin typeface="+mj-ea"/>
                <a:ea typeface="+mj-ea"/>
                <a:cs typeface="微软雅黑" panose="020B0503020204020204" pitchFamily="34" charset="-122"/>
              </a:endParaRPr>
            </a:p>
          </p:txBody>
        </p:sp>
      </p:grpSp>
      <p:grpSp>
        <p:nvGrpSpPr>
          <p:cNvPr id="5" name="Group 1418"/>
          <p:cNvGrpSpPr/>
          <p:nvPr/>
        </p:nvGrpSpPr>
        <p:grpSpPr>
          <a:xfrm>
            <a:off x="3158007" y="2272567"/>
            <a:ext cx="1510030" cy="283190"/>
            <a:chOff x="0" y="0"/>
            <a:chExt cx="3716997" cy="697082"/>
          </a:xfrm>
        </p:grpSpPr>
        <p:sp>
          <p:nvSpPr>
            <p:cNvPr id="1416" name="Shape 1416"/>
            <p:cNvSpPr/>
            <p:nvPr/>
          </p:nvSpPr>
          <p:spPr>
            <a:xfrm>
              <a:off x="0" y="34920"/>
              <a:ext cx="3716998" cy="627243"/>
            </a:xfrm>
            <a:prstGeom prst="rect">
              <a:avLst/>
            </a:prstGeom>
            <a:solidFill>
              <a:srgbClr val="D9D9D9"/>
            </a:solidFill>
            <a:ln w="12700" cap="flat">
              <a:noFill/>
              <a:miter lim="400000"/>
              <a:tailEnd type="triangle" w="med" len="med"/>
            </a:ln>
            <a:effectLst/>
          </p:spPr>
          <p:txBody>
            <a:bodyPr wrap="square" lIns="18573" tIns="18573" rIns="18573" bIns="18573" numCol="1" anchor="ctr">
              <a:noAutofit/>
            </a:bodyPr>
            <a:lstStyle/>
            <a:p>
              <a:pPr defTabSz="371475">
                <a:defRPr sz="12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490" b="1" dirty="0">
                <a:solidFill>
                  <a:schemeClr val="tx1"/>
                </a:solidFill>
                <a:latin typeface="+mj-ea"/>
                <a:ea typeface="+mj-ea"/>
                <a:cs typeface="微软雅黑" panose="020B0503020204020204" pitchFamily="34" charset="-122"/>
              </a:endParaRPr>
            </a:p>
          </p:txBody>
        </p:sp>
        <p:sp>
          <p:nvSpPr>
            <p:cNvPr id="1417" name="Shape 1417"/>
            <p:cNvSpPr/>
            <p:nvPr/>
          </p:nvSpPr>
          <p:spPr>
            <a:xfrm>
              <a:off x="0" y="0"/>
              <a:ext cx="3716998" cy="697083"/>
            </a:xfrm>
            <a:prstGeom prst="rect">
              <a:avLst/>
            </a:prstGeom>
            <a:noFill/>
            <a:ln w="12700" cap="flat">
              <a:noFill/>
              <a:miter lim="400000"/>
            </a:ln>
            <a:effectLst/>
          </p:spPr>
          <p:txBody>
            <a:bodyPr wrap="square" lIns="18573" tIns="18573" rIns="18573" bIns="18573" numCol="1" anchor="ctr">
              <a:noAutofit/>
            </a:bodyPr>
            <a:lstStyle/>
            <a:p>
              <a:pPr defTabSz="371475">
                <a:spcBef>
                  <a:spcPts val="245"/>
                </a:spcBef>
                <a:defRPr sz="1800"/>
              </a:pPr>
              <a:r>
                <a:rPr sz="1220" b="1" dirty="0">
                  <a:solidFill>
                    <a:schemeClr val="tx1"/>
                  </a:solidFill>
                  <a:latin typeface="+mj-ea"/>
                  <a:ea typeface="+mj-ea"/>
                  <a:cs typeface="微软雅黑" panose="020B0503020204020204" pitchFamily="34" charset="-122"/>
                  <a:sym typeface="微软雅黑" panose="020B0503020204020204" pitchFamily="34" charset="-122"/>
                </a:rPr>
                <a:t> 02</a:t>
              </a:r>
            </a:p>
          </p:txBody>
        </p:sp>
      </p:grpSp>
      <p:grpSp>
        <p:nvGrpSpPr>
          <p:cNvPr id="6" name="Group 1421"/>
          <p:cNvGrpSpPr/>
          <p:nvPr/>
        </p:nvGrpSpPr>
        <p:grpSpPr>
          <a:xfrm>
            <a:off x="3158007" y="2541571"/>
            <a:ext cx="1510030" cy="509635"/>
            <a:chOff x="0" y="0"/>
            <a:chExt cx="3716997" cy="1254484"/>
          </a:xfrm>
        </p:grpSpPr>
        <p:sp>
          <p:nvSpPr>
            <p:cNvPr id="1419" name="Shape 1419"/>
            <p:cNvSpPr/>
            <p:nvPr/>
          </p:nvSpPr>
          <p:spPr>
            <a:xfrm>
              <a:off x="-1" y="-1"/>
              <a:ext cx="3716999" cy="1254486"/>
            </a:xfrm>
            <a:prstGeom prst="rect">
              <a:avLst/>
            </a:prstGeom>
            <a:solidFill>
              <a:srgbClr val="0070C0"/>
            </a:solidFill>
            <a:ln w="12700" cap="flat">
              <a:noFill/>
              <a:miter lim="400000"/>
              <a:tailEnd type="triangle" w="med" len="med"/>
            </a:ln>
            <a:effectLst/>
          </p:spPr>
          <p:txBody>
            <a:bodyPr wrap="square" lIns="18573" tIns="18573" rIns="18573" bIns="18573" numCol="1" anchor="ctr">
              <a:noAutofit/>
            </a:bodyPr>
            <a:lstStyle/>
            <a:p>
              <a:pPr defTabSz="371475">
                <a:defRPr sz="1800">
                  <a:solidFill>
                    <a:srgbClr val="FFFFFF"/>
                  </a:solidFill>
                  <a:latin typeface="Calibri" panose="020F0502020204030204"/>
                  <a:ea typeface="Calibri" panose="020F0502020204030204"/>
                  <a:cs typeface="Calibri" panose="020F0502020204030204"/>
                  <a:sym typeface="Calibri" panose="020F0502020204030204"/>
                </a:defRPr>
              </a:pPr>
              <a:endParaRPr sz="730" b="1" dirty="0">
                <a:solidFill>
                  <a:schemeClr val="tx1"/>
                </a:solidFill>
                <a:latin typeface="+mj-ea"/>
                <a:ea typeface="+mj-ea"/>
                <a:cs typeface="微软雅黑" panose="020B0503020204020204" pitchFamily="34" charset="-122"/>
              </a:endParaRPr>
            </a:p>
          </p:txBody>
        </p:sp>
        <p:sp>
          <p:nvSpPr>
            <p:cNvPr id="1420" name="Shape 1420"/>
            <p:cNvSpPr/>
            <p:nvPr/>
          </p:nvSpPr>
          <p:spPr>
            <a:xfrm>
              <a:off x="-1" y="203584"/>
              <a:ext cx="3716999" cy="847317"/>
            </a:xfrm>
            <a:prstGeom prst="rect">
              <a:avLst/>
            </a:prstGeom>
            <a:noFill/>
            <a:ln w="12700" cap="flat">
              <a:noFill/>
              <a:miter lim="400000"/>
            </a:ln>
            <a:effectLst/>
          </p:spPr>
          <p:txBody>
            <a:bodyPr wrap="square" lIns="18573" tIns="18573" rIns="18573" bIns="18573" numCol="1" anchor="ctr">
              <a:noAutofit/>
            </a:bodyPr>
            <a:lstStyle>
              <a:lvl1pPr defTabSz="914400">
                <a:spcBef>
                  <a:spcPts val="600"/>
                </a:spcBef>
                <a:defRPr sz="3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pPr lvl="0">
                <a:defRPr sz="1800">
                  <a:solidFill>
                    <a:srgbClr val="000000"/>
                  </a:solidFill>
                </a:defRPr>
              </a:pPr>
              <a:r>
                <a:rPr sz="1220" b="1" dirty="0">
                  <a:solidFill>
                    <a:schemeClr val="tx1"/>
                  </a:solidFill>
                  <a:latin typeface="+mj-ea"/>
                  <a:ea typeface="+mj-ea"/>
                  <a:cs typeface="微软雅黑" panose="020B0503020204020204" pitchFamily="34" charset="-122"/>
                </a:rPr>
                <a:t>正面解释</a:t>
              </a:r>
            </a:p>
          </p:txBody>
        </p:sp>
      </p:grpSp>
      <p:sp>
        <p:nvSpPr>
          <p:cNvPr id="1422" name="Shape 1422"/>
          <p:cNvSpPr/>
          <p:nvPr/>
        </p:nvSpPr>
        <p:spPr>
          <a:xfrm>
            <a:off x="3724268" y="3051206"/>
            <a:ext cx="377508" cy="169878"/>
          </a:xfrm>
          <a:prstGeom prst="triangle">
            <a:avLst/>
          </a:prstGeom>
          <a:solidFill>
            <a:srgbClr val="0070C0"/>
          </a:solidFill>
          <a:ln w="12700">
            <a:miter lim="400000"/>
          </a:ln>
        </p:spPr>
        <p:txBody>
          <a:bodyPr lIns="18573" rIns="18573" anchor="ctr"/>
          <a:lstStyle/>
          <a:p>
            <a:pPr defTabSz="371475">
              <a:defRPr sz="1800">
                <a:solidFill>
                  <a:srgbClr val="FFFFFF"/>
                </a:solidFill>
                <a:latin typeface="Calibri" panose="020F0502020204030204"/>
                <a:ea typeface="Calibri" panose="020F0502020204030204"/>
                <a:cs typeface="Calibri" panose="020F0502020204030204"/>
                <a:sym typeface="Calibri" panose="020F0502020204030204"/>
              </a:defRPr>
            </a:pPr>
            <a:endParaRPr sz="730" b="1" dirty="0">
              <a:solidFill>
                <a:schemeClr val="tx1"/>
              </a:solidFill>
              <a:latin typeface="+mj-ea"/>
              <a:ea typeface="+mj-ea"/>
              <a:cs typeface="微软雅黑" panose="020B0503020204020204" pitchFamily="34" charset="-122"/>
            </a:endParaRPr>
          </a:p>
        </p:txBody>
      </p:sp>
      <p:grpSp>
        <p:nvGrpSpPr>
          <p:cNvPr id="7" name="Group 1425"/>
          <p:cNvGrpSpPr/>
          <p:nvPr/>
        </p:nvGrpSpPr>
        <p:grpSpPr>
          <a:xfrm>
            <a:off x="5072808" y="2272567"/>
            <a:ext cx="1510030" cy="283190"/>
            <a:chOff x="0" y="0"/>
            <a:chExt cx="3716997" cy="697082"/>
          </a:xfrm>
        </p:grpSpPr>
        <p:sp>
          <p:nvSpPr>
            <p:cNvPr id="1423" name="Shape 1423"/>
            <p:cNvSpPr/>
            <p:nvPr/>
          </p:nvSpPr>
          <p:spPr>
            <a:xfrm>
              <a:off x="0" y="34920"/>
              <a:ext cx="3716998" cy="627243"/>
            </a:xfrm>
            <a:prstGeom prst="rect">
              <a:avLst/>
            </a:prstGeom>
            <a:solidFill>
              <a:srgbClr val="D9D9D9"/>
            </a:solidFill>
            <a:ln w="12700" cap="flat">
              <a:noFill/>
              <a:miter lim="400000"/>
              <a:tailEnd type="triangle" w="med" len="med"/>
            </a:ln>
            <a:effectLst/>
          </p:spPr>
          <p:txBody>
            <a:bodyPr wrap="square" lIns="18573" tIns="18573" rIns="18573" bIns="18573" numCol="1" anchor="ctr">
              <a:noAutofit/>
            </a:bodyPr>
            <a:lstStyle/>
            <a:p>
              <a:pPr defTabSz="371475">
                <a:defRPr sz="12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490" b="1" dirty="0">
                <a:solidFill>
                  <a:schemeClr val="tx1"/>
                </a:solidFill>
                <a:latin typeface="+mj-ea"/>
                <a:ea typeface="+mj-ea"/>
                <a:cs typeface="微软雅黑" panose="020B0503020204020204" pitchFamily="34" charset="-122"/>
              </a:endParaRPr>
            </a:p>
          </p:txBody>
        </p:sp>
        <p:sp>
          <p:nvSpPr>
            <p:cNvPr id="1424" name="Shape 1424"/>
            <p:cNvSpPr/>
            <p:nvPr/>
          </p:nvSpPr>
          <p:spPr>
            <a:xfrm>
              <a:off x="0" y="0"/>
              <a:ext cx="3716998" cy="697083"/>
            </a:xfrm>
            <a:prstGeom prst="rect">
              <a:avLst/>
            </a:prstGeom>
            <a:noFill/>
            <a:ln w="12700" cap="flat">
              <a:noFill/>
              <a:miter lim="400000"/>
            </a:ln>
            <a:effectLst/>
          </p:spPr>
          <p:txBody>
            <a:bodyPr wrap="square" lIns="18573" tIns="18573" rIns="18573" bIns="18573" numCol="1" anchor="ctr">
              <a:noAutofit/>
            </a:bodyPr>
            <a:lstStyle/>
            <a:p>
              <a:pPr defTabSz="371475">
                <a:spcBef>
                  <a:spcPts val="245"/>
                </a:spcBef>
                <a:defRPr sz="1800"/>
              </a:pPr>
              <a:r>
                <a:rPr sz="1220" b="1" dirty="0">
                  <a:solidFill>
                    <a:schemeClr val="tx1"/>
                  </a:solidFill>
                  <a:latin typeface="+mj-ea"/>
                  <a:ea typeface="+mj-ea"/>
                  <a:cs typeface="微软雅黑" panose="020B0503020204020204" pitchFamily="34" charset="-122"/>
                  <a:sym typeface="微软雅黑" panose="020B0503020204020204" pitchFamily="34" charset="-122"/>
                </a:rPr>
                <a:t> 03</a:t>
              </a:r>
            </a:p>
          </p:txBody>
        </p:sp>
      </p:grpSp>
      <p:grpSp>
        <p:nvGrpSpPr>
          <p:cNvPr id="8" name="Group 1428"/>
          <p:cNvGrpSpPr/>
          <p:nvPr/>
        </p:nvGrpSpPr>
        <p:grpSpPr>
          <a:xfrm>
            <a:off x="5072808" y="2541571"/>
            <a:ext cx="1510030" cy="509635"/>
            <a:chOff x="0" y="0"/>
            <a:chExt cx="3716997" cy="1254484"/>
          </a:xfrm>
        </p:grpSpPr>
        <p:sp>
          <p:nvSpPr>
            <p:cNvPr id="1426" name="Shape 1426"/>
            <p:cNvSpPr/>
            <p:nvPr/>
          </p:nvSpPr>
          <p:spPr>
            <a:xfrm>
              <a:off x="-1" y="-1"/>
              <a:ext cx="3716999" cy="1254486"/>
            </a:xfrm>
            <a:prstGeom prst="rect">
              <a:avLst/>
            </a:prstGeom>
            <a:solidFill>
              <a:srgbClr val="00B050"/>
            </a:solidFill>
            <a:ln w="12700" cap="flat">
              <a:noFill/>
              <a:miter lim="400000"/>
              <a:tailEnd type="triangle" w="med" len="med"/>
            </a:ln>
            <a:effectLst/>
          </p:spPr>
          <p:txBody>
            <a:bodyPr wrap="square" lIns="18573" tIns="18573" rIns="18573" bIns="18573" numCol="1" anchor="ctr">
              <a:noAutofit/>
            </a:bodyPr>
            <a:lstStyle/>
            <a:p>
              <a:pPr defTabSz="371475">
                <a:defRPr sz="1800">
                  <a:solidFill>
                    <a:srgbClr val="FFFFFF"/>
                  </a:solidFill>
                  <a:latin typeface="Calibri" panose="020F0502020204030204"/>
                  <a:ea typeface="Calibri" panose="020F0502020204030204"/>
                  <a:cs typeface="Calibri" panose="020F0502020204030204"/>
                  <a:sym typeface="Calibri" panose="020F0502020204030204"/>
                </a:defRPr>
              </a:pPr>
              <a:endParaRPr sz="730" b="1" dirty="0">
                <a:solidFill>
                  <a:schemeClr val="tx1"/>
                </a:solidFill>
                <a:latin typeface="+mj-ea"/>
                <a:ea typeface="+mj-ea"/>
                <a:cs typeface="微软雅黑" panose="020B0503020204020204" pitchFamily="34" charset="-122"/>
              </a:endParaRPr>
            </a:p>
          </p:txBody>
        </p:sp>
        <p:sp>
          <p:nvSpPr>
            <p:cNvPr id="1427" name="Shape 1427"/>
            <p:cNvSpPr/>
            <p:nvPr/>
          </p:nvSpPr>
          <p:spPr>
            <a:xfrm>
              <a:off x="-1" y="203584"/>
              <a:ext cx="3716999" cy="847317"/>
            </a:xfrm>
            <a:prstGeom prst="rect">
              <a:avLst/>
            </a:prstGeom>
            <a:noFill/>
            <a:ln w="12700" cap="flat">
              <a:noFill/>
              <a:miter lim="400000"/>
            </a:ln>
            <a:effectLst/>
          </p:spPr>
          <p:txBody>
            <a:bodyPr wrap="square" lIns="18573" tIns="18573" rIns="18573" bIns="18573" numCol="1" anchor="ctr">
              <a:noAutofit/>
            </a:bodyPr>
            <a:lstStyle>
              <a:lvl1pPr defTabSz="914400">
                <a:spcBef>
                  <a:spcPts val="600"/>
                </a:spcBef>
                <a:defRPr sz="3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pPr lvl="0">
                <a:defRPr sz="1800">
                  <a:solidFill>
                    <a:srgbClr val="000000"/>
                  </a:solidFill>
                </a:defRPr>
              </a:pPr>
              <a:r>
                <a:rPr sz="1220" b="1" dirty="0">
                  <a:solidFill>
                    <a:schemeClr val="tx1"/>
                  </a:solidFill>
                  <a:latin typeface="+mj-ea"/>
                  <a:ea typeface="+mj-ea"/>
                  <a:cs typeface="微软雅黑" panose="020B0503020204020204" pitchFamily="34" charset="-122"/>
                </a:rPr>
                <a:t>伺机而动</a:t>
              </a:r>
            </a:p>
          </p:txBody>
        </p:sp>
      </p:grpSp>
      <p:sp>
        <p:nvSpPr>
          <p:cNvPr id="1429" name="Shape 1429"/>
          <p:cNvSpPr/>
          <p:nvPr/>
        </p:nvSpPr>
        <p:spPr>
          <a:xfrm>
            <a:off x="5639069" y="3051206"/>
            <a:ext cx="377509" cy="169878"/>
          </a:xfrm>
          <a:prstGeom prst="triangle">
            <a:avLst/>
          </a:prstGeom>
          <a:solidFill>
            <a:srgbClr val="00B050"/>
          </a:solidFill>
          <a:ln w="12700">
            <a:miter lim="400000"/>
          </a:ln>
        </p:spPr>
        <p:txBody>
          <a:bodyPr lIns="18573" rIns="18573" anchor="ctr"/>
          <a:lstStyle/>
          <a:p>
            <a:pPr defTabSz="371475">
              <a:defRPr sz="1800">
                <a:solidFill>
                  <a:srgbClr val="FFFFFF"/>
                </a:solidFill>
                <a:latin typeface="Calibri" panose="020F0502020204030204"/>
                <a:ea typeface="Calibri" panose="020F0502020204030204"/>
                <a:cs typeface="Calibri" panose="020F0502020204030204"/>
                <a:sym typeface="Calibri" panose="020F0502020204030204"/>
              </a:defRPr>
            </a:pPr>
            <a:endParaRPr sz="730" b="1" dirty="0">
              <a:solidFill>
                <a:schemeClr val="tx1"/>
              </a:solidFill>
              <a:latin typeface="+mj-ea"/>
              <a:ea typeface="+mj-ea"/>
              <a:cs typeface="微软雅黑" panose="020B0503020204020204" pitchFamily="34" charset="-122"/>
            </a:endParaRPr>
          </a:p>
        </p:txBody>
      </p:sp>
      <p:grpSp>
        <p:nvGrpSpPr>
          <p:cNvPr id="9" name="Group 1432"/>
          <p:cNvGrpSpPr/>
          <p:nvPr/>
        </p:nvGrpSpPr>
        <p:grpSpPr>
          <a:xfrm>
            <a:off x="6987610" y="2272567"/>
            <a:ext cx="1510030" cy="283190"/>
            <a:chOff x="0" y="0"/>
            <a:chExt cx="3716997" cy="697082"/>
          </a:xfrm>
        </p:grpSpPr>
        <p:sp>
          <p:nvSpPr>
            <p:cNvPr id="1430" name="Shape 1430"/>
            <p:cNvSpPr/>
            <p:nvPr/>
          </p:nvSpPr>
          <p:spPr>
            <a:xfrm>
              <a:off x="0" y="34920"/>
              <a:ext cx="3716998" cy="627243"/>
            </a:xfrm>
            <a:prstGeom prst="rect">
              <a:avLst/>
            </a:prstGeom>
            <a:solidFill>
              <a:srgbClr val="D9D9D9"/>
            </a:solidFill>
            <a:ln w="12700" cap="flat">
              <a:noFill/>
              <a:miter lim="400000"/>
              <a:tailEnd type="triangle" w="med" len="med"/>
            </a:ln>
            <a:effectLst/>
          </p:spPr>
          <p:txBody>
            <a:bodyPr wrap="square" lIns="18573" tIns="18573" rIns="18573" bIns="18573" numCol="1" anchor="ctr">
              <a:noAutofit/>
            </a:bodyPr>
            <a:lstStyle/>
            <a:p>
              <a:pPr defTabSz="371475">
                <a:defRPr sz="12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pPr>
              <a:endParaRPr sz="490" b="1" dirty="0">
                <a:solidFill>
                  <a:schemeClr val="tx1"/>
                </a:solidFill>
                <a:latin typeface="+mj-ea"/>
                <a:ea typeface="+mj-ea"/>
                <a:cs typeface="微软雅黑" panose="020B0503020204020204" pitchFamily="34" charset="-122"/>
              </a:endParaRPr>
            </a:p>
          </p:txBody>
        </p:sp>
        <p:sp>
          <p:nvSpPr>
            <p:cNvPr id="1431" name="Shape 1431"/>
            <p:cNvSpPr/>
            <p:nvPr/>
          </p:nvSpPr>
          <p:spPr>
            <a:xfrm>
              <a:off x="0" y="0"/>
              <a:ext cx="3716998" cy="697083"/>
            </a:xfrm>
            <a:prstGeom prst="rect">
              <a:avLst/>
            </a:prstGeom>
            <a:noFill/>
            <a:ln w="12700" cap="flat">
              <a:noFill/>
              <a:miter lim="400000"/>
            </a:ln>
            <a:effectLst/>
          </p:spPr>
          <p:txBody>
            <a:bodyPr wrap="square" lIns="18573" tIns="18573" rIns="18573" bIns="18573" numCol="1" anchor="ctr">
              <a:noAutofit/>
            </a:bodyPr>
            <a:lstStyle/>
            <a:p>
              <a:pPr defTabSz="371475">
                <a:spcBef>
                  <a:spcPts val="245"/>
                </a:spcBef>
                <a:defRPr sz="1800"/>
              </a:pPr>
              <a:r>
                <a:rPr sz="1220" b="1" dirty="0">
                  <a:solidFill>
                    <a:schemeClr val="tx1"/>
                  </a:solidFill>
                  <a:latin typeface="+mj-ea"/>
                  <a:ea typeface="+mj-ea"/>
                  <a:cs typeface="微软雅黑" panose="020B0503020204020204" pitchFamily="34" charset="-122"/>
                  <a:sym typeface="微软雅黑" panose="020B0503020204020204" pitchFamily="34" charset="-122"/>
                </a:rPr>
                <a:t> 04</a:t>
              </a:r>
            </a:p>
          </p:txBody>
        </p:sp>
      </p:grpSp>
      <p:grpSp>
        <p:nvGrpSpPr>
          <p:cNvPr id="10" name="Group 1435"/>
          <p:cNvGrpSpPr/>
          <p:nvPr/>
        </p:nvGrpSpPr>
        <p:grpSpPr>
          <a:xfrm>
            <a:off x="6987610" y="2541571"/>
            <a:ext cx="1510030" cy="509635"/>
            <a:chOff x="0" y="0"/>
            <a:chExt cx="3716997" cy="1254484"/>
          </a:xfrm>
        </p:grpSpPr>
        <p:sp>
          <p:nvSpPr>
            <p:cNvPr id="1433" name="Shape 1433"/>
            <p:cNvSpPr/>
            <p:nvPr/>
          </p:nvSpPr>
          <p:spPr>
            <a:xfrm>
              <a:off x="-1" y="-1"/>
              <a:ext cx="3716999" cy="1254486"/>
            </a:xfrm>
            <a:prstGeom prst="rect">
              <a:avLst/>
            </a:prstGeom>
            <a:solidFill>
              <a:srgbClr val="F79646"/>
            </a:solidFill>
            <a:ln w="12700" cap="flat">
              <a:noFill/>
              <a:miter lim="400000"/>
              <a:tailEnd type="triangle" w="med" len="med"/>
            </a:ln>
            <a:effectLst/>
          </p:spPr>
          <p:txBody>
            <a:bodyPr wrap="square" lIns="18573" tIns="18573" rIns="18573" bIns="18573" numCol="1" anchor="ctr">
              <a:noAutofit/>
            </a:bodyPr>
            <a:lstStyle/>
            <a:p>
              <a:pPr defTabSz="371475">
                <a:defRPr sz="1800">
                  <a:solidFill>
                    <a:srgbClr val="FFFFFF"/>
                  </a:solidFill>
                  <a:latin typeface="Calibri" panose="020F0502020204030204"/>
                  <a:ea typeface="Calibri" panose="020F0502020204030204"/>
                  <a:cs typeface="Calibri" panose="020F0502020204030204"/>
                  <a:sym typeface="Calibri" panose="020F0502020204030204"/>
                </a:defRPr>
              </a:pPr>
              <a:endParaRPr sz="730" b="1" dirty="0">
                <a:solidFill>
                  <a:schemeClr val="tx1"/>
                </a:solidFill>
                <a:latin typeface="+mj-ea"/>
                <a:ea typeface="+mj-ea"/>
                <a:cs typeface="微软雅黑" panose="020B0503020204020204" pitchFamily="34" charset="-122"/>
              </a:endParaRPr>
            </a:p>
          </p:txBody>
        </p:sp>
        <p:sp>
          <p:nvSpPr>
            <p:cNvPr id="1434" name="Shape 1434"/>
            <p:cNvSpPr/>
            <p:nvPr/>
          </p:nvSpPr>
          <p:spPr>
            <a:xfrm>
              <a:off x="-1" y="203584"/>
              <a:ext cx="3716999" cy="847317"/>
            </a:xfrm>
            <a:prstGeom prst="rect">
              <a:avLst/>
            </a:prstGeom>
            <a:noFill/>
            <a:ln w="12700" cap="flat">
              <a:noFill/>
              <a:miter lim="400000"/>
            </a:ln>
            <a:effectLst/>
          </p:spPr>
          <p:txBody>
            <a:bodyPr wrap="square" lIns="18573" tIns="18573" rIns="18573" bIns="18573" numCol="1" anchor="ctr">
              <a:noAutofit/>
            </a:bodyPr>
            <a:lstStyle>
              <a:lvl1pPr defTabSz="914400">
                <a:spcBef>
                  <a:spcPts val="600"/>
                </a:spcBef>
                <a:defRPr sz="300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pPr lvl="0">
                <a:defRPr sz="1800">
                  <a:solidFill>
                    <a:srgbClr val="000000"/>
                  </a:solidFill>
                </a:defRPr>
              </a:pPr>
              <a:r>
                <a:rPr sz="1220" b="1" dirty="0">
                  <a:solidFill>
                    <a:schemeClr val="tx1"/>
                  </a:solidFill>
                  <a:latin typeface="+mj-ea"/>
                  <a:ea typeface="+mj-ea"/>
                  <a:cs typeface="微软雅黑" panose="020B0503020204020204" pitchFamily="34" charset="-122"/>
                </a:rPr>
                <a:t>借力打力</a:t>
              </a:r>
            </a:p>
          </p:txBody>
        </p:sp>
      </p:grpSp>
      <p:sp>
        <p:nvSpPr>
          <p:cNvPr id="1436" name="Shape 1436"/>
          <p:cNvSpPr/>
          <p:nvPr/>
        </p:nvSpPr>
        <p:spPr>
          <a:xfrm>
            <a:off x="7553871" y="3051206"/>
            <a:ext cx="377508" cy="169878"/>
          </a:xfrm>
          <a:prstGeom prst="triangle">
            <a:avLst/>
          </a:prstGeom>
          <a:solidFill>
            <a:srgbClr val="F79646"/>
          </a:solidFill>
          <a:ln w="12700">
            <a:miter lim="400000"/>
          </a:ln>
        </p:spPr>
        <p:txBody>
          <a:bodyPr lIns="18573" rIns="18573" anchor="ctr"/>
          <a:lstStyle/>
          <a:p>
            <a:pPr defTabSz="371475">
              <a:defRPr sz="1800">
                <a:solidFill>
                  <a:srgbClr val="FFFFFF"/>
                </a:solidFill>
                <a:latin typeface="Calibri" panose="020F0502020204030204"/>
                <a:ea typeface="Calibri" panose="020F0502020204030204"/>
                <a:cs typeface="Calibri" panose="020F0502020204030204"/>
                <a:sym typeface="Calibri" panose="020F0502020204030204"/>
              </a:defRPr>
            </a:pPr>
            <a:endParaRPr sz="730" b="1" dirty="0">
              <a:solidFill>
                <a:schemeClr val="tx1"/>
              </a:solidFill>
              <a:latin typeface="+mj-ea"/>
              <a:ea typeface="+mj-ea"/>
              <a:cs typeface="微软雅黑" panose="020B0503020204020204" pitchFamily="34" charset="-122"/>
            </a:endParaRPr>
          </a:p>
        </p:txBody>
      </p:sp>
      <p:sp>
        <p:nvSpPr>
          <p:cNvPr id="1437" name="Shape 1437"/>
          <p:cNvSpPr/>
          <p:nvPr/>
        </p:nvSpPr>
        <p:spPr>
          <a:xfrm>
            <a:off x="1173996" y="3304971"/>
            <a:ext cx="1673616" cy="2339146"/>
          </a:xfrm>
          <a:prstGeom prst="rect">
            <a:avLst/>
          </a:prstGeom>
          <a:ln w="12700">
            <a:miter lim="400000"/>
          </a:ln>
        </p:spPr>
        <p:txBody>
          <a:bodyPr lIns="18573" rIns="18573"/>
          <a:lstStyle>
            <a:lvl1pPr algn="l" defTabSz="914400">
              <a:lnSpc>
                <a:spcPct val="120000"/>
              </a:lnSpc>
              <a:spcBef>
                <a:spcPts val="600"/>
              </a:spcBef>
              <a:buClr>
                <a:srgbClr val="404040"/>
              </a:buClr>
              <a:buSzPct val="100000"/>
              <a:buFont typeface="Wingdings" panose="05000000000000000000"/>
              <a:buChar char="◆"/>
              <a:defRPr sz="2400">
                <a:solidFill>
                  <a:srgbClr val="80808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pPr lvl="0">
              <a:defRPr sz="1800">
                <a:solidFill>
                  <a:srgbClr val="000000"/>
                </a:solidFill>
              </a:defRPr>
            </a:pPr>
            <a:r>
              <a:rPr sz="975" b="1" dirty="0">
                <a:solidFill>
                  <a:schemeClr val="tx1"/>
                </a:solidFill>
                <a:latin typeface="+mj-ea"/>
                <a:ea typeface="+mj-ea"/>
                <a:cs typeface="微软雅黑" panose="020B0503020204020204" pitchFamily="34" charset="-122"/>
              </a:rPr>
              <a:t>对于来自用户/网友的低级别负面信息，无需急于处理；因为我们的处理会造成信息的二次扩散，所以此类负面信息应给予监控关注，使其自然沉降。</a:t>
            </a:r>
          </a:p>
        </p:txBody>
      </p:sp>
      <p:sp>
        <p:nvSpPr>
          <p:cNvPr id="1438" name="Shape 1438"/>
          <p:cNvSpPr/>
          <p:nvPr/>
        </p:nvSpPr>
        <p:spPr>
          <a:xfrm>
            <a:off x="3111867" y="3304972"/>
            <a:ext cx="1673616" cy="2562127"/>
          </a:xfrm>
          <a:prstGeom prst="rect">
            <a:avLst/>
          </a:prstGeom>
          <a:ln w="12700">
            <a:miter lim="400000"/>
          </a:ln>
        </p:spPr>
        <p:txBody>
          <a:bodyPr lIns="18573" rIns="18573"/>
          <a:lstStyle/>
          <a:p>
            <a:pPr defTabSz="371475">
              <a:lnSpc>
                <a:spcPct val="120000"/>
              </a:lnSpc>
              <a:spcBef>
                <a:spcPts val="245"/>
              </a:spcBef>
              <a:buClr>
                <a:srgbClr val="404040"/>
              </a:buClr>
              <a:buSzPct val="100000"/>
              <a:buFont typeface="Wingdings" panose="05000000000000000000"/>
              <a:buChar char="◆"/>
              <a:defRPr sz="1800"/>
            </a:pPr>
            <a:r>
              <a:rPr sz="975" b="1" dirty="0">
                <a:solidFill>
                  <a:schemeClr val="tx1"/>
                </a:solidFill>
                <a:latin typeface="+mj-ea"/>
                <a:ea typeface="+mj-ea"/>
                <a:cs typeface="微软雅黑" panose="020B0503020204020204" pitchFamily="34" charset="-122"/>
                <a:sym typeface="微软雅黑" panose="020B0503020204020204" pitchFamily="34" charset="-122"/>
              </a:rPr>
              <a:t>针对来自网友的高等级负面信息，将不予采取与网友的对抗态度，以免引发更大的负面。</a:t>
            </a:r>
          </a:p>
          <a:p>
            <a:pPr defTabSz="371475">
              <a:lnSpc>
                <a:spcPct val="120000"/>
              </a:lnSpc>
              <a:spcBef>
                <a:spcPts val="245"/>
              </a:spcBef>
              <a:buClr>
                <a:srgbClr val="404040"/>
              </a:buClr>
              <a:buSzPct val="100000"/>
              <a:buFont typeface="Wingdings" panose="05000000000000000000"/>
              <a:buChar char="◆"/>
              <a:defRPr sz="1800"/>
            </a:pPr>
            <a:endParaRPr sz="975" b="1" dirty="0">
              <a:solidFill>
                <a:schemeClr val="tx1"/>
              </a:solidFill>
              <a:latin typeface="+mj-ea"/>
              <a:ea typeface="+mj-ea"/>
              <a:cs typeface="微软雅黑" panose="020B0503020204020204" pitchFamily="34" charset="-122"/>
              <a:sym typeface="微软雅黑" panose="020B0503020204020204" pitchFamily="34" charset="-122"/>
            </a:endParaRPr>
          </a:p>
          <a:p>
            <a:pPr defTabSz="371475">
              <a:lnSpc>
                <a:spcPct val="120000"/>
              </a:lnSpc>
              <a:spcBef>
                <a:spcPts val="245"/>
              </a:spcBef>
              <a:buClr>
                <a:srgbClr val="FF0000"/>
              </a:buClr>
              <a:buSzPct val="100000"/>
              <a:buFont typeface="Wingdings" panose="05000000000000000000"/>
              <a:buChar char="◆"/>
              <a:defRPr sz="1800"/>
            </a:pPr>
            <a:r>
              <a:rPr sz="975" b="1" dirty="0">
                <a:solidFill>
                  <a:schemeClr val="tx1"/>
                </a:solidFill>
                <a:latin typeface="+mj-ea"/>
                <a:ea typeface="+mj-ea"/>
                <a:cs typeface="微软雅黑" panose="020B0503020204020204" pitchFamily="34" charset="-122"/>
                <a:sym typeface="微软雅黑" panose="020B0503020204020204" pitchFamily="34" charset="-122"/>
              </a:rPr>
              <a:t>邀请版主、意见领袖正面解释，消除风险</a:t>
            </a:r>
          </a:p>
          <a:p>
            <a:pPr defTabSz="371475">
              <a:lnSpc>
                <a:spcPct val="120000"/>
              </a:lnSpc>
              <a:spcBef>
                <a:spcPts val="245"/>
              </a:spcBef>
              <a:buClr>
                <a:srgbClr val="404040"/>
              </a:buClr>
              <a:buSzPct val="100000"/>
              <a:buFont typeface="Wingdings" panose="05000000000000000000"/>
              <a:buChar char="◆"/>
              <a:defRPr sz="1800"/>
            </a:pPr>
            <a:endParaRPr sz="975" b="1" dirty="0">
              <a:solidFill>
                <a:schemeClr val="tx1"/>
              </a:solidFill>
              <a:latin typeface="+mj-ea"/>
              <a:ea typeface="+mj-ea"/>
              <a:cs typeface="微软雅黑" panose="020B0503020204020204" pitchFamily="34" charset="-122"/>
              <a:sym typeface="微软雅黑" panose="020B0503020204020204" pitchFamily="34" charset="-122"/>
            </a:endParaRPr>
          </a:p>
          <a:p>
            <a:pPr defTabSz="371475">
              <a:lnSpc>
                <a:spcPct val="120000"/>
              </a:lnSpc>
              <a:spcBef>
                <a:spcPts val="245"/>
              </a:spcBef>
              <a:buClr>
                <a:srgbClr val="404040"/>
              </a:buClr>
              <a:buSzPct val="100000"/>
              <a:buFont typeface="Wingdings" panose="05000000000000000000"/>
              <a:buChar char="◆"/>
              <a:defRPr sz="1800"/>
            </a:pPr>
            <a:r>
              <a:rPr sz="975" b="1" dirty="0">
                <a:solidFill>
                  <a:schemeClr val="tx1"/>
                </a:solidFill>
                <a:latin typeface="+mj-ea"/>
                <a:ea typeface="+mj-ea"/>
                <a:cs typeface="微软雅黑" panose="020B0503020204020204" pitchFamily="34" charset="-122"/>
                <a:sym typeface="微软雅黑" panose="020B0503020204020204" pitchFamily="34" charset="-122"/>
              </a:rPr>
              <a:t>发布/转发大量的其它产品服务正面信息，转移视线</a:t>
            </a:r>
          </a:p>
        </p:txBody>
      </p:sp>
      <p:sp>
        <p:nvSpPr>
          <p:cNvPr id="1439" name="Shape 1439"/>
          <p:cNvSpPr/>
          <p:nvPr/>
        </p:nvSpPr>
        <p:spPr>
          <a:xfrm>
            <a:off x="5049738" y="3304971"/>
            <a:ext cx="1591824" cy="2339146"/>
          </a:xfrm>
          <a:prstGeom prst="rect">
            <a:avLst/>
          </a:prstGeom>
          <a:ln w="12700">
            <a:miter lim="400000"/>
          </a:ln>
        </p:spPr>
        <p:txBody>
          <a:bodyPr lIns="18573" rIns="18573"/>
          <a:lstStyle/>
          <a:p>
            <a:pPr defTabSz="371475">
              <a:lnSpc>
                <a:spcPct val="120000"/>
              </a:lnSpc>
              <a:spcBef>
                <a:spcPts val="245"/>
              </a:spcBef>
              <a:buClr>
                <a:srgbClr val="404040"/>
              </a:buClr>
              <a:buSzPct val="100000"/>
              <a:buFont typeface="Wingdings" panose="05000000000000000000"/>
              <a:buChar char="◆"/>
              <a:defRPr sz="1800"/>
            </a:pPr>
            <a:r>
              <a:rPr sz="975" b="1" dirty="0">
                <a:solidFill>
                  <a:schemeClr val="tx1"/>
                </a:solidFill>
                <a:latin typeface="+mj-ea"/>
                <a:ea typeface="+mj-ea"/>
                <a:cs typeface="微软雅黑" panose="020B0503020204020204" pitchFamily="34" charset="-122"/>
                <a:sym typeface="微软雅黑" panose="020B0503020204020204" pitchFamily="34" charset="-122"/>
              </a:rPr>
              <a:t>一旦确定为竞品攻击行为，我将坚决的发动一切资源进行反击。</a:t>
            </a:r>
          </a:p>
          <a:p>
            <a:pPr defTabSz="371475">
              <a:lnSpc>
                <a:spcPct val="120000"/>
              </a:lnSpc>
              <a:spcBef>
                <a:spcPts val="245"/>
              </a:spcBef>
              <a:buClr>
                <a:srgbClr val="404040"/>
              </a:buClr>
              <a:buSzPct val="100000"/>
              <a:buFont typeface="Wingdings" panose="05000000000000000000"/>
              <a:buChar char="◆"/>
              <a:defRPr sz="1800"/>
            </a:pPr>
            <a:endParaRPr sz="975" b="1" dirty="0">
              <a:solidFill>
                <a:schemeClr val="tx1"/>
              </a:solidFill>
              <a:latin typeface="+mj-ea"/>
              <a:ea typeface="+mj-ea"/>
              <a:cs typeface="微软雅黑" panose="020B0503020204020204" pitchFamily="34" charset="-122"/>
              <a:sym typeface="微软雅黑" panose="020B0503020204020204" pitchFamily="34" charset="-122"/>
            </a:endParaRPr>
          </a:p>
          <a:p>
            <a:pPr defTabSz="371475">
              <a:lnSpc>
                <a:spcPct val="120000"/>
              </a:lnSpc>
              <a:spcBef>
                <a:spcPts val="245"/>
              </a:spcBef>
              <a:buClr>
                <a:srgbClr val="FF5050"/>
              </a:buClr>
              <a:buSzPct val="100000"/>
              <a:buFont typeface="Wingdings" panose="05000000000000000000"/>
              <a:buChar char="◆"/>
              <a:defRPr sz="1800"/>
            </a:pPr>
            <a:r>
              <a:rPr sz="975" b="1" dirty="0">
                <a:solidFill>
                  <a:schemeClr val="tx1"/>
                </a:solidFill>
                <a:latin typeface="+mj-ea"/>
                <a:ea typeface="+mj-ea"/>
                <a:cs typeface="微软雅黑" panose="020B0503020204020204" pitchFamily="34" charset="-122"/>
                <a:sym typeface="微软雅黑" panose="020B0503020204020204" pitchFamily="34" charset="-122"/>
              </a:rPr>
              <a:t>邀请版块版主、意见领袖封杀车黑</a:t>
            </a:r>
          </a:p>
          <a:p>
            <a:pPr defTabSz="371475">
              <a:lnSpc>
                <a:spcPct val="120000"/>
              </a:lnSpc>
              <a:spcBef>
                <a:spcPts val="245"/>
              </a:spcBef>
              <a:buClr>
                <a:srgbClr val="FF5050"/>
              </a:buClr>
              <a:buSzPct val="100000"/>
              <a:buFont typeface="Wingdings" panose="05000000000000000000"/>
              <a:buChar char="◆"/>
              <a:defRPr sz="1800"/>
            </a:pPr>
            <a:endParaRPr sz="975" b="1" dirty="0">
              <a:solidFill>
                <a:schemeClr val="tx1"/>
              </a:solidFill>
              <a:latin typeface="+mj-ea"/>
              <a:ea typeface="+mj-ea"/>
              <a:cs typeface="微软雅黑" panose="020B0503020204020204" pitchFamily="34" charset="-122"/>
              <a:sym typeface="微软雅黑" panose="020B0503020204020204" pitchFamily="34" charset="-122"/>
            </a:endParaRPr>
          </a:p>
          <a:p>
            <a:pPr defTabSz="371475">
              <a:lnSpc>
                <a:spcPct val="120000"/>
              </a:lnSpc>
              <a:spcBef>
                <a:spcPts val="245"/>
              </a:spcBef>
              <a:buSzPct val="100000"/>
              <a:buFont typeface="Wingdings" panose="05000000000000000000"/>
              <a:buChar char="◆"/>
              <a:defRPr sz="1800"/>
            </a:pPr>
            <a:r>
              <a:rPr sz="975" b="1" dirty="0">
                <a:solidFill>
                  <a:schemeClr val="tx1"/>
                </a:solidFill>
                <a:latin typeface="+mj-ea"/>
                <a:ea typeface="+mj-ea"/>
                <a:cs typeface="微软雅黑" panose="020B0503020204020204" pitchFamily="34" charset="-122"/>
                <a:sym typeface="微软雅黑" panose="020B0503020204020204" pitchFamily="34" charset="-122"/>
              </a:rPr>
              <a:t>分析竞品漏洞，曝光竞品负面等等。</a:t>
            </a:r>
          </a:p>
        </p:txBody>
      </p:sp>
      <p:sp>
        <p:nvSpPr>
          <p:cNvPr id="1440" name="Shape 1440"/>
          <p:cNvSpPr/>
          <p:nvPr/>
        </p:nvSpPr>
        <p:spPr>
          <a:xfrm>
            <a:off x="6905817" y="3294652"/>
            <a:ext cx="1591823" cy="2667413"/>
          </a:xfrm>
          <a:prstGeom prst="rect">
            <a:avLst/>
          </a:prstGeom>
          <a:ln w="12700">
            <a:miter lim="400000"/>
          </a:ln>
        </p:spPr>
        <p:txBody>
          <a:bodyPr lIns="18573" rIns="18573"/>
          <a:lstStyle>
            <a:lvl1pPr algn="l" defTabSz="914400">
              <a:lnSpc>
                <a:spcPct val="120000"/>
              </a:lnSpc>
              <a:spcBef>
                <a:spcPts val="600"/>
              </a:spcBef>
              <a:buClr>
                <a:srgbClr val="404040"/>
              </a:buClr>
              <a:buSzPct val="100000"/>
              <a:buFont typeface="Wingdings" panose="05000000000000000000"/>
              <a:buChar char="◆"/>
              <a:defRPr sz="2400">
                <a:solidFill>
                  <a:srgbClr val="808080"/>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defRPr>
            </a:lvl1pPr>
          </a:lstStyle>
          <a:p>
            <a:pPr lvl="0">
              <a:defRPr sz="1800">
                <a:solidFill>
                  <a:srgbClr val="000000"/>
                </a:solidFill>
              </a:defRPr>
            </a:pPr>
            <a:r>
              <a:rPr sz="975" b="1" dirty="0">
                <a:solidFill>
                  <a:schemeClr val="tx1"/>
                </a:solidFill>
                <a:latin typeface="+mj-ea"/>
                <a:ea typeface="+mj-ea"/>
                <a:cs typeface="微软雅黑" panose="020B0503020204020204" pitchFamily="34" charset="-122"/>
              </a:rPr>
              <a:t>遇到竞品攻击竞品，我们要本着“敌人的敌人就是朋友”的原则，进行合理的利用。</a:t>
            </a:r>
          </a:p>
        </p:txBody>
      </p:sp>
      <p:sp>
        <p:nvSpPr>
          <p:cNvPr id="37" name="标题 1"/>
          <p:cNvSpPr txBox="1"/>
          <p:nvPr/>
        </p:nvSpPr>
        <p:spPr bwMode="auto">
          <a:xfrm>
            <a:off x="1019175" y="287338"/>
            <a:ext cx="7953375" cy="44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eaLnBrk="0" fontAlgn="base" hangingPunct="0">
              <a:lnSpc>
                <a:spcPct val="103000"/>
              </a:lnSpc>
              <a:spcBef>
                <a:spcPct val="0"/>
              </a:spcBef>
              <a:spcAft>
                <a:spcPct val="0"/>
              </a:spcAft>
              <a:defRPr sz="2800">
                <a:solidFill>
                  <a:schemeClr val="tx1"/>
                </a:solidFill>
                <a:latin typeface="+mj-lt"/>
                <a:ea typeface="+mj-ea"/>
                <a:cs typeface="+mj-cs"/>
              </a:defRPr>
            </a:lvl1pPr>
            <a:lvl2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2pPr>
            <a:lvl3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3pPr>
            <a:lvl4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4pPr>
            <a:lvl5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5pPr>
            <a:lvl6pPr marL="457200" algn="l" rtl="0" eaLnBrk="0" fontAlgn="base" hangingPunct="0">
              <a:lnSpc>
                <a:spcPct val="103000"/>
              </a:lnSpc>
              <a:spcBef>
                <a:spcPct val="0"/>
              </a:spcBef>
              <a:spcAft>
                <a:spcPct val="0"/>
              </a:spcAft>
              <a:defRPr sz="2800">
                <a:solidFill>
                  <a:schemeClr val="tx1"/>
                </a:solidFill>
                <a:latin typeface="VW Headline OT-Black" pitchFamily="34" charset="0"/>
              </a:defRPr>
            </a:lvl6pPr>
            <a:lvl7pPr marL="914400" algn="l" rtl="0" eaLnBrk="0" fontAlgn="base" hangingPunct="0">
              <a:lnSpc>
                <a:spcPct val="103000"/>
              </a:lnSpc>
              <a:spcBef>
                <a:spcPct val="0"/>
              </a:spcBef>
              <a:spcAft>
                <a:spcPct val="0"/>
              </a:spcAft>
              <a:defRPr sz="2800">
                <a:solidFill>
                  <a:schemeClr val="tx1"/>
                </a:solidFill>
                <a:latin typeface="VW Headline OT-Black" pitchFamily="34" charset="0"/>
              </a:defRPr>
            </a:lvl7pPr>
            <a:lvl8pPr marL="1371600" algn="l" rtl="0" eaLnBrk="0" fontAlgn="base" hangingPunct="0">
              <a:lnSpc>
                <a:spcPct val="103000"/>
              </a:lnSpc>
              <a:spcBef>
                <a:spcPct val="0"/>
              </a:spcBef>
              <a:spcAft>
                <a:spcPct val="0"/>
              </a:spcAft>
              <a:defRPr sz="2800">
                <a:solidFill>
                  <a:schemeClr val="tx1"/>
                </a:solidFill>
                <a:latin typeface="VW Headline OT-Black" pitchFamily="34" charset="0"/>
              </a:defRPr>
            </a:lvl8pPr>
            <a:lvl9pPr marL="1828800" algn="l" rtl="0" eaLnBrk="0" fontAlgn="base" hangingPunct="0">
              <a:lnSpc>
                <a:spcPct val="103000"/>
              </a:lnSpc>
              <a:spcBef>
                <a:spcPct val="0"/>
              </a:spcBef>
              <a:spcAft>
                <a:spcPct val="0"/>
              </a:spcAft>
              <a:defRPr sz="2800">
                <a:solidFill>
                  <a:schemeClr val="tx1"/>
                </a:solidFill>
                <a:latin typeface="VW Headline OT-Black" pitchFamily="34" charset="0"/>
              </a:defRPr>
            </a:lvl9pPr>
          </a:lstStyle>
          <a:p>
            <a:r>
              <a:rPr lang="zh-CN" altLang="en-US" b="1" kern="0" dirty="0">
                <a:latin typeface="+mj-ea"/>
              </a:rPr>
              <a:t>舆情监控</a:t>
            </a:r>
          </a:p>
        </p:txBody>
      </p:sp>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2" name="Shape 1442"/>
          <p:cNvSpPr>
            <a:spLocks noGrp="1"/>
          </p:cNvSpPr>
          <p:nvPr>
            <p:ph type="title" idx="4294967295"/>
          </p:nvPr>
        </p:nvSpPr>
        <p:spPr>
          <a:xfrm>
            <a:off x="1177999" y="1251035"/>
            <a:ext cx="8915400" cy="595268"/>
          </a:xfrm>
          <a:prstGeom prst="rect">
            <a:avLst/>
          </a:prstGeom>
        </p:spPr>
        <p:txBody>
          <a:bodyPr>
            <a:normAutofit/>
          </a:bodyPr>
          <a:lstStyle>
            <a:lvl1pPr>
              <a:defRPr sz="6000">
                <a:solidFill>
                  <a:srgbClr val="36B0EA"/>
                </a:solidFill>
              </a:defRPr>
            </a:lvl1pPr>
          </a:lstStyle>
          <a:p>
            <a:pPr lvl="0">
              <a:defRPr sz="1800">
                <a:solidFill>
                  <a:srgbClr val="000000"/>
                </a:solidFill>
              </a:defRPr>
            </a:pPr>
            <a:r>
              <a:rPr sz="2440"/>
              <a:t>监控分类及处理</a:t>
            </a:r>
          </a:p>
        </p:txBody>
      </p:sp>
      <p:graphicFrame>
        <p:nvGraphicFramePr>
          <p:cNvPr id="1444" name="Table 1444"/>
          <p:cNvGraphicFramePr/>
          <p:nvPr/>
        </p:nvGraphicFramePr>
        <p:xfrm>
          <a:off x="1269091" y="2212222"/>
          <a:ext cx="7368031" cy="3222309"/>
        </p:xfrm>
        <a:graphic>
          <a:graphicData uri="http://schemas.openxmlformats.org/drawingml/2006/table">
            <a:tbl>
              <a:tblPr bandRow="1"/>
              <a:tblGrid>
                <a:gridCol w="779348">
                  <a:extLst>
                    <a:ext uri="{9D8B030D-6E8A-4147-A177-3AD203B41FA5}">
                      <a16:colId xmlns:a16="http://schemas.microsoft.com/office/drawing/2014/main" val="20000"/>
                    </a:ext>
                  </a:extLst>
                </a:gridCol>
                <a:gridCol w="779348">
                  <a:extLst>
                    <a:ext uri="{9D8B030D-6E8A-4147-A177-3AD203B41FA5}">
                      <a16:colId xmlns:a16="http://schemas.microsoft.com/office/drawing/2014/main" val="20001"/>
                    </a:ext>
                  </a:extLst>
                </a:gridCol>
                <a:gridCol w="767587">
                  <a:extLst>
                    <a:ext uri="{9D8B030D-6E8A-4147-A177-3AD203B41FA5}">
                      <a16:colId xmlns:a16="http://schemas.microsoft.com/office/drawing/2014/main" val="20002"/>
                    </a:ext>
                  </a:extLst>
                </a:gridCol>
                <a:gridCol w="1020627">
                  <a:extLst>
                    <a:ext uri="{9D8B030D-6E8A-4147-A177-3AD203B41FA5}">
                      <a16:colId xmlns:a16="http://schemas.microsoft.com/office/drawing/2014/main" val="20003"/>
                    </a:ext>
                  </a:extLst>
                </a:gridCol>
                <a:gridCol w="2024164">
                  <a:extLst>
                    <a:ext uri="{9D8B030D-6E8A-4147-A177-3AD203B41FA5}">
                      <a16:colId xmlns:a16="http://schemas.microsoft.com/office/drawing/2014/main" val="20004"/>
                    </a:ext>
                  </a:extLst>
                </a:gridCol>
                <a:gridCol w="1996957">
                  <a:extLst>
                    <a:ext uri="{9D8B030D-6E8A-4147-A177-3AD203B41FA5}">
                      <a16:colId xmlns:a16="http://schemas.microsoft.com/office/drawing/2014/main" val="20005"/>
                    </a:ext>
                  </a:extLst>
                </a:gridCol>
              </a:tblGrid>
              <a:tr h="373293">
                <a:tc gridSpan="3">
                  <a:txBody>
                    <a:bodyPr/>
                    <a:lstStyle/>
                    <a:p>
                      <a:pPr lvl="0" algn="ctr" defTabSz="914400">
                        <a:defRPr sz="1800"/>
                      </a:pPr>
                      <a:r>
                        <a:rPr sz="9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负面分析</a:t>
                      </a:r>
                    </a:p>
                  </a:txBody>
                  <a:tcPr marL="16309" marR="16309" marT="16309" marB="16309" anchor="ctr" horzOverflow="overflow">
                    <a:lnL w="12700">
                      <a:solidFill>
                        <a:srgbClr val="DCDCDC"/>
                      </a:solidFill>
                    </a:lnL>
                    <a:lnR>
                      <a:solidFill>
                        <a:srgbClr val="DCDCDC"/>
                      </a:solidFill>
                      <a:round/>
                    </a:lnR>
                    <a:lnT w="12700">
                      <a:solidFill>
                        <a:srgbClr val="DCDCDC"/>
                      </a:solidFill>
                    </a:lnT>
                    <a:lnB>
                      <a:solidFill>
                        <a:srgbClr val="DCDCDC"/>
                      </a:solidFill>
                      <a:round/>
                    </a:lnB>
                    <a:solidFill>
                      <a:srgbClr val="009AE5"/>
                    </a:solidFill>
                  </a:tcPr>
                </a:tc>
                <a:tc hMerge="1">
                  <a:txBody>
                    <a:bodyPr/>
                    <a:lstStyle/>
                    <a:p>
                      <a:endParaRPr lang="zh-CN"/>
                    </a:p>
                  </a:txBody>
                  <a:tcPr/>
                </a:tc>
                <a:tc hMerge="1">
                  <a:txBody>
                    <a:bodyPr/>
                    <a:lstStyle/>
                    <a:p>
                      <a:endParaRPr lang="zh-CN"/>
                    </a:p>
                  </a:txBody>
                  <a:tcPr/>
                </a:tc>
                <a:tc rowSpan="2">
                  <a:txBody>
                    <a:bodyPr/>
                    <a:lstStyle/>
                    <a:p>
                      <a:pPr lvl="0" algn="ctr" defTabSz="914400">
                        <a:defRPr sz="1800"/>
                      </a:pPr>
                      <a:r>
                        <a:rPr sz="9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负面评级</a:t>
                      </a:r>
                    </a:p>
                  </a:txBody>
                  <a:tcPr marL="16309" marR="16309" marT="16309" marB="16309" anchor="ctr" horzOverflow="overflow">
                    <a:lnL>
                      <a:solidFill>
                        <a:srgbClr val="DCDCDC"/>
                      </a:solidFill>
                      <a:round/>
                    </a:lnL>
                    <a:lnR>
                      <a:solidFill>
                        <a:srgbClr val="DCDCDC"/>
                      </a:solidFill>
                      <a:round/>
                    </a:lnR>
                    <a:lnT w="12700">
                      <a:solidFill>
                        <a:srgbClr val="DCDCDC"/>
                      </a:solidFill>
                    </a:lnT>
                    <a:lnB w="28575">
                      <a:solidFill>
                        <a:srgbClr val="DCDCDC"/>
                      </a:solidFill>
                      <a:round/>
                    </a:lnB>
                    <a:solidFill>
                      <a:srgbClr val="009AE5"/>
                    </a:solidFill>
                  </a:tcPr>
                </a:tc>
                <a:tc rowSpan="2">
                  <a:txBody>
                    <a:bodyPr/>
                    <a:lstStyle/>
                    <a:p>
                      <a:pPr lvl="0" algn="ctr" defTabSz="914400">
                        <a:defRPr sz="1800"/>
                      </a:pPr>
                      <a:r>
                        <a:rPr sz="9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处理措施</a:t>
                      </a:r>
                    </a:p>
                  </a:txBody>
                  <a:tcPr marL="16309" marR="16309" marT="16309" marB="16309" anchor="ctr" horzOverflow="overflow">
                    <a:lnL>
                      <a:solidFill>
                        <a:srgbClr val="DCDCDC"/>
                      </a:solidFill>
                      <a:round/>
                    </a:lnL>
                    <a:lnR>
                      <a:solidFill>
                        <a:srgbClr val="DCDCDC"/>
                      </a:solidFill>
                      <a:round/>
                    </a:lnR>
                    <a:lnT w="12700">
                      <a:solidFill>
                        <a:srgbClr val="DCDCDC"/>
                      </a:solidFill>
                    </a:lnT>
                    <a:lnB w="28575">
                      <a:solidFill>
                        <a:srgbClr val="DCDCDC"/>
                      </a:solidFill>
                      <a:round/>
                    </a:lnB>
                    <a:solidFill>
                      <a:srgbClr val="009AE5"/>
                    </a:solidFill>
                  </a:tcPr>
                </a:tc>
                <a:tc rowSpan="2">
                  <a:txBody>
                    <a:bodyPr/>
                    <a:lstStyle/>
                    <a:p>
                      <a:pPr lvl="0" algn="ctr" defTabSz="914400">
                        <a:defRPr sz="1800"/>
                      </a:pPr>
                      <a:r>
                        <a:rPr sz="9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客户沟通</a:t>
                      </a:r>
                    </a:p>
                  </a:txBody>
                  <a:tcPr marL="16309" marR="16309" marT="16309" marB="16309" anchor="ctr" horzOverflow="overflow">
                    <a:lnL>
                      <a:solidFill>
                        <a:srgbClr val="DCDCDC"/>
                      </a:solidFill>
                      <a:round/>
                    </a:lnL>
                    <a:lnR w="12700">
                      <a:solidFill>
                        <a:srgbClr val="DCDCDC"/>
                      </a:solidFill>
                    </a:lnR>
                    <a:lnT w="12700">
                      <a:solidFill>
                        <a:srgbClr val="DCDCDC"/>
                      </a:solidFill>
                    </a:lnT>
                    <a:lnB w="28575">
                      <a:solidFill>
                        <a:srgbClr val="DCDCDC"/>
                      </a:solidFill>
                      <a:round/>
                    </a:lnB>
                    <a:solidFill>
                      <a:srgbClr val="009AE5"/>
                    </a:solidFill>
                  </a:tcPr>
                </a:tc>
                <a:extLst>
                  <a:ext uri="{0D108BD9-81ED-4DB2-BD59-A6C34878D82A}">
                    <a16:rowId xmlns:a16="http://schemas.microsoft.com/office/drawing/2014/main" val="10000"/>
                  </a:ext>
                </a:extLst>
              </a:tr>
              <a:tr h="384005">
                <a:tc>
                  <a:txBody>
                    <a:bodyPr/>
                    <a:lstStyle/>
                    <a:p>
                      <a:pPr lvl="0" algn="ctr" defTabSz="914400">
                        <a:defRPr sz="1800"/>
                      </a:pPr>
                      <a:r>
                        <a:rPr sz="9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定性</a:t>
                      </a:r>
                    </a:p>
                  </a:txBody>
                  <a:tcPr marL="16309" marR="16309" marT="16309" marB="16309" anchor="ctr" horzOverflow="overflow">
                    <a:lnL w="12700">
                      <a:solidFill>
                        <a:srgbClr val="DCDCDC"/>
                      </a:solidFill>
                    </a:lnL>
                    <a:lnR>
                      <a:solidFill>
                        <a:srgbClr val="DCDCDC"/>
                      </a:solidFill>
                      <a:round/>
                    </a:lnR>
                    <a:lnT>
                      <a:solidFill>
                        <a:srgbClr val="DCDCDC"/>
                      </a:solidFill>
                      <a:round/>
                    </a:lnT>
                    <a:lnB w="28575">
                      <a:solidFill>
                        <a:srgbClr val="DCDCDC"/>
                      </a:solidFill>
                      <a:round/>
                    </a:lnB>
                    <a:solidFill>
                      <a:srgbClr val="3FBEEE"/>
                    </a:solidFill>
                  </a:tcPr>
                </a:tc>
                <a:tc>
                  <a:txBody>
                    <a:bodyPr/>
                    <a:lstStyle/>
                    <a:p>
                      <a:pPr lvl="0" algn="ctr" defTabSz="914400">
                        <a:defRPr sz="1800"/>
                      </a:pPr>
                      <a:r>
                        <a:rPr sz="9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定量</a:t>
                      </a:r>
                    </a:p>
                  </a:txBody>
                  <a:tcPr marL="16309" marR="16309" marT="16309" marB="16309" anchor="ctr" horzOverflow="overflow">
                    <a:lnL>
                      <a:solidFill>
                        <a:srgbClr val="DCDCDC"/>
                      </a:solidFill>
                      <a:round/>
                    </a:lnL>
                    <a:lnR>
                      <a:solidFill>
                        <a:srgbClr val="DCDCDC"/>
                      </a:solidFill>
                      <a:round/>
                    </a:lnR>
                    <a:lnT>
                      <a:solidFill>
                        <a:srgbClr val="DCDCDC"/>
                      </a:solidFill>
                      <a:round/>
                    </a:lnT>
                    <a:lnB w="28575">
                      <a:solidFill>
                        <a:srgbClr val="DCDCDC"/>
                      </a:solidFill>
                      <a:round/>
                    </a:lnB>
                    <a:solidFill>
                      <a:srgbClr val="3FBEEE"/>
                    </a:solidFill>
                  </a:tcPr>
                </a:tc>
                <a:tc>
                  <a:txBody>
                    <a:bodyPr/>
                    <a:lstStyle/>
                    <a:p>
                      <a:pPr lvl="0" algn="ctr" defTabSz="914400">
                        <a:defRPr sz="1800"/>
                      </a:pPr>
                      <a:r>
                        <a:rPr sz="900" dirty="0">
                          <a:solidFill>
                            <a:srgbClr val="FFFFFF"/>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定时</a:t>
                      </a:r>
                    </a:p>
                  </a:txBody>
                  <a:tcPr marL="16309" marR="16309" marT="16309" marB="16309" anchor="ctr" horzOverflow="overflow">
                    <a:lnL>
                      <a:solidFill>
                        <a:srgbClr val="DCDCDC"/>
                      </a:solidFill>
                      <a:round/>
                    </a:lnL>
                    <a:lnR>
                      <a:solidFill>
                        <a:srgbClr val="DCDCDC"/>
                      </a:solidFill>
                      <a:round/>
                    </a:lnR>
                    <a:lnT>
                      <a:solidFill>
                        <a:srgbClr val="DCDCDC"/>
                      </a:solidFill>
                      <a:round/>
                    </a:lnT>
                    <a:lnB w="28575">
                      <a:solidFill>
                        <a:srgbClr val="DCDCDC"/>
                      </a:solidFill>
                      <a:round/>
                    </a:lnB>
                    <a:solidFill>
                      <a:srgbClr val="3FBEEE"/>
                    </a:solidFill>
                  </a:tcPr>
                </a:tc>
                <a:tc vMerge="1">
                  <a:txBody>
                    <a:bodyPr/>
                    <a:lstStyle/>
                    <a:p>
                      <a:endParaRPr lang="zh-CN"/>
                    </a:p>
                  </a:txBody>
                  <a:tcPr/>
                </a:tc>
                <a:tc vMerge="1">
                  <a:txBody>
                    <a:bodyPr/>
                    <a:lstStyle/>
                    <a:p>
                      <a:endParaRPr lang="zh-CN"/>
                    </a:p>
                  </a:txBody>
                  <a:tcPr/>
                </a:tc>
                <a:tc vMerge="1">
                  <a:txBody>
                    <a:bodyPr/>
                    <a:lstStyle/>
                    <a:p>
                      <a:endParaRPr lang="zh-CN"/>
                    </a:p>
                  </a:txBody>
                  <a:tcPr/>
                </a:tc>
                <a:extLst>
                  <a:ext uri="{0D108BD9-81ED-4DB2-BD59-A6C34878D82A}">
                    <a16:rowId xmlns:a16="http://schemas.microsoft.com/office/drawing/2014/main" val="10001"/>
                  </a:ext>
                </a:extLst>
              </a:tr>
              <a:tr h="534167">
                <a:tc>
                  <a:txBody>
                    <a:bodyPr/>
                    <a:lstStyle/>
                    <a:p>
                      <a:pPr lvl="0" algn="ctr" defTabSz="914400">
                        <a:defRPr sz="1800"/>
                      </a:pPr>
                      <a:r>
                        <a:rPr sz="9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网友的讨论停留在认知程度，观点中立</a:t>
                      </a:r>
                    </a:p>
                  </a:txBody>
                  <a:tcPr marL="16309" marR="16309" marT="16309" marB="16309" anchor="ctr" horzOverflow="overflow">
                    <a:lnL w="12700">
                      <a:solidFill>
                        <a:srgbClr val="DCDCDC"/>
                      </a:solidFill>
                    </a:lnL>
                    <a:lnR>
                      <a:solidFill>
                        <a:srgbClr val="DCDCDC"/>
                      </a:solidFill>
                      <a:round/>
                    </a:lnR>
                    <a:lnT w="28575">
                      <a:solidFill>
                        <a:srgbClr val="DCDCDC"/>
                      </a:solidFill>
                      <a:round/>
                    </a:lnT>
                    <a:lnB>
                      <a:solidFill>
                        <a:srgbClr val="DCDCDC"/>
                      </a:solidFill>
                      <a:round/>
                    </a:lnB>
                    <a:noFill/>
                  </a:tcPr>
                </a:tc>
                <a:tc>
                  <a:txBody>
                    <a:bodyPr/>
                    <a:lstStyle/>
                    <a:p>
                      <a:pPr lvl="0" algn="ctr" defTabSz="914400">
                        <a:defRPr sz="1800"/>
                      </a:pPr>
                      <a:r>
                        <a:rPr sz="9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单帖访问量：100以下   回复量：5以下</a:t>
                      </a:r>
                    </a:p>
                  </a:txBody>
                  <a:tcPr marL="16309" marR="16309" marT="16309" marB="16309" anchor="ctr" horzOverflow="overflow">
                    <a:lnL>
                      <a:solidFill>
                        <a:srgbClr val="DCDCDC"/>
                      </a:solidFill>
                      <a:round/>
                    </a:lnL>
                    <a:lnR>
                      <a:solidFill>
                        <a:srgbClr val="DCDCDC"/>
                      </a:solidFill>
                      <a:round/>
                    </a:lnR>
                    <a:lnT w="28575">
                      <a:solidFill>
                        <a:srgbClr val="DCDCDC"/>
                      </a:solidFill>
                      <a:round/>
                    </a:lnT>
                    <a:lnB>
                      <a:solidFill>
                        <a:srgbClr val="DCDCDC"/>
                      </a:solidFill>
                      <a:round/>
                    </a:lnB>
                    <a:noFill/>
                  </a:tcPr>
                </a:tc>
                <a:tc>
                  <a:txBody>
                    <a:bodyPr/>
                    <a:lstStyle/>
                    <a:p>
                      <a:pPr lvl="0" algn="ctr" defTabSz="914400">
                        <a:defRPr sz="1800"/>
                      </a:pPr>
                      <a:r>
                        <a:rPr sz="9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未引发关注、暂无任何途径传播</a:t>
                      </a:r>
                    </a:p>
                  </a:txBody>
                  <a:tcPr marL="16309" marR="16309" marT="16309" marB="16309" anchor="ctr" horzOverflow="overflow">
                    <a:lnL>
                      <a:solidFill>
                        <a:srgbClr val="DCDCDC"/>
                      </a:solidFill>
                      <a:round/>
                    </a:lnL>
                    <a:lnR>
                      <a:solidFill>
                        <a:srgbClr val="DCDCDC"/>
                      </a:solidFill>
                      <a:round/>
                    </a:lnR>
                    <a:lnT w="28575">
                      <a:solidFill>
                        <a:srgbClr val="DCDCDC"/>
                      </a:solidFill>
                      <a:round/>
                    </a:lnT>
                    <a:lnB>
                      <a:solidFill>
                        <a:srgbClr val="DCDCDC"/>
                      </a:solidFill>
                      <a:round/>
                    </a:lnB>
                    <a:noFill/>
                  </a:tcPr>
                </a:tc>
                <a:tc>
                  <a:txBody>
                    <a:bodyPr/>
                    <a:lstStyle/>
                    <a:p>
                      <a:pPr lvl="0" algn="ctr" defTabSz="914400">
                        <a:defRPr sz="1800"/>
                      </a:pPr>
                      <a:r>
                        <a:rPr sz="9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监测级</a:t>
                      </a:r>
                    </a:p>
                  </a:txBody>
                  <a:tcPr marL="16309" marR="16309" marT="16309" marB="16309" anchor="ctr" horzOverflow="overflow">
                    <a:lnL>
                      <a:solidFill>
                        <a:srgbClr val="DCDCDC"/>
                      </a:solidFill>
                      <a:round/>
                    </a:lnL>
                    <a:lnR>
                      <a:solidFill>
                        <a:srgbClr val="DCDCDC"/>
                      </a:solidFill>
                      <a:round/>
                    </a:lnR>
                    <a:lnT w="28575">
                      <a:solidFill>
                        <a:srgbClr val="DCDCDC"/>
                      </a:solidFill>
                      <a:round/>
                    </a:lnT>
                    <a:lnB>
                      <a:solidFill>
                        <a:srgbClr val="DCDCDC"/>
                      </a:solidFill>
                      <a:round/>
                    </a:lnB>
                    <a:noFill/>
                  </a:tcPr>
                </a:tc>
                <a:tc>
                  <a:txBody>
                    <a:bodyPr/>
                    <a:lstStyle/>
                    <a:p>
                      <a:pPr lvl="0" algn="ctr" defTabSz="914400">
                        <a:defRPr sz="1800"/>
                      </a:pPr>
                      <a:r>
                        <a:rPr sz="9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正面认知导向。</a:t>
                      </a:r>
                    </a:p>
                  </a:txBody>
                  <a:tcPr marL="16309" marR="16309" marT="16309" marB="16309" anchor="ctr" horzOverflow="overflow">
                    <a:lnL>
                      <a:solidFill>
                        <a:srgbClr val="DCDCDC"/>
                      </a:solidFill>
                      <a:round/>
                    </a:lnL>
                    <a:lnR>
                      <a:solidFill>
                        <a:srgbClr val="DCDCDC"/>
                      </a:solidFill>
                      <a:round/>
                    </a:lnR>
                    <a:lnT w="28575">
                      <a:solidFill>
                        <a:srgbClr val="DCDCDC"/>
                      </a:solidFill>
                      <a:round/>
                    </a:lnT>
                    <a:lnB>
                      <a:solidFill>
                        <a:srgbClr val="DCDCDC"/>
                      </a:solidFill>
                      <a:round/>
                    </a:lnB>
                    <a:noFill/>
                  </a:tcPr>
                </a:tc>
                <a:tc>
                  <a:txBody>
                    <a:bodyPr/>
                    <a:lstStyle/>
                    <a:p>
                      <a:pPr lvl="0" algn="ctr" defTabSz="914400">
                        <a:defRPr sz="1800"/>
                      </a:pPr>
                      <a:r>
                        <a:rPr sz="9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日报、周报</a:t>
                      </a:r>
                    </a:p>
                  </a:txBody>
                  <a:tcPr marL="16309" marR="16309" marT="16309" marB="16309" anchor="ctr" horzOverflow="overflow">
                    <a:lnL>
                      <a:solidFill>
                        <a:srgbClr val="DCDCDC"/>
                      </a:solidFill>
                      <a:round/>
                    </a:lnL>
                    <a:lnR w="12700">
                      <a:solidFill>
                        <a:srgbClr val="DCDCDC"/>
                      </a:solidFill>
                    </a:lnR>
                    <a:lnT w="28575">
                      <a:solidFill>
                        <a:srgbClr val="DCDCDC"/>
                      </a:solidFill>
                      <a:round/>
                    </a:lnT>
                    <a:lnB>
                      <a:solidFill>
                        <a:srgbClr val="DCDCDC"/>
                      </a:solidFill>
                      <a:round/>
                    </a:lnB>
                    <a:noFill/>
                  </a:tcPr>
                </a:tc>
                <a:extLst>
                  <a:ext uri="{0D108BD9-81ED-4DB2-BD59-A6C34878D82A}">
                    <a16:rowId xmlns:a16="http://schemas.microsoft.com/office/drawing/2014/main" val="10002"/>
                  </a:ext>
                </a:extLst>
              </a:tr>
              <a:tr h="534167">
                <a:tc>
                  <a:txBody>
                    <a:bodyPr/>
                    <a:lstStyle/>
                    <a:p>
                      <a:pPr lvl="0" algn="ctr" defTabSz="914400">
                        <a:defRPr sz="1800"/>
                      </a:pPr>
                      <a:r>
                        <a:rPr sz="9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个别网友发表负面言论，大多网友无响应</a:t>
                      </a:r>
                    </a:p>
                  </a:txBody>
                  <a:tcPr marL="16309" marR="16309" marT="16309" marB="16309" anchor="ctr" horzOverflow="overflow">
                    <a:lnL w="12700">
                      <a:solidFill>
                        <a:srgbClr val="DCDCDC"/>
                      </a:solidFill>
                    </a:lnL>
                    <a:lnR>
                      <a:solidFill>
                        <a:srgbClr val="DCDCDC"/>
                      </a:solidFill>
                      <a:round/>
                    </a:lnR>
                    <a:lnT>
                      <a:solidFill>
                        <a:srgbClr val="DCDCDC"/>
                      </a:solidFill>
                      <a:round/>
                    </a:lnT>
                    <a:lnB>
                      <a:solidFill>
                        <a:srgbClr val="DCDCDC"/>
                      </a:solidFill>
                      <a:round/>
                    </a:lnB>
                    <a:solidFill>
                      <a:srgbClr val="92DCFF"/>
                    </a:solidFill>
                  </a:tcPr>
                </a:tc>
                <a:tc>
                  <a:txBody>
                    <a:bodyPr/>
                    <a:lstStyle/>
                    <a:p>
                      <a:pPr lvl="0" algn="ctr" defTabSz="914400">
                        <a:defRPr sz="1800"/>
                      </a:pPr>
                      <a:r>
                        <a:rPr sz="9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单帖访问量：300以下   回复量：10以下</a:t>
                      </a:r>
                    </a:p>
                  </a:txBody>
                  <a:tcPr marL="16309" marR="16309" marT="16309" marB="16309" anchor="ctr" horzOverflow="overflow">
                    <a:lnL>
                      <a:solidFill>
                        <a:srgbClr val="DCDCDC"/>
                      </a:solidFill>
                      <a:round/>
                    </a:lnL>
                    <a:lnR>
                      <a:solidFill>
                        <a:srgbClr val="DCDCDC"/>
                      </a:solidFill>
                      <a:round/>
                    </a:lnR>
                    <a:lnT>
                      <a:solidFill>
                        <a:srgbClr val="DCDCDC"/>
                      </a:solidFill>
                      <a:round/>
                    </a:lnT>
                    <a:lnB>
                      <a:solidFill>
                        <a:srgbClr val="DCDCDC"/>
                      </a:solidFill>
                      <a:round/>
                    </a:lnB>
                    <a:solidFill>
                      <a:srgbClr val="92DCFF"/>
                    </a:solidFill>
                  </a:tcPr>
                </a:tc>
                <a:tc>
                  <a:txBody>
                    <a:bodyPr/>
                    <a:lstStyle/>
                    <a:p>
                      <a:pPr lvl="0" algn="ctr" defTabSz="914400">
                        <a:defRPr sz="1800"/>
                      </a:pPr>
                      <a:r>
                        <a:rPr sz="9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8小时以下未引发关注、暂无任何途径传播</a:t>
                      </a:r>
                    </a:p>
                  </a:txBody>
                  <a:tcPr marL="16309" marR="16309" marT="16309" marB="16309" anchor="ctr" horzOverflow="overflow">
                    <a:lnL>
                      <a:solidFill>
                        <a:srgbClr val="DCDCDC"/>
                      </a:solidFill>
                      <a:round/>
                    </a:lnL>
                    <a:lnR>
                      <a:solidFill>
                        <a:srgbClr val="DCDCDC"/>
                      </a:solidFill>
                      <a:round/>
                    </a:lnR>
                    <a:lnT>
                      <a:solidFill>
                        <a:srgbClr val="DCDCDC"/>
                      </a:solidFill>
                      <a:round/>
                    </a:lnT>
                    <a:lnB>
                      <a:solidFill>
                        <a:srgbClr val="DCDCDC"/>
                      </a:solidFill>
                      <a:round/>
                    </a:lnB>
                    <a:solidFill>
                      <a:srgbClr val="92DCFF"/>
                    </a:solidFill>
                  </a:tcPr>
                </a:tc>
                <a:tc>
                  <a:txBody>
                    <a:bodyPr/>
                    <a:lstStyle/>
                    <a:p>
                      <a:pPr lvl="0" algn="ctr" defTabSz="914400">
                        <a:defRPr sz="1800"/>
                      </a:pPr>
                      <a:r>
                        <a:rPr sz="9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关注级</a:t>
                      </a:r>
                    </a:p>
                  </a:txBody>
                  <a:tcPr marL="16309" marR="16309" marT="16309" marB="16309" anchor="ctr" horzOverflow="overflow">
                    <a:lnL>
                      <a:solidFill>
                        <a:srgbClr val="DCDCDC"/>
                      </a:solidFill>
                      <a:round/>
                    </a:lnL>
                    <a:lnR>
                      <a:solidFill>
                        <a:srgbClr val="DCDCDC"/>
                      </a:solidFill>
                      <a:round/>
                    </a:lnR>
                    <a:lnT>
                      <a:solidFill>
                        <a:srgbClr val="DCDCDC"/>
                      </a:solidFill>
                      <a:round/>
                    </a:lnT>
                    <a:lnB>
                      <a:solidFill>
                        <a:srgbClr val="DCDCDC"/>
                      </a:solidFill>
                      <a:round/>
                    </a:lnB>
                    <a:solidFill>
                      <a:srgbClr val="92DCFF"/>
                    </a:solidFill>
                  </a:tcPr>
                </a:tc>
                <a:tc>
                  <a:txBody>
                    <a:bodyPr/>
                    <a:lstStyle/>
                    <a:p>
                      <a:pPr lvl="0" algn="ctr" defTabSz="914400">
                        <a:defRPr sz="1800"/>
                      </a:pPr>
                      <a:r>
                        <a:rPr sz="9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整理筛选，持续关注。</a:t>
                      </a:r>
                    </a:p>
                  </a:txBody>
                  <a:tcPr marL="16309" marR="16309" marT="16309" marB="16309" anchor="ctr" horzOverflow="overflow">
                    <a:lnL>
                      <a:solidFill>
                        <a:srgbClr val="DCDCDC"/>
                      </a:solidFill>
                      <a:round/>
                    </a:lnL>
                    <a:lnR>
                      <a:solidFill>
                        <a:srgbClr val="DCDCDC"/>
                      </a:solidFill>
                      <a:round/>
                    </a:lnR>
                    <a:lnT>
                      <a:solidFill>
                        <a:srgbClr val="DCDCDC"/>
                      </a:solidFill>
                      <a:round/>
                    </a:lnT>
                    <a:lnB>
                      <a:solidFill>
                        <a:srgbClr val="DCDCDC"/>
                      </a:solidFill>
                      <a:round/>
                    </a:lnB>
                    <a:solidFill>
                      <a:srgbClr val="92DCFF"/>
                    </a:solidFill>
                  </a:tcPr>
                </a:tc>
                <a:tc>
                  <a:txBody>
                    <a:bodyPr/>
                    <a:lstStyle/>
                    <a:p>
                      <a:pPr lvl="0" algn="ctr" defTabSz="914400">
                        <a:defRPr sz="1800"/>
                      </a:pPr>
                      <a:r>
                        <a:rPr sz="9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日报、周报</a:t>
                      </a:r>
                    </a:p>
                  </a:txBody>
                  <a:tcPr marL="16309" marR="16309" marT="16309" marB="16309" anchor="ctr" horzOverflow="overflow">
                    <a:lnL>
                      <a:solidFill>
                        <a:srgbClr val="DCDCDC"/>
                      </a:solidFill>
                      <a:round/>
                    </a:lnL>
                    <a:lnR w="12700">
                      <a:solidFill>
                        <a:srgbClr val="DCDCDC"/>
                      </a:solidFill>
                    </a:lnR>
                    <a:lnT>
                      <a:solidFill>
                        <a:srgbClr val="DCDCDC"/>
                      </a:solidFill>
                      <a:round/>
                    </a:lnT>
                    <a:lnB>
                      <a:solidFill>
                        <a:srgbClr val="DCDCDC"/>
                      </a:solidFill>
                      <a:round/>
                    </a:lnB>
                    <a:solidFill>
                      <a:srgbClr val="92DCFF"/>
                    </a:solidFill>
                  </a:tcPr>
                </a:tc>
                <a:extLst>
                  <a:ext uri="{0D108BD9-81ED-4DB2-BD59-A6C34878D82A}">
                    <a16:rowId xmlns:a16="http://schemas.microsoft.com/office/drawing/2014/main" val="10003"/>
                  </a:ext>
                </a:extLst>
              </a:tr>
              <a:tr h="662802">
                <a:tc>
                  <a:txBody>
                    <a:bodyPr/>
                    <a:lstStyle/>
                    <a:p>
                      <a:pPr lvl="0" algn="ctr" defTabSz="914400">
                        <a:defRPr sz="1800"/>
                      </a:pPr>
                      <a:r>
                        <a:rPr sz="9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少数网友进行负面讨论，且有一定转载蔓延</a:t>
                      </a:r>
                    </a:p>
                  </a:txBody>
                  <a:tcPr marL="16309" marR="16309" marT="16309" marB="16309" anchor="ctr" horzOverflow="overflow">
                    <a:lnL w="12700">
                      <a:solidFill>
                        <a:srgbClr val="DCDCDC"/>
                      </a:solidFill>
                    </a:lnL>
                    <a:lnR>
                      <a:solidFill>
                        <a:srgbClr val="DCDCDC"/>
                      </a:solidFill>
                      <a:round/>
                    </a:lnR>
                    <a:lnT>
                      <a:solidFill>
                        <a:srgbClr val="DCDCDC"/>
                      </a:solidFill>
                      <a:round/>
                    </a:lnT>
                    <a:lnB>
                      <a:solidFill>
                        <a:srgbClr val="DCDCDC"/>
                      </a:solidFill>
                      <a:round/>
                    </a:lnB>
                    <a:noFill/>
                  </a:tcPr>
                </a:tc>
                <a:tc>
                  <a:txBody>
                    <a:bodyPr/>
                    <a:lstStyle/>
                    <a:p>
                      <a:pPr lvl="0" algn="ctr" defTabSz="914400">
                        <a:defRPr sz="1800"/>
                      </a:pPr>
                      <a:r>
                        <a:rPr sz="9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单帖访问量：300-800   回复量：10-50</a:t>
                      </a:r>
                    </a:p>
                  </a:txBody>
                  <a:tcPr marL="16309" marR="16309" marT="16309" marB="16309" anchor="ctr" horzOverflow="overflow">
                    <a:lnL>
                      <a:solidFill>
                        <a:srgbClr val="DCDCDC"/>
                      </a:solidFill>
                      <a:round/>
                    </a:lnL>
                    <a:lnR>
                      <a:solidFill>
                        <a:srgbClr val="DCDCDC"/>
                      </a:solidFill>
                      <a:round/>
                    </a:lnR>
                    <a:lnT>
                      <a:solidFill>
                        <a:srgbClr val="DCDCDC"/>
                      </a:solidFill>
                      <a:round/>
                    </a:lnT>
                    <a:lnB>
                      <a:solidFill>
                        <a:srgbClr val="DCDCDC"/>
                      </a:solidFill>
                      <a:round/>
                    </a:lnB>
                    <a:noFill/>
                  </a:tcPr>
                </a:tc>
                <a:tc>
                  <a:txBody>
                    <a:bodyPr/>
                    <a:lstStyle/>
                    <a:p>
                      <a:pPr lvl="0" algn="ctr" defTabSz="914400">
                        <a:defRPr sz="1800"/>
                      </a:pPr>
                      <a:r>
                        <a:rPr sz="9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8小时以上引发部分关注、并有小面积传播</a:t>
                      </a:r>
                    </a:p>
                  </a:txBody>
                  <a:tcPr marL="16309" marR="16309" marT="16309" marB="16309" anchor="ctr" horzOverflow="overflow">
                    <a:lnL>
                      <a:solidFill>
                        <a:srgbClr val="DCDCDC"/>
                      </a:solidFill>
                      <a:round/>
                    </a:lnL>
                    <a:lnR>
                      <a:solidFill>
                        <a:srgbClr val="DCDCDC"/>
                      </a:solidFill>
                      <a:round/>
                    </a:lnR>
                    <a:lnT>
                      <a:solidFill>
                        <a:srgbClr val="DCDCDC"/>
                      </a:solidFill>
                      <a:round/>
                    </a:lnT>
                    <a:lnB>
                      <a:solidFill>
                        <a:srgbClr val="DCDCDC"/>
                      </a:solidFill>
                      <a:round/>
                    </a:lnB>
                    <a:noFill/>
                  </a:tcPr>
                </a:tc>
                <a:tc>
                  <a:txBody>
                    <a:bodyPr/>
                    <a:lstStyle/>
                    <a:p>
                      <a:pPr lvl="0" algn="ctr" defTabSz="914400">
                        <a:defRPr sz="1800"/>
                      </a:pPr>
                      <a:r>
                        <a:rPr sz="9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干预级</a:t>
                      </a:r>
                    </a:p>
                  </a:txBody>
                  <a:tcPr marL="16309" marR="16309" marT="16309" marB="16309" anchor="ctr" horzOverflow="overflow">
                    <a:lnL>
                      <a:solidFill>
                        <a:srgbClr val="DCDCDC"/>
                      </a:solidFill>
                      <a:round/>
                    </a:lnL>
                    <a:lnR>
                      <a:solidFill>
                        <a:srgbClr val="DCDCDC"/>
                      </a:solidFill>
                      <a:round/>
                    </a:lnR>
                    <a:lnT>
                      <a:solidFill>
                        <a:srgbClr val="DCDCDC"/>
                      </a:solidFill>
                      <a:round/>
                    </a:lnT>
                    <a:lnB>
                      <a:solidFill>
                        <a:srgbClr val="DCDCDC"/>
                      </a:solidFill>
                      <a:round/>
                    </a:lnB>
                    <a:noFill/>
                  </a:tcPr>
                </a:tc>
                <a:tc>
                  <a:txBody>
                    <a:bodyPr/>
                    <a:lstStyle/>
                    <a:p>
                      <a:pPr lvl="0" algn="ctr" defTabSz="914400">
                        <a:defRPr sz="1800"/>
                      </a:pPr>
                      <a:r>
                        <a:rPr sz="9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ID维护，控制负面情绪；</a:t>
                      </a:r>
                    </a:p>
                    <a:p>
                      <a:pPr lvl="0" algn="ctr" defTabSz="914400">
                        <a:defRPr sz="1800"/>
                      </a:pPr>
                      <a:r>
                        <a:rPr sz="9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达人ID正面引导舆论；</a:t>
                      </a:r>
                    </a:p>
                    <a:p>
                      <a:pPr lvl="0" algn="ctr" defTabSz="914400">
                        <a:defRPr sz="1800"/>
                      </a:pPr>
                      <a:r>
                        <a:rPr sz="9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干预ID深埋负面信息，控制蔓延。</a:t>
                      </a:r>
                    </a:p>
                  </a:txBody>
                  <a:tcPr marL="16309" marR="16309" marT="16309" marB="16309" anchor="ctr" horzOverflow="overflow">
                    <a:lnL>
                      <a:solidFill>
                        <a:srgbClr val="DCDCDC"/>
                      </a:solidFill>
                      <a:round/>
                    </a:lnL>
                    <a:lnR>
                      <a:solidFill>
                        <a:srgbClr val="DCDCDC"/>
                      </a:solidFill>
                      <a:round/>
                    </a:lnR>
                    <a:lnT>
                      <a:solidFill>
                        <a:srgbClr val="DCDCDC"/>
                      </a:solidFill>
                      <a:round/>
                    </a:lnT>
                    <a:lnB>
                      <a:solidFill>
                        <a:srgbClr val="DCDCDC"/>
                      </a:solidFill>
                      <a:round/>
                    </a:lnB>
                    <a:noFill/>
                  </a:tcPr>
                </a:tc>
                <a:tc>
                  <a:txBody>
                    <a:bodyPr/>
                    <a:lstStyle/>
                    <a:p>
                      <a:pPr lvl="0" algn="ctr" defTabSz="914400">
                        <a:defRPr sz="1800"/>
                      </a:pPr>
                      <a:r>
                        <a:rPr sz="9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邮件告知、报告重点标注</a:t>
                      </a:r>
                    </a:p>
                  </a:txBody>
                  <a:tcPr marL="16309" marR="16309" marT="16309" marB="16309" anchor="ctr" horzOverflow="overflow">
                    <a:lnL>
                      <a:solidFill>
                        <a:srgbClr val="DCDCDC"/>
                      </a:solidFill>
                      <a:round/>
                    </a:lnL>
                    <a:lnR w="12700">
                      <a:solidFill>
                        <a:srgbClr val="DCDCDC"/>
                      </a:solidFill>
                    </a:lnR>
                    <a:lnT>
                      <a:solidFill>
                        <a:srgbClr val="DCDCDC"/>
                      </a:solidFill>
                      <a:round/>
                    </a:lnT>
                    <a:lnB>
                      <a:solidFill>
                        <a:srgbClr val="DCDCDC"/>
                      </a:solidFill>
                      <a:round/>
                    </a:lnB>
                    <a:noFill/>
                  </a:tcPr>
                </a:tc>
                <a:extLst>
                  <a:ext uri="{0D108BD9-81ED-4DB2-BD59-A6C34878D82A}">
                    <a16:rowId xmlns:a16="http://schemas.microsoft.com/office/drawing/2014/main" val="10004"/>
                  </a:ext>
                </a:extLst>
              </a:tr>
              <a:tr h="686784">
                <a:tc>
                  <a:txBody>
                    <a:bodyPr/>
                    <a:lstStyle/>
                    <a:p>
                      <a:pPr lvl="0" algn="ctr" defTabSz="914400">
                        <a:defRPr sz="1800"/>
                      </a:pPr>
                      <a:r>
                        <a:rPr sz="9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大量网友发表负面观点，引发大量媒体关注。</a:t>
                      </a:r>
                    </a:p>
                  </a:txBody>
                  <a:tcPr marL="16309" marR="16309" marT="16309" marB="16309" anchor="ctr" horzOverflow="overflow">
                    <a:lnL w="12700">
                      <a:solidFill>
                        <a:srgbClr val="DCDCDC"/>
                      </a:solidFill>
                    </a:lnL>
                    <a:lnR>
                      <a:solidFill>
                        <a:srgbClr val="DCDCDC"/>
                      </a:solidFill>
                      <a:round/>
                    </a:lnR>
                    <a:lnT>
                      <a:solidFill>
                        <a:srgbClr val="DCDCDC"/>
                      </a:solidFill>
                      <a:round/>
                    </a:lnT>
                    <a:lnB w="12700">
                      <a:solidFill>
                        <a:srgbClr val="DCDCDC"/>
                      </a:solidFill>
                    </a:lnB>
                    <a:solidFill>
                      <a:srgbClr val="92DCFF"/>
                    </a:solidFill>
                  </a:tcPr>
                </a:tc>
                <a:tc>
                  <a:txBody>
                    <a:bodyPr/>
                    <a:lstStyle/>
                    <a:p>
                      <a:pPr lvl="0" algn="ctr" defTabSz="914400">
                        <a:defRPr sz="1800"/>
                      </a:pPr>
                      <a:r>
                        <a:rPr sz="9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单帖访问量：800以上   回复量：50以上</a:t>
                      </a:r>
                    </a:p>
                  </a:txBody>
                  <a:tcPr marL="16309" marR="16309" marT="16309" marB="16309" anchor="ctr" horzOverflow="overflow">
                    <a:lnL>
                      <a:solidFill>
                        <a:srgbClr val="DCDCDC"/>
                      </a:solidFill>
                      <a:round/>
                    </a:lnL>
                    <a:lnR>
                      <a:solidFill>
                        <a:srgbClr val="DCDCDC"/>
                      </a:solidFill>
                      <a:round/>
                    </a:lnR>
                    <a:lnT>
                      <a:solidFill>
                        <a:srgbClr val="DCDCDC"/>
                      </a:solidFill>
                      <a:round/>
                    </a:lnT>
                    <a:lnB w="12700">
                      <a:solidFill>
                        <a:srgbClr val="DCDCDC"/>
                      </a:solidFill>
                    </a:lnB>
                    <a:solidFill>
                      <a:srgbClr val="92DCFF"/>
                    </a:solidFill>
                  </a:tcPr>
                </a:tc>
                <a:tc>
                  <a:txBody>
                    <a:bodyPr/>
                    <a:lstStyle/>
                    <a:p>
                      <a:pPr lvl="0" algn="ctr" defTabSz="914400">
                        <a:defRPr sz="1800"/>
                      </a:pPr>
                      <a:r>
                        <a:rPr sz="9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24小时以上引发多方关注、大量媒体传播</a:t>
                      </a:r>
                    </a:p>
                  </a:txBody>
                  <a:tcPr marL="16309" marR="16309" marT="16309" marB="16309" anchor="ctr" horzOverflow="overflow">
                    <a:lnL>
                      <a:solidFill>
                        <a:srgbClr val="DCDCDC"/>
                      </a:solidFill>
                      <a:round/>
                    </a:lnL>
                    <a:lnR>
                      <a:solidFill>
                        <a:srgbClr val="DCDCDC"/>
                      </a:solidFill>
                      <a:round/>
                    </a:lnR>
                    <a:lnT>
                      <a:solidFill>
                        <a:srgbClr val="DCDCDC"/>
                      </a:solidFill>
                      <a:round/>
                    </a:lnT>
                    <a:lnB w="12700">
                      <a:solidFill>
                        <a:srgbClr val="DCDCDC"/>
                      </a:solidFill>
                    </a:lnB>
                    <a:solidFill>
                      <a:srgbClr val="92DCFF"/>
                    </a:solidFill>
                  </a:tcPr>
                </a:tc>
                <a:tc>
                  <a:txBody>
                    <a:bodyPr/>
                    <a:lstStyle/>
                    <a:p>
                      <a:pPr lvl="0" algn="ctr" defTabSz="914400">
                        <a:defRPr sz="1800"/>
                      </a:pPr>
                      <a:r>
                        <a:rPr sz="9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危机级</a:t>
                      </a:r>
                    </a:p>
                  </a:txBody>
                  <a:tcPr marL="16309" marR="16309" marT="16309" marB="16309" anchor="ctr" horzOverflow="overflow">
                    <a:lnL>
                      <a:solidFill>
                        <a:srgbClr val="DCDCDC"/>
                      </a:solidFill>
                      <a:round/>
                    </a:lnL>
                    <a:lnR>
                      <a:solidFill>
                        <a:srgbClr val="DCDCDC"/>
                      </a:solidFill>
                      <a:round/>
                    </a:lnR>
                    <a:lnT>
                      <a:solidFill>
                        <a:srgbClr val="DCDCDC"/>
                      </a:solidFill>
                      <a:round/>
                    </a:lnT>
                    <a:lnB w="12700">
                      <a:solidFill>
                        <a:srgbClr val="DCDCDC"/>
                      </a:solidFill>
                    </a:lnB>
                    <a:solidFill>
                      <a:srgbClr val="92DCFF"/>
                    </a:solidFill>
                  </a:tcPr>
                </a:tc>
                <a:tc>
                  <a:txBody>
                    <a:bodyPr/>
                    <a:lstStyle/>
                    <a:p>
                      <a:pPr lvl="0" algn="ctr" defTabSz="914400">
                        <a:defRPr sz="1800"/>
                      </a:pPr>
                      <a:r>
                        <a:rPr sz="9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配合客户公关部统一口径，应对负面；</a:t>
                      </a:r>
                    </a:p>
                    <a:p>
                      <a:pPr lvl="0" algn="ctr" defTabSz="914400">
                        <a:defRPr sz="1800"/>
                      </a:pPr>
                      <a:r>
                        <a:rPr sz="9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系统性发布正面信息，转移网友视线；</a:t>
                      </a:r>
                    </a:p>
                    <a:p>
                      <a:pPr lvl="0" algn="ctr" defTabSz="914400">
                        <a:defRPr sz="1800"/>
                      </a:pPr>
                      <a:r>
                        <a:rPr sz="9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行业专家级ID，疏导正面舆论。</a:t>
                      </a:r>
                    </a:p>
                  </a:txBody>
                  <a:tcPr marL="16309" marR="16309" marT="16309" marB="16309" anchor="ctr" horzOverflow="overflow">
                    <a:lnL>
                      <a:solidFill>
                        <a:srgbClr val="DCDCDC"/>
                      </a:solidFill>
                      <a:round/>
                    </a:lnL>
                    <a:lnR>
                      <a:solidFill>
                        <a:srgbClr val="DCDCDC"/>
                      </a:solidFill>
                      <a:round/>
                    </a:lnR>
                    <a:lnT>
                      <a:solidFill>
                        <a:srgbClr val="DCDCDC"/>
                      </a:solidFill>
                      <a:round/>
                    </a:lnT>
                    <a:lnB w="12700">
                      <a:solidFill>
                        <a:srgbClr val="DCDCDC"/>
                      </a:solidFill>
                    </a:lnB>
                    <a:solidFill>
                      <a:srgbClr val="92DCFF"/>
                    </a:solidFill>
                  </a:tcPr>
                </a:tc>
                <a:tc>
                  <a:txBody>
                    <a:bodyPr/>
                    <a:lstStyle/>
                    <a:p>
                      <a:pPr lvl="0" algn="ctr" defTabSz="914400">
                        <a:defRPr sz="1800"/>
                      </a:pPr>
                      <a:r>
                        <a:rPr sz="900" dirty="0">
                          <a:solidFill>
                            <a:srgbClr val="595959"/>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电话、微信、邮件及时告知，持续报告关注重点</a:t>
                      </a:r>
                    </a:p>
                  </a:txBody>
                  <a:tcPr marL="16309" marR="16309" marT="16309" marB="16309" anchor="ctr" horzOverflow="overflow">
                    <a:lnL>
                      <a:solidFill>
                        <a:srgbClr val="DCDCDC"/>
                      </a:solidFill>
                      <a:round/>
                    </a:lnL>
                    <a:lnR w="12700">
                      <a:solidFill>
                        <a:srgbClr val="DCDCDC"/>
                      </a:solidFill>
                    </a:lnR>
                    <a:lnT>
                      <a:solidFill>
                        <a:srgbClr val="DCDCDC"/>
                      </a:solidFill>
                      <a:round/>
                    </a:lnT>
                    <a:lnB w="12700">
                      <a:solidFill>
                        <a:srgbClr val="DCDCDC"/>
                      </a:solidFill>
                    </a:lnB>
                    <a:solidFill>
                      <a:srgbClr val="92DCFF"/>
                    </a:solidFill>
                  </a:tcPr>
                </a:tc>
                <a:extLst>
                  <a:ext uri="{0D108BD9-81ED-4DB2-BD59-A6C34878D82A}">
                    <a16:rowId xmlns:a16="http://schemas.microsoft.com/office/drawing/2014/main" val="10005"/>
                  </a:ext>
                </a:extLst>
              </a:tr>
            </a:tbl>
          </a:graphicData>
        </a:graphic>
      </p:graphicFrame>
      <p:sp>
        <p:nvSpPr>
          <p:cNvPr id="5" name="标题 1"/>
          <p:cNvSpPr txBox="1"/>
          <p:nvPr/>
        </p:nvSpPr>
        <p:spPr bwMode="auto">
          <a:xfrm>
            <a:off x="1019175" y="287338"/>
            <a:ext cx="7953375" cy="44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eaLnBrk="0" fontAlgn="base" hangingPunct="0">
              <a:lnSpc>
                <a:spcPct val="103000"/>
              </a:lnSpc>
              <a:spcBef>
                <a:spcPct val="0"/>
              </a:spcBef>
              <a:spcAft>
                <a:spcPct val="0"/>
              </a:spcAft>
              <a:defRPr sz="2800">
                <a:solidFill>
                  <a:schemeClr val="tx1"/>
                </a:solidFill>
                <a:latin typeface="+mj-lt"/>
                <a:ea typeface="+mj-ea"/>
                <a:cs typeface="+mj-cs"/>
              </a:defRPr>
            </a:lvl1pPr>
            <a:lvl2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2pPr>
            <a:lvl3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3pPr>
            <a:lvl4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4pPr>
            <a:lvl5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5pPr>
            <a:lvl6pPr marL="457200" algn="l" rtl="0" eaLnBrk="0" fontAlgn="base" hangingPunct="0">
              <a:lnSpc>
                <a:spcPct val="103000"/>
              </a:lnSpc>
              <a:spcBef>
                <a:spcPct val="0"/>
              </a:spcBef>
              <a:spcAft>
                <a:spcPct val="0"/>
              </a:spcAft>
              <a:defRPr sz="2800">
                <a:solidFill>
                  <a:schemeClr val="tx1"/>
                </a:solidFill>
                <a:latin typeface="VW Headline OT-Black" pitchFamily="34" charset="0"/>
              </a:defRPr>
            </a:lvl6pPr>
            <a:lvl7pPr marL="914400" algn="l" rtl="0" eaLnBrk="0" fontAlgn="base" hangingPunct="0">
              <a:lnSpc>
                <a:spcPct val="103000"/>
              </a:lnSpc>
              <a:spcBef>
                <a:spcPct val="0"/>
              </a:spcBef>
              <a:spcAft>
                <a:spcPct val="0"/>
              </a:spcAft>
              <a:defRPr sz="2800">
                <a:solidFill>
                  <a:schemeClr val="tx1"/>
                </a:solidFill>
                <a:latin typeface="VW Headline OT-Black" pitchFamily="34" charset="0"/>
              </a:defRPr>
            </a:lvl7pPr>
            <a:lvl8pPr marL="1371600" algn="l" rtl="0" eaLnBrk="0" fontAlgn="base" hangingPunct="0">
              <a:lnSpc>
                <a:spcPct val="103000"/>
              </a:lnSpc>
              <a:spcBef>
                <a:spcPct val="0"/>
              </a:spcBef>
              <a:spcAft>
                <a:spcPct val="0"/>
              </a:spcAft>
              <a:defRPr sz="2800">
                <a:solidFill>
                  <a:schemeClr val="tx1"/>
                </a:solidFill>
                <a:latin typeface="VW Headline OT-Black" pitchFamily="34" charset="0"/>
              </a:defRPr>
            </a:lvl8pPr>
            <a:lvl9pPr marL="1828800" algn="l" rtl="0" eaLnBrk="0" fontAlgn="base" hangingPunct="0">
              <a:lnSpc>
                <a:spcPct val="103000"/>
              </a:lnSpc>
              <a:spcBef>
                <a:spcPct val="0"/>
              </a:spcBef>
              <a:spcAft>
                <a:spcPct val="0"/>
              </a:spcAft>
              <a:defRPr sz="2800">
                <a:solidFill>
                  <a:schemeClr val="tx1"/>
                </a:solidFill>
                <a:latin typeface="VW Headline OT-Black" pitchFamily="34" charset="0"/>
              </a:defRPr>
            </a:lvl9pPr>
          </a:lstStyle>
          <a:p>
            <a:r>
              <a:rPr lang="zh-CN" altLang="en-US" b="1" kern="0" dirty="0">
                <a:latin typeface="+mj-ea"/>
              </a:rPr>
              <a:t>舆情监控</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接箭头连接符 7"/>
          <p:cNvCxnSpPr/>
          <p:nvPr/>
        </p:nvCxnSpPr>
        <p:spPr>
          <a:xfrm>
            <a:off x="1657783" y="1196389"/>
            <a:ext cx="7519315" cy="0"/>
          </a:xfrm>
          <a:prstGeom prst="straightConnector1">
            <a:avLst/>
          </a:prstGeom>
          <a:ln w="28575">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矩形 48"/>
          <p:cNvSpPr/>
          <p:nvPr/>
        </p:nvSpPr>
        <p:spPr>
          <a:xfrm>
            <a:off x="1677777" y="516758"/>
            <a:ext cx="7349332" cy="444706"/>
          </a:xfrm>
          <a:prstGeom prst="rect">
            <a:avLst/>
          </a:prstGeom>
          <a:solidFill>
            <a:srgbClr val="73B1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60" b="1" i="1" dirty="0">
                <a:latin typeface="+mj-ea"/>
                <a:ea typeface="+mj-ea"/>
              </a:rPr>
              <a:t>生活无界</a:t>
            </a:r>
          </a:p>
        </p:txBody>
      </p:sp>
      <p:sp>
        <p:nvSpPr>
          <p:cNvPr id="94" name="圆角矩形 93"/>
          <p:cNvSpPr/>
          <p:nvPr/>
        </p:nvSpPr>
        <p:spPr>
          <a:xfrm>
            <a:off x="391782" y="1215897"/>
            <a:ext cx="1206910" cy="945582"/>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10" b="1" dirty="0">
                <a:latin typeface="+mj-ea"/>
                <a:ea typeface="+mj-ea"/>
              </a:rPr>
              <a:t>阶段</a:t>
            </a:r>
            <a:endParaRPr lang="en-US" altLang="zh-CN" sz="1110" b="1" dirty="0">
              <a:latin typeface="+mj-ea"/>
              <a:ea typeface="+mj-ea"/>
            </a:endParaRPr>
          </a:p>
          <a:p>
            <a:pPr algn="ctr"/>
            <a:r>
              <a:rPr lang="zh-CN" altLang="en-US" sz="1110" b="1" dirty="0">
                <a:latin typeface="+mj-ea"/>
                <a:ea typeface="+mj-ea"/>
              </a:rPr>
              <a:t>目的</a:t>
            </a:r>
            <a:endParaRPr lang="en-US" altLang="zh-CN" sz="1110" b="1" dirty="0">
              <a:latin typeface="+mj-ea"/>
              <a:ea typeface="+mj-ea"/>
            </a:endParaRPr>
          </a:p>
        </p:txBody>
      </p:sp>
      <p:sp>
        <p:nvSpPr>
          <p:cNvPr id="42" name="圆角矩形 41"/>
          <p:cNvSpPr/>
          <p:nvPr/>
        </p:nvSpPr>
        <p:spPr>
          <a:xfrm>
            <a:off x="391782" y="509603"/>
            <a:ext cx="1206910" cy="465308"/>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10" b="1" dirty="0">
                <a:latin typeface="+mj-ea"/>
                <a:ea typeface="+mj-ea"/>
              </a:rPr>
              <a:t>传播</a:t>
            </a:r>
            <a:endParaRPr lang="en-US" altLang="zh-CN" sz="1110" b="1" dirty="0">
              <a:latin typeface="+mj-ea"/>
              <a:ea typeface="+mj-ea"/>
            </a:endParaRPr>
          </a:p>
          <a:p>
            <a:pPr algn="ctr"/>
            <a:r>
              <a:rPr lang="zh-CN" altLang="en-US" sz="1110" b="1" dirty="0">
                <a:latin typeface="+mj-ea"/>
                <a:ea typeface="+mj-ea"/>
              </a:rPr>
              <a:t>主题</a:t>
            </a:r>
            <a:endParaRPr lang="en-US" altLang="zh-CN" sz="1110" b="1" dirty="0">
              <a:latin typeface="+mj-ea"/>
              <a:ea typeface="+mj-ea"/>
            </a:endParaRPr>
          </a:p>
        </p:txBody>
      </p:sp>
      <p:sp>
        <p:nvSpPr>
          <p:cNvPr id="16" name="矩形 15"/>
          <p:cNvSpPr/>
          <p:nvPr/>
        </p:nvSpPr>
        <p:spPr>
          <a:xfrm>
            <a:off x="1622916" y="1672075"/>
            <a:ext cx="1894984" cy="487278"/>
          </a:xfrm>
          <a:prstGeom prst="rect">
            <a:avLst/>
          </a:prstGeom>
          <a:solidFill>
            <a:schemeClr val="accent5">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nSpc>
                <a:spcPct val="110000"/>
              </a:lnSpc>
              <a:buFont typeface="Arial" panose="020B0604020202020204" pitchFamily="34" charset="0"/>
              <a:buChar char="•"/>
            </a:pPr>
            <a:r>
              <a:rPr lang="zh-CN" altLang="en-US" sz="1000" b="1" dirty="0">
                <a:solidFill>
                  <a:schemeClr val="accent5">
                    <a:lumMod val="75000"/>
                  </a:schemeClr>
                </a:solidFill>
                <a:latin typeface="+mj-ea"/>
                <a:ea typeface="+mj-ea"/>
              </a:rPr>
              <a:t>利用新派生上市，扩散产品新亮点</a:t>
            </a:r>
            <a:r>
              <a:rPr lang="en-US" altLang="zh-CN" sz="1000" b="1" dirty="0">
                <a:solidFill>
                  <a:schemeClr val="accent5">
                    <a:lumMod val="75000"/>
                  </a:schemeClr>
                </a:solidFill>
                <a:latin typeface="+mj-ea"/>
                <a:ea typeface="+mj-ea"/>
              </a:rPr>
              <a:t>&amp;</a:t>
            </a:r>
            <a:r>
              <a:rPr lang="zh-CN" altLang="en-US" sz="1000" b="1" dirty="0">
                <a:solidFill>
                  <a:schemeClr val="accent5">
                    <a:lumMod val="75000"/>
                  </a:schemeClr>
                </a:solidFill>
                <a:latin typeface="+mj-ea"/>
                <a:ea typeface="+mj-ea"/>
              </a:rPr>
              <a:t>卖点，促进销售</a:t>
            </a:r>
          </a:p>
          <a:p>
            <a:pPr marL="171450" indent="-171450">
              <a:lnSpc>
                <a:spcPct val="110000"/>
              </a:lnSpc>
              <a:buFont typeface="Arial" panose="020B0604020202020204" pitchFamily="34" charset="0"/>
              <a:buChar char="•"/>
            </a:pPr>
            <a:r>
              <a:rPr lang="zh-CN" altLang="en-US" sz="1000" b="1" dirty="0">
                <a:solidFill>
                  <a:schemeClr val="accent5">
                    <a:lumMod val="75000"/>
                  </a:schemeClr>
                </a:solidFill>
                <a:latin typeface="+mj-ea"/>
                <a:ea typeface="+mj-ea"/>
              </a:rPr>
              <a:t>溯源之旅启动宣传</a:t>
            </a:r>
            <a:endParaRPr lang="en-US" altLang="zh-CN" sz="1000" b="1" dirty="0">
              <a:solidFill>
                <a:schemeClr val="accent5">
                  <a:lumMod val="75000"/>
                </a:schemeClr>
              </a:solidFill>
              <a:latin typeface="+mj-ea"/>
              <a:ea typeface="+mj-ea"/>
            </a:endParaRPr>
          </a:p>
        </p:txBody>
      </p:sp>
      <p:sp>
        <p:nvSpPr>
          <p:cNvPr id="60" name="圆角矩形 59"/>
          <p:cNvSpPr/>
          <p:nvPr/>
        </p:nvSpPr>
        <p:spPr>
          <a:xfrm>
            <a:off x="1658761" y="1250558"/>
            <a:ext cx="1859139" cy="376764"/>
          </a:xfrm>
          <a:prstGeom prst="roundRect">
            <a:avLst/>
          </a:prstGeom>
          <a:solidFill>
            <a:srgbClr val="73B1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rgbClr val="192226"/>
                </a:solidFill>
                <a:latin typeface="+mj-ea"/>
                <a:ea typeface="+mj-ea"/>
              </a:rPr>
              <a:t>新车上市</a:t>
            </a:r>
            <a:r>
              <a:rPr lang="en-US" altLang="zh-CN" sz="1200" b="1" dirty="0">
                <a:solidFill>
                  <a:srgbClr val="192226"/>
                </a:solidFill>
                <a:latin typeface="+mj-ea"/>
                <a:ea typeface="+mj-ea"/>
              </a:rPr>
              <a:t>+</a:t>
            </a:r>
            <a:r>
              <a:rPr lang="zh-CN" altLang="en-US" sz="1200" b="1" dirty="0">
                <a:solidFill>
                  <a:srgbClr val="192226"/>
                </a:solidFill>
                <a:latin typeface="+mj-ea"/>
                <a:ea typeface="+mj-ea"/>
              </a:rPr>
              <a:t>情感传播</a:t>
            </a:r>
            <a:endParaRPr lang="en-US" altLang="zh-CN" sz="1200" b="1" dirty="0">
              <a:solidFill>
                <a:srgbClr val="192226"/>
              </a:solidFill>
              <a:latin typeface="+mj-ea"/>
              <a:ea typeface="+mj-ea"/>
            </a:endParaRPr>
          </a:p>
        </p:txBody>
      </p:sp>
      <p:sp>
        <p:nvSpPr>
          <p:cNvPr id="63" name="矩形 62"/>
          <p:cNvSpPr/>
          <p:nvPr/>
        </p:nvSpPr>
        <p:spPr>
          <a:xfrm>
            <a:off x="5303911" y="2527380"/>
            <a:ext cx="1088172" cy="270670"/>
          </a:xfrm>
          <a:prstGeom prst="rect">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1640">
              <a:lnSpc>
                <a:spcPct val="120000"/>
              </a:lnSpc>
              <a:defRPr/>
            </a:pPr>
            <a:r>
              <a:rPr lang="zh-CN" altLang="en-US" sz="1000" b="1" dirty="0">
                <a:solidFill>
                  <a:schemeClr val="bg1">
                    <a:lumMod val="50000"/>
                  </a:schemeClr>
                </a:solidFill>
                <a:latin typeface="+mj-ea"/>
                <a:ea typeface="+mj-ea"/>
              </a:rPr>
              <a:t>呵护熊孩子篇</a:t>
            </a:r>
            <a:endParaRPr lang="en-US" altLang="zh-CN" sz="1000" b="1" dirty="0">
              <a:solidFill>
                <a:schemeClr val="bg1">
                  <a:lumMod val="50000"/>
                </a:schemeClr>
              </a:solidFill>
              <a:latin typeface="+mj-ea"/>
              <a:ea typeface="+mj-ea"/>
            </a:endParaRPr>
          </a:p>
        </p:txBody>
      </p:sp>
      <p:sp>
        <p:nvSpPr>
          <p:cNvPr id="50" name="文本框 49"/>
          <p:cNvSpPr txBox="1"/>
          <p:nvPr/>
        </p:nvSpPr>
        <p:spPr>
          <a:xfrm>
            <a:off x="2993043" y="946749"/>
            <a:ext cx="248786" cy="246221"/>
          </a:xfrm>
          <a:prstGeom prst="rect">
            <a:avLst/>
          </a:prstGeom>
          <a:noFill/>
        </p:spPr>
        <p:txBody>
          <a:bodyPr wrap="none" rtlCol="0">
            <a:spAutoFit/>
          </a:bodyPr>
          <a:lstStyle/>
          <a:p>
            <a:r>
              <a:rPr lang="en-US" altLang="zh-CN" sz="1000" b="1" dirty="0">
                <a:solidFill>
                  <a:srgbClr val="31859C"/>
                </a:solidFill>
                <a:latin typeface="+mj-ea"/>
                <a:ea typeface="+mj-ea"/>
              </a:rPr>
              <a:t>7</a:t>
            </a:r>
            <a:endParaRPr lang="zh-CN" altLang="en-US" sz="1000" b="1" dirty="0">
              <a:solidFill>
                <a:srgbClr val="31859C"/>
              </a:solidFill>
              <a:latin typeface="+mj-ea"/>
              <a:ea typeface="+mj-ea"/>
            </a:endParaRPr>
          </a:p>
        </p:txBody>
      </p:sp>
      <p:sp>
        <p:nvSpPr>
          <p:cNvPr id="51" name="文本框 50"/>
          <p:cNvSpPr txBox="1"/>
          <p:nvPr/>
        </p:nvSpPr>
        <p:spPr>
          <a:xfrm>
            <a:off x="4078116" y="946749"/>
            <a:ext cx="248786" cy="246221"/>
          </a:xfrm>
          <a:prstGeom prst="rect">
            <a:avLst/>
          </a:prstGeom>
          <a:noFill/>
        </p:spPr>
        <p:txBody>
          <a:bodyPr wrap="none" rtlCol="0">
            <a:spAutoFit/>
          </a:bodyPr>
          <a:lstStyle/>
          <a:p>
            <a:r>
              <a:rPr lang="en-US" altLang="zh-CN" sz="1000" b="1" dirty="0">
                <a:solidFill>
                  <a:srgbClr val="31859C"/>
                </a:solidFill>
                <a:latin typeface="+mj-ea"/>
                <a:ea typeface="+mj-ea"/>
              </a:rPr>
              <a:t>8</a:t>
            </a:r>
            <a:endParaRPr lang="zh-CN" altLang="en-US" sz="1000" b="1" dirty="0">
              <a:solidFill>
                <a:srgbClr val="31859C"/>
              </a:solidFill>
              <a:latin typeface="+mj-ea"/>
              <a:ea typeface="+mj-ea"/>
            </a:endParaRPr>
          </a:p>
        </p:txBody>
      </p:sp>
      <p:sp>
        <p:nvSpPr>
          <p:cNvPr id="52" name="文本框 51"/>
          <p:cNvSpPr txBox="1"/>
          <p:nvPr/>
        </p:nvSpPr>
        <p:spPr>
          <a:xfrm>
            <a:off x="5163189" y="946749"/>
            <a:ext cx="248786" cy="246221"/>
          </a:xfrm>
          <a:prstGeom prst="rect">
            <a:avLst/>
          </a:prstGeom>
          <a:noFill/>
        </p:spPr>
        <p:txBody>
          <a:bodyPr wrap="none" rtlCol="0">
            <a:spAutoFit/>
          </a:bodyPr>
          <a:lstStyle/>
          <a:p>
            <a:r>
              <a:rPr lang="en-US" altLang="zh-CN" sz="1000" b="1" dirty="0">
                <a:solidFill>
                  <a:srgbClr val="31859C"/>
                </a:solidFill>
                <a:latin typeface="+mj-ea"/>
                <a:ea typeface="+mj-ea"/>
              </a:rPr>
              <a:t>9</a:t>
            </a:r>
            <a:endParaRPr lang="zh-CN" altLang="en-US" sz="1000" b="1" dirty="0">
              <a:solidFill>
                <a:srgbClr val="31859C"/>
              </a:solidFill>
              <a:latin typeface="+mj-ea"/>
              <a:ea typeface="+mj-ea"/>
            </a:endParaRPr>
          </a:p>
        </p:txBody>
      </p:sp>
      <p:sp>
        <p:nvSpPr>
          <p:cNvPr id="57" name="文本框 56"/>
          <p:cNvSpPr txBox="1"/>
          <p:nvPr/>
        </p:nvSpPr>
        <p:spPr>
          <a:xfrm>
            <a:off x="6248262" y="946749"/>
            <a:ext cx="312906" cy="246221"/>
          </a:xfrm>
          <a:prstGeom prst="rect">
            <a:avLst/>
          </a:prstGeom>
          <a:noFill/>
        </p:spPr>
        <p:txBody>
          <a:bodyPr wrap="none" rtlCol="0">
            <a:spAutoFit/>
          </a:bodyPr>
          <a:lstStyle/>
          <a:p>
            <a:r>
              <a:rPr lang="en-US" altLang="zh-CN" sz="1000" b="1" dirty="0">
                <a:solidFill>
                  <a:srgbClr val="31859C"/>
                </a:solidFill>
                <a:latin typeface="+mj-ea"/>
                <a:ea typeface="+mj-ea"/>
              </a:rPr>
              <a:t>10</a:t>
            </a:r>
            <a:endParaRPr lang="zh-CN" altLang="en-US" sz="1000" b="1" dirty="0">
              <a:solidFill>
                <a:srgbClr val="31859C"/>
              </a:solidFill>
              <a:latin typeface="+mj-ea"/>
              <a:ea typeface="+mj-ea"/>
            </a:endParaRPr>
          </a:p>
        </p:txBody>
      </p:sp>
      <p:sp>
        <p:nvSpPr>
          <p:cNvPr id="59" name="文本框 58"/>
          <p:cNvSpPr txBox="1"/>
          <p:nvPr/>
        </p:nvSpPr>
        <p:spPr>
          <a:xfrm>
            <a:off x="1904764" y="946749"/>
            <a:ext cx="248786" cy="246221"/>
          </a:xfrm>
          <a:prstGeom prst="rect">
            <a:avLst/>
          </a:prstGeom>
          <a:noFill/>
        </p:spPr>
        <p:txBody>
          <a:bodyPr wrap="none" rtlCol="0">
            <a:spAutoFit/>
          </a:bodyPr>
          <a:lstStyle/>
          <a:p>
            <a:r>
              <a:rPr lang="en-US" altLang="zh-CN" sz="1000" b="1" dirty="0">
                <a:solidFill>
                  <a:srgbClr val="31859C"/>
                </a:solidFill>
                <a:latin typeface="+mj-ea"/>
                <a:ea typeface="+mj-ea"/>
              </a:rPr>
              <a:t>6</a:t>
            </a:r>
            <a:endParaRPr lang="zh-CN" altLang="en-US" sz="1000" b="1" dirty="0">
              <a:solidFill>
                <a:srgbClr val="31859C"/>
              </a:solidFill>
              <a:latin typeface="+mj-ea"/>
              <a:ea typeface="+mj-ea"/>
            </a:endParaRPr>
          </a:p>
        </p:txBody>
      </p:sp>
      <p:sp>
        <p:nvSpPr>
          <p:cNvPr id="66" name="文本框 65"/>
          <p:cNvSpPr txBox="1"/>
          <p:nvPr/>
        </p:nvSpPr>
        <p:spPr>
          <a:xfrm>
            <a:off x="8569089" y="946749"/>
            <a:ext cx="312906" cy="246221"/>
          </a:xfrm>
          <a:prstGeom prst="rect">
            <a:avLst/>
          </a:prstGeom>
          <a:noFill/>
        </p:spPr>
        <p:txBody>
          <a:bodyPr wrap="none" rtlCol="0">
            <a:spAutoFit/>
          </a:bodyPr>
          <a:lstStyle/>
          <a:p>
            <a:r>
              <a:rPr lang="en-US" altLang="zh-CN" sz="1000" b="1" dirty="0">
                <a:solidFill>
                  <a:srgbClr val="31859C"/>
                </a:solidFill>
                <a:latin typeface="+mj-ea"/>
                <a:ea typeface="+mj-ea"/>
              </a:rPr>
              <a:t>12</a:t>
            </a:r>
            <a:endParaRPr lang="zh-CN" altLang="en-US" sz="1000" b="1" dirty="0">
              <a:solidFill>
                <a:srgbClr val="31859C"/>
              </a:solidFill>
              <a:latin typeface="+mj-ea"/>
              <a:ea typeface="+mj-ea"/>
            </a:endParaRPr>
          </a:p>
        </p:txBody>
      </p:sp>
      <p:sp>
        <p:nvSpPr>
          <p:cNvPr id="92" name="圆角矩形 91"/>
          <p:cNvSpPr/>
          <p:nvPr/>
        </p:nvSpPr>
        <p:spPr>
          <a:xfrm>
            <a:off x="5303912" y="1250558"/>
            <a:ext cx="3644332" cy="376764"/>
          </a:xfrm>
          <a:prstGeom prst="roundRect">
            <a:avLst/>
          </a:prstGeom>
          <a:solidFill>
            <a:srgbClr val="73B1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rgbClr val="192226"/>
                </a:solidFill>
                <a:latin typeface="+mj-ea"/>
                <a:ea typeface="+mj-ea"/>
              </a:rPr>
              <a:t>深化形象，亮点展现</a:t>
            </a:r>
            <a:endParaRPr lang="en-US" altLang="zh-CN" sz="1200" b="1" dirty="0">
              <a:solidFill>
                <a:srgbClr val="192226"/>
              </a:solidFill>
              <a:latin typeface="+mj-ea"/>
              <a:ea typeface="+mj-ea"/>
            </a:endParaRPr>
          </a:p>
        </p:txBody>
      </p:sp>
      <p:sp>
        <p:nvSpPr>
          <p:cNvPr id="93" name="矩形 92"/>
          <p:cNvSpPr/>
          <p:nvPr/>
        </p:nvSpPr>
        <p:spPr>
          <a:xfrm>
            <a:off x="5303911" y="1676935"/>
            <a:ext cx="3707069" cy="495004"/>
          </a:xfrm>
          <a:prstGeom prst="rect">
            <a:avLst/>
          </a:prstGeom>
          <a:solidFill>
            <a:schemeClr val="accent5">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ctr">
              <a:lnSpc>
                <a:spcPct val="110000"/>
              </a:lnSpc>
              <a:buFont typeface="Arial" panose="020B0604020202020204" pitchFamily="34" charset="0"/>
              <a:buChar char="•"/>
            </a:pPr>
            <a:r>
              <a:rPr lang="zh-CN" altLang="en-US" sz="1000" b="1" dirty="0">
                <a:solidFill>
                  <a:schemeClr val="accent5">
                    <a:lumMod val="75000"/>
                  </a:schemeClr>
                </a:solidFill>
                <a:latin typeface="+mj-ea"/>
                <a:ea typeface="+mj-ea"/>
              </a:rPr>
              <a:t>持续传达品牌形象，产品卖点，提升好感度，吸引潜在受众</a:t>
            </a:r>
          </a:p>
        </p:txBody>
      </p:sp>
      <p:sp>
        <p:nvSpPr>
          <p:cNvPr id="55" name="文本框 54"/>
          <p:cNvSpPr txBox="1"/>
          <p:nvPr/>
        </p:nvSpPr>
        <p:spPr>
          <a:xfrm>
            <a:off x="7408675" y="946749"/>
            <a:ext cx="312906" cy="246221"/>
          </a:xfrm>
          <a:prstGeom prst="rect">
            <a:avLst/>
          </a:prstGeom>
          <a:noFill/>
        </p:spPr>
        <p:txBody>
          <a:bodyPr wrap="none" rtlCol="0">
            <a:spAutoFit/>
          </a:bodyPr>
          <a:lstStyle/>
          <a:p>
            <a:r>
              <a:rPr lang="en-US" altLang="zh-CN" sz="1000" b="1" dirty="0">
                <a:solidFill>
                  <a:srgbClr val="31859C"/>
                </a:solidFill>
                <a:latin typeface="+mj-ea"/>
                <a:ea typeface="+mj-ea"/>
              </a:rPr>
              <a:t>11</a:t>
            </a:r>
            <a:endParaRPr lang="zh-CN" altLang="en-US" sz="1000" b="1" dirty="0">
              <a:solidFill>
                <a:srgbClr val="31859C"/>
              </a:solidFill>
              <a:latin typeface="+mj-ea"/>
              <a:ea typeface="+mj-ea"/>
            </a:endParaRPr>
          </a:p>
        </p:txBody>
      </p:sp>
      <p:sp>
        <p:nvSpPr>
          <p:cNvPr id="61" name="圆角矩形 60"/>
          <p:cNvSpPr/>
          <p:nvPr/>
        </p:nvSpPr>
        <p:spPr>
          <a:xfrm>
            <a:off x="3552836" y="1250558"/>
            <a:ext cx="1716140" cy="376764"/>
          </a:xfrm>
          <a:prstGeom prst="roundRect">
            <a:avLst/>
          </a:prstGeom>
          <a:solidFill>
            <a:srgbClr val="73B1D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rgbClr val="192226"/>
                </a:solidFill>
                <a:latin typeface="+mj-ea"/>
                <a:ea typeface="+mj-ea"/>
              </a:rPr>
              <a:t>事件营销</a:t>
            </a:r>
            <a:endParaRPr lang="en-US" altLang="zh-CN" sz="1200" b="1" dirty="0">
              <a:solidFill>
                <a:srgbClr val="192226"/>
              </a:solidFill>
              <a:latin typeface="+mj-ea"/>
              <a:ea typeface="+mj-ea"/>
            </a:endParaRPr>
          </a:p>
        </p:txBody>
      </p:sp>
      <p:sp>
        <p:nvSpPr>
          <p:cNvPr id="64" name="矩形 63"/>
          <p:cNvSpPr/>
          <p:nvPr/>
        </p:nvSpPr>
        <p:spPr>
          <a:xfrm>
            <a:off x="3552836" y="1672075"/>
            <a:ext cx="1716140" cy="487278"/>
          </a:xfrm>
          <a:prstGeom prst="rect">
            <a:avLst/>
          </a:prstGeom>
          <a:solidFill>
            <a:schemeClr val="accent5">
              <a:lumMod val="20000"/>
              <a:lumOff val="80000"/>
            </a:schemeClr>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nSpc>
                <a:spcPct val="110000"/>
              </a:lnSpc>
              <a:buFont typeface="Arial" panose="020B0604020202020204" pitchFamily="34" charset="0"/>
              <a:buChar char="•"/>
            </a:pPr>
            <a:r>
              <a:rPr lang="zh-CN" altLang="en-US" sz="1000" b="1" dirty="0">
                <a:solidFill>
                  <a:schemeClr val="accent5">
                    <a:lumMod val="75000"/>
                  </a:schemeClr>
                </a:solidFill>
                <a:latin typeface="+mj-ea"/>
                <a:ea typeface="+mj-ea"/>
              </a:rPr>
              <a:t>为生活让路</a:t>
            </a:r>
            <a:r>
              <a:rPr lang="en-US" altLang="zh-CN" sz="1000" b="1" dirty="0">
                <a:solidFill>
                  <a:schemeClr val="accent5">
                    <a:lumMod val="75000"/>
                  </a:schemeClr>
                </a:solidFill>
                <a:latin typeface="+mj-ea"/>
                <a:ea typeface="+mj-ea"/>
              </a:rPr>
              <a:t>APP</a:t>
            </a:r>
            <a:r>
              <a:rPr lang="zh-CN" altLang="en-US" sz="1000" b="1" dirty="0">
                <a:solidFill>
                  <a:schemeClr val="accent5">
                    <a:lumMod val="75000"/>
                  </a:schemeClr>
                </a:solidFill>
                <a:latin typeface="+mj-ea"/>
                <a:ea typeface="+mj-ea"/>
              </a:rPr>
              <a:t>合作</a:t>
            </a:r>
            <a:endParaRPr lang="en-US" altLang="zh-CN" sz="1000" b="1" dirty="0">
              <a:solidFill>
                <a:schemeClr val="accent5">
                  <a:lumMod val="75000"/>
                </a:schemeClr>
              </a:solidFill>
              <a:latin typeface="+mj-ea"/>
              <a:ea typeface="+mj-ea"/>
            </a:endParaRPr>
          </a:p>
          <a:p>
            <a:pPr marL="171450" indent="-171450">
              <a:lnSpc>
                <a:spcPct val="110000"/>
              </a:lnSpc>
              <a:buFont typeface="Arial" panose="020B0604020202020204" pitchFamily="34" charset="0"/>
              <a:buChar char="•"/>
            </a:pPr>
            <a:r>
              <a:rPr lang="zh-CN" altLang="en-US" sz="1000" b="1" dirty="0">
                <a:solidFill>
                  <a:schemeClr val="accent5">
                    <a:lumMod val="75000"/>
                  </a:schemeClr>
                </a:solidFill>
                <a:latin typeface="+mj-ea"/>
                <a:ea typeface="+mj-ea"/>
              </a:rPr>
              <a:t>病毒视频拍摄</a:t>
            </a:r>
            <a:endParaRPr lang="en-US" altLang="zh-CN" sz="1000" b="1" dirty="0">
              <a:solidFill>
                <a:schemeClr val="accent5">
                  <a:lumMod val="75000"/>
                </a:schemeClr>
              </a:solidFill>
              <a:latin typeface="+mj-ea"/>
              <a:ea typeface="+mj-ea"/>
            </a:endParaRPr>
          </a:p>
        </p:txBody>
      </p:sp>
      <p:sp>
        <p:nvSpPr>
          <p:cNvPr id="77" name="矩形 76"/>
          <p:cNvSpPr/>
          <p:nvPr/>
        </p:nvSpPr>
        <p:spPr>
          <a:xfrm>
            <a:off x="1689821" y="3168960"/>
            <a:ext cx="815227" cy="398303"/>
          </a:xfrm>
          <a:prstGeom prst="rect">
            <a:avLst/>
          </a:prstGeom>
          <a:solidFill>
            <a:schemeClr val="bg1">
              <a:lumMod val="95000"/>
            </a:schemeClr>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457200">
              <a:lnSpc>
                <a:spcPct val="120000"/>
              </a:lnSpc>
            </a:pPr>
            <a:r>
              <a:rPr lang="zh-CN" altLang="en-US" sz="1050" b="1" dirty="0">
                <a:solidFill>
                  <a:schemeClr val="tx1">
                    <a:lumMod val="65000"/>
                    <a:lumOff val="35000"/>
                  </a:schemeClr>
                </a:solidFill>
                <a:latin typeface="+mj-ea"/>
                <a:ea typeface="+mj-ea"/>
              </a:rPr>
              <a:t>上市预热</a:t>
            </a:r>
            <a:endParaRPr lang="en-US" altLang="zh-CN" sz="1050" b="1" dirty="0">
              <a:solidFill>
                <a:schemeClr val="tx1">
                  <a:lumMod val="65000"/>
                  <a:lumOff val="35000"/>
                </a:schemeClr>
              </a:solidFill>
              <a:latin typeface="+mj-ea"/>
              <a:ea typeface="+mj-ea"/>
            </a:endParaRPr>
          </a:p>
          <a:p>
            <a:pPr marL="285750" indent="-285750" defTabSz="457200">
              <a:lnSpc>
                <a:spcPct val="120000"/>
              </a:lnSpc>
            </a:pPr>
            <a:r>
              <a:rPr lang="zh-CN" altLang="en-US" sz="1050" b="1" dirty="0">
                <a:solidFill>
                  <a:schemeClr val="tx1">
                    <a:lumMod val="65000"/>
                    <a:lumOff val="35000"/>
                  </a:schemeClr>
                </a:solidFill>
                <a:latin typeface="+mj-ea"/>
                <a:ea typeface="+mj-ea"/>
              </a:rPr>
              <a:t>信息释放</a:t>
            </a:r>
          </a:p>
        </p:txBody>
      </p:sp>
      <p:sp>
        <p:nvSpPr>
          <p:cNvPr id="78" name="矩形 77"/>
          <p:cNvSpPr/>
          <p:nvPr/>
        </p:nvSpPr>
        <p:spPr>
          <a:xfrm>
            <a:off x="2570408" y="3168960"/>
            <a:ext cx="815227" cy="371284"/>
          </a:xfrm>
          <a:prstGeom prst="rect">
            <a:avLst/>
          </a:prstGeom>
          <a:solidFill>
            <a:schemeClr val="bg1">
              <a:lumMod val="95000"/>
            </a:schemeClr>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457200">
              <a:lnSpc>
                <a:spcPct val="120000"/>
              </a:lnSpc>
            </a:pPr>
            <a:r>
              <a:rPr lang="zh-CN" altLang="en-US" sz="1050" b="1" dirty="0">
                <a:solidFill>
                  <a:schemeClr val="tx1">
                    <a:lumMod val="65000"/>
                    <a:lumOff val="35000"/>
                  </a:schemeClr>
                </a:solidFill>
                <a:latin typeface="+mj-ea"/>
                <a:ea typeface="+mj-ea"/>
              </a:rPr>
              <a:t>上市稿件</a:t>
            </a:r>
            <a:endParaRPr lang="en-US" altLang="zh-CN" sz="1050" b="1" dirty="0">
              <a:solidFill>
                <a:schemeClr val="tx1">
                  <a:lumMod val="65000"/>
                  <a:lumOff val="35000"/>
                </a:schemeClr>
              </a:solidFill>
              <a:latin typeface="+mj-ea"/>
              <a:ea typeface="+mj-ea"/>
            </a:endParaRPr>
          </a:p>
          <a:p>
            <a:pPr marL="285750" indent="-285750" defTabSz="457200">
              <a:lnSpc>
                <a:spcPct val="120000"/>
              </a:lnSpc>
            </a:pPr>
            <a:r>
              <a:rPr lang="zh-CN" altLang="en-US" sz="1050" b="1" dirty="0">
                <a:solidFill>
                  <a:schemeClr val="tx1">
                    <a:lumMod val="65000"/>
                    <a:lumOff val="35000"/>
                  </a:schemeClr>
                </a:solidFill>
                <a:latin typeface="+mj-ea"/>
                <a:ea typeface="+mj-ea"/>
              </a:rPr>
              <a:t>信息释放</a:t>
            </a:r>
          </a:p>
        </p:txBody>
      </p:sp>
      <p:sp>
        <p:nvSpPr>
          <p:cNvPr id="84" name="圆角矩形 83"/>
          <p:cNvSpPr/>
          <p:nvPr/>
        </p:nvSpPr>
        <p:spPr>
          <a:xfrm>
            <a:off x="402608" y="3095692"/>
            <a:ext cx="1193400" cy="1353582"/>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10" b="1" dirty="0">
                <a:latin typeface="+mj-ea"/>
                <a:ea typeface="+mj-ea"/>
              </a:rPr>
              <a:t>朗行上市</a:t>
            </a:r>
            <a:endParaRPr lang="en-US" altLang="zh-CN" sz="1110" b="1" dirty="0">
              <a:latin typeface="+mj-ea"/>
              <a:ea typeface="+mj-ea"/>
            </a:endParaRPr>
          </a:p>
          <a:p>
            <a:pPr algn="ctr"/>
            <a:r>
              <a:rPr lang="en-US" altLang="zh-CN" sz="1110" b="1" dirty="0">
                <a:latin typeface="+mj-ea"/>
                <a:ea typeface="+mj-ea"/>
              </a:rPr>
              <a:t>#</a:t>
            </a:r>
            <a:r>
              <a:rPr lang="zh-CN" altLang="en-US" sz="1110" b="1" dirty="0">
                <a:latin typeface="+mj-ea"/>
                <a:ea typeface="+mj-ea"/>
              </a:rPr>
              <a:t>为生活让路</a:t>
            </a:r>
            <a:r>
              <a:rPr lang="en-US" altLang="zh-CN" sz="1110" b="1" dirty="0">
                <a:latin typeface="+mj-ea"/>
                <a:ea typeface="+mj-ea"/>
              </a:rPr>
              <a:t>#</a:t>
            </a:r>
          </a:p>
        </p:txBody>
      </p:sp>
      <p:sp>
        <p:nvSpPr>
          <p:cNvPr id="88" name="矩形 87"/>
          <p:cNvSpPr/>
          <p:nvPr/>
        </p:nvSpPr>
        <p:spPr>
          <a:xfrm>
            <a:off x="3450995" y="3168960"/>
            <a:ext cx="1006705" cy="384794"/>
          </a:xfrm>
          <a:prstGeom prst="rect">
            <a:avLst/>
          </a:prstGeom>
          <a:solidFill>
            <a:schemeClr val="bg1">
              <a:lumMod val="95000"/>
            </a:schemeClr>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457200">
              <a:lnSpc>
                <a:spcPct val="120000"/>
              </a:lnSpc>
            </a:pPr>
            <a:r>
              <a:rPr lang="zh-CN" altLang="en-US" sz="1050" b="1" dirty="0">
                <a:solidFill>
                  <a:schemeClr val="tx1">
                    <a:lumMod val="65000"/>
                    <a:lumOff val="35000"/>
                  </a:schemeClr>
                </a:solidFill>
                <a:latin typeface="+mj-ea"/>
                <a:ea typeface="+mj-ea"/>
              </a:rPr>
              <a:t>扩散卖点及品</a:t>
            </a:r>
            <a:endParaRPr lang="en-US" altLang="zh-CN" sz="1050" b="1" dirty="0">
              <a:solidFill>
                <a:schemeClr val="tx1">
                  <a:lumMod val="65000"/>
                  <a:lumOff val="35000"/>
                </a:schemeClr>
              </a:solidFill>
              <a:latin typeface="+mj-ea"/>
              <a:ea typeface="+mj-ea"/>
            </a:endParaRPr>
          </a:p>
          <a:p>
            <a:pPr marL="285750" indent="-285750" defTabSz="457200">
              <a:lnSpc>
                <a:spcPct val="120000"/>
              </a:lnSpc>
            </a:pPr>
            <a:r>
              <a:rPr lang="zh-CN" altLang="en-US" sz="1050" b="1" dirty="0">
                <a:solidFill>
                  <a:schemeClr val="tx1">
                    <a:lumMod val="65000"/>
                    <a:lumOff val="35000"/>
                  </a:schemeClr>
                </a:solidFill>
                <a:latin typeface="+mj-ea"/>
                <a:ea typeface="+mj-ea"/>
              </a:rPr>
              <a:t>牌形象</a:t>
            </a:r>
          </a:p>
        </p:txBody>
      </p:sp>
      <p:sp>
        <p:nvSpPr>
          <p:cNvPr id="99" name="矩形 98"/>
          <p:cNvSpPr/>
          <p:nvPr/>
        </p:nvSpPr>
        <p:spPr>
          <a:xfrm>
            <a:off x="3526257" y="4233190"/>
            <a:ext cx="984611" cy="256296"/>
          </a:xfrm>
          <a:prstGeom prst="rect">
            <a:avLst/>
          </a:prstGeom>
          <a:solidFill>
            <a:schemeClr val="bg1">
              <a:lumMod val="95000"/>
            </a:schemeClr>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defTabSz="457200">
              <a:lnSpc>
                <a:spcPct val="120000"/>
              </a:lnSpc>
            </a:pPr>
            <a:r>
              <a:rPr lang="zh-CN" altLang="en-US" sz="1050" b="1" dirty="0">
                <a:solidFill>
                  <a:schemeClr val="tx1">
                    <a:lumMod val="65000"/>
                    <a:lumOff val="35000"/>
                  </a:schemeClr>
                </a:solidFill>
                <a:latin typeface="+mj-ea"/>
                <a:ea typeface="+mj-ea"/>
              </a:rPr>
              <a:t>让</a:t>
            </a:r>
            <a:r>
              <a:rPr lang="zh-CN" altLang="en-US" sz="1050" b="1">
                <a:solidFill>
                  <a:schemeClr val="tx1">
                    <a:lumMod val="65000"/>
                    <a:lumOff val="35000"/>
                  </a:schemeClr>
                </a:solidFill>
                <a:latin typeface="+mj-ea"/>
                <a:ea typeface="+mj-ea"/>
              </a:rPr>
              <a:t>路微博活动</a:t>
            </a:r>
            <a:endParaRPr lang="en-US" altLang="zh-CN" sz="1050" b="1" dirty="0">
              <a:solidFill>
                <a:schemeClr val="tx1">
                  <a:lumMod val="65000"/>
                  <a:lumOff val="35000"/>
                </a:schemeClr>
              </a:solidFill>
              <a:latin typeface="+mj-ea"/>
              <a:ea typeface="+mj-ea"/>
            </a:endParaRPr>
          </a:p>
        </p:txBody>
      </p:sp>
      <p:sp>
        <p:nvSpPr>
          <p:cNvPr id="101" name="圆角矩形 100"/>
          <p:cNvSpPr/>
          <p:nvPr/>
        </p:nvSpPr>
        <p:spPr>
          <a:xfrm>
            <a:off x="417458" y="4747192"/>
            <a:ext cx="1179891" cy="303043"/>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10" b="1" dirty="0">
                <a:latin typeface="+mj-ea"/>
                <a:ea typeface="+mj-ea"/>
              </a:rPr>
              <a:t>专业媒体口碑</a:t>
            </a:r>
            <a:endParaRPr lang="en-US" altLang="zh-CN" sz="1110" b="1" dirty="0">
              <a:latin typeface="+mj-ea"/>
              <a:ea typeface="+mj-ea"/>
            </a:endParaRPr>
          </a:p>
        </p:txBody>
      </p:sp>
      <p:sp>
        <p:nvSpPr>
          <p:cNvPr id="102" name="圆角矩形 101"/>
          <p:cNvSpPr/>
          <p:nvPr/>
        </p:nvSpPr>
        <p:spPr>
          <a:xfrm>
            <a:off x="418801" y="5078743"/>
            <a:ext cx="1179891" cy="32424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10" b="1" dirty="0">
                <a:latin typeface="+mj-ea"/>
                <a:ea typeface="+mj-ea"/>
              </a:rPr>
              <a:t>微博网友口碑</a:t>
            </a:r>
            <a:endParaRPr lang="en-US" altLang="zh-CN" sz="1110" b="1" dirty="0">
              <a:latin typeface="+mj-ea"/>
              <a:ea typeface="+mj-ea"/>
            </a:endParaRPr>
          </a:p>
        </p:txBody>
      </p:sp>
      <p:sp>
        <p:nvSpPr>
          <p:cNvPr id="104" name="矩形 103"/>
          <p:cNvSpPr/>
          <p:nvPr/>
        </p:nvSpPr>
        <p:spPr>
          <a:xfrm>
            <a:off x="7721581" y="5116540"/>
            <a:ext cx="1302909" cy="275527"/>
          </a:xfrm>
          <a:prstGeom prst="rect">
            <a:avLst/>
          </a:prstGeom>
          <a:solidFill>
            <a:schemeClr val="bg1">
              <a:lumMod val="95000"/>
            </a:schemeClr>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457200">
              <a:lnSpc>
                <a:spcPct val="120000"/>
              </a:lnSpc>
            </a:pPr>
            <a:r>
              <a:rPr lang="zh-CN" altLang="en-US" sz="1050" b="1">
                <a:solidFill>
                  <a:schemeClr val="tx1">
                    <a:lumMod val="65000"/>
                    <a:lumOff val="35000"/>
                  </a:schemeClr>
                </a:solidFill>
                <a:latin typeface="+mj-ea"/>
                <a:ea typeface="+mj-ea"/>
              </a:rPr>
              <a:t>主题微博活动</a:t>
            </a:r>
            <a:endParaRPr lang="zh-CN" altLang="en-US" sz="1050" b="1" dirty="0">
              <a:solidFill>
                <a:schemeClr val="tx1">
                  <a:lumMod val="65000"/>
                  <a:lumOff val="35000"/>
                </a:schemeClr>
              </a:solidFill>
              <a:latin typeface="+mj-ea"/>
              <a:ea typeface="+mj-ea"/>
            </a:endParaRPr>
          </a:p>
        </p:txBody>
      </p:sp>
      <p:sp>
        <p:nvSpPr>
          <p:cNvPr id="106" name="圆角矩形 105"/>
          <p:cNvSpPr/>
          <p:nvPr/>
        </p:nvSpPr>
        <p:spPr>
          <a:xfrm>
            <a:off x="403948" y="6197211"/>
            <a:ext cx="1166381" cy="310729"/>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10" b="1" dirty="0">
                <a:latin typeface="+mj-ea"/>
                <a:ea typeface="+mj-ea"/>
              </a:rPr>
              <a:t>口碑打榜</a:t>
            </a:r>
            <a:endParaRPr lang="en-US" altLang="zh-CN" sz="1110" b="1" dirty="0">
              <a:latin typeface="+mj-ea"/>
              <a:ea typeface="+mj-ea"/>
            </a:endParaRPr>
          </a:p>
        </p:txBody>
      </p:sp>
      <p:sp>
        <p:nvSpPr>
          <p:cNvPr id="108" name="矩形 107"/>
          <p:cNvSpPr/>
          <p:nvPr/>
        </p:nvSpPr>
        <p:spPr>
          <a:xfrm>
            <a:off x="2010024" y="6182610"/>
            <a:ext cx="6961382" cy="324240"/>
          </a:xfrm>
          <a:prstGeom prst="rect">
            <a:avLst/>
          </a:prstGeom>
          <a:solidFill>
            <a:schemeClr val="bg1">
              <a:lumMod val="95000"/>
            </a:schemeClr>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defTabSz="457200">
              <a:lnSpc>
                <a:spcPct val="120000"/>
              </a:lnSpc>
            </a:pPr>
            <a:r>
              <a:rPr lang="zh-CN" altLang="en-US" sz="1050" b="1" dirty="0">
                <a:solidFill>
                  <a:schemeClr val="tx1">
                    <a:lumMod val="65000"/>
                    <a:lumOff val="35000"/>
                  </a:schemeClr>
                </a:solidFill>
                <a:latin typeface="+mj-ea"/>
                <a:ea typeface="+mj-ea"/>
              </a:rPr>
              <a:t>汽车之家竞品页面口碑打榜</a:t>
            </a:r>
          </a:p>
        </p:txBody>
      </p:sp>
      <p:sp>
        <p:nvSpPr>
          <p:cNvPr id="110" name="圆角矩形 109"/>
          <p:cNvSpPr/>
          <p:nvPr/>
        </p:nvSpPr>
        <p:spPr>
          <a:xfrm>
            <a:off x="420142" y="6531014"/>
            <a:ext cx="1150187" cy="326985"/>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10" b="1" dirty="0">
                <a:latin typeface="+mj-ea"/>
                <a:ea typeface="+mj-ea"/>
              </a:rPr>
              <a:t>舆情监控</a:t>
            </a:r>
            <a:endParaRPr lang="en-US" altLang="zh-CN" sz="1110" b="1" dirty="0">
              <a:latin typeface="+mj-ea"/>
              <a:ea typeface="+mj-ea"/>
            </a:endParaRPr>
          </a:p>
        </p:txBody>
      </p:sp>
      <p:sp>
        <p:nvSpPr>
          <p:cNvPr id="111" name="矩形 110"/>
          <p:cNvSpPr/>
          <p:nvPr/>
        </p:nvSpPr>
        <p:spPr>
          <a:xfrm>
            <a:off x="2010024" y="6551329"/>
            <a:ext cx="6934362" cy="252474"/>
          </a:xfrm>
          <a:prstGeom prst="rect">
            <a:avLst/>
          </a:prstGeom>
          <a:solidFill>
            <a:schemeClr val="bg1">
              <a:lumMod val="95000"/>
            </a:schemeClr>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defTabSz="457200">
              <a:lnSpc>
                <a:spcPct val="120000"/>
              </a:lnSpc>
            </a:pPr>
            <a:r>
              <a:rPr lang="zh-CN" altLang="en-US" sz="1050" b="1" dirty="0">
                <a:solidFill>
                  <a:schemeClr val="tx1">
                    <a:lumMod val="65000"/>
                    <a:lumOff val="35000"/>
                  </a:schemeClr>
                </a:solidFill>
                <a:latin typeface="+mj-ea"/>
                <a:ea typeface="+mj-ea"/>
              </a:rPr>
              <a:t>舆情监控</a:t>
            </a:r>
          </a:p>
        </p:txBody>
      </p:sp>
      <p:sp>
        <p:nvSpPr>
          <p:cNvPr id="112" name="圆角矩形 111"/>
          <p:cNvSpPr/>
          <p:nvPr/>
        </p:nvSpPr>
        <p:spPr>
          <a:xfrm>
            <a:off x="420142" y="5777704"/>
            <a:ext cx="1150187" cy="396432"/>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10" b="1" dirty="0">
                <a:latin typeface="+mj-ea"/>
                <a:ea typeface="+mj-ea"/>
              </a:rPr>
              <a:t>日常声量</a:t>
            </a:r>
            <a:endParaRPr lang="en-US" altLang="zh-CN" sz="1110" b="1" dirty="0">
              <a:latin typeface="+mj-ea"/>
              <a:ea typeface="+mj-ea"/>
            </a:endParaRPr>
          </a:p>
        </p:txBody>
      </p:sp>
      <p:sp>
        <p:nvSpPr>
          <p:cNvPr id="113" name="矩形 112"/>
          <p:cNvSpPr/>
          <p:nvPr/>
        </p:nvSpPr>
        <p:spPr>
          <a:xfrm>
            <a:off x="2010024" y="5801466"/>
            <a:ext cx="6934362" cy="341832"/>
          </a:xfrm>
          <a:prstGeom prst="rect">
            <a:avLst/>
          </a:prstGeom>
          <a:solidFill>
            <a:schemeClr val="bg1">
              <a:lumMod val="95000"/>
            </a:schemeClr>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defTabSz="457200">
              <a:lnSpc>
                <a:spcPct val="120000"/>
              </a:lnSpc>
            </a:pPr>
            <a:r>
              <a:rPr lang="zh-CN" altLang="en-US" sz="1050" b="1" dirty="0">
                <a:solidFill>
                  <a:schemeClr val="tx1">
                    <a:lumMod val="65000"/>
                    <a:lumOff val="35000"/>
                  </a:schemeClr>
                </a:solidFill>
                <a:latin typeface="+mj-ea"/>
                <a:ea typeface="+mj-ea"/>
              </a:rPr>
              <a:t>日常稿件铺量，保证每月持续声量露出，节日</a:t>
            </a:r>
            <a:r>
              <a:rPr lang="en-US" altLang="zh-CN" sz="1050" b="1" dirty="0">
                <a:solidFill>
                  <a:schemeClr val="tx1">
                    <a:lumMod val="65000"/>
                    <a:lumOff val="35000"/>
                  </a:schemeClr>
                </a:solidFill>
                <a:latin typeface="+mj-ea"/>
                <a:ea typeface="+mj-ea"/>
              </a:rPr>
              <a:t>+</a:t>
            </a:r>
            <a:r>
              <a:rPr lang="zh-CN" altLang="en-US" sz="1050" b="1" dirty="0">
                <a:solidFill>
                  <a:schemeClr val="tx1">
                    <a:lumMod val="65000"/>
                    <a:lumOff val="35000"/>
                  </a:schemeClr>
                </a:solidFill>
                <a:latin typeface="+mj-ea"/>
                <a:ea typeface="+mj-ea"/>
              </a:rPr>
              <a:t>事件热点贴靠</a:t>
            </a:r>
            <a:endParaRPr lang="en-US" altLang="zh-CN" sz="1050" b="1" dirty="0">
              <a:solidFill>
                <a:schemeClr val="tx1">
                  <a:lumMod val="65000"/>
                  <a:lumOff val="35000"/>
                </a:schemeClr>
              </a:solidFill>
              <a:latin typeface="+mj-ea"/>
              <a:ea typeface="+mj-ea"/>
            </a:endParaRPr>
          </a:p>
          <a:p>
            <a:pPr marL="285750" indent="-285750" algn="ctr" defTabSz="457200">
              <a:lnSpc>
                <a:spcPct val="120000"/>
              </a:lnSpc>
            </a:pPr>
            <a:r>
              <a:rPr lang="en-US" altLang="zh-CN" sz="1050" b="1" dirty="0">
                <a:solidFill>
                  <a:schemeClr val="tx1">
                    <a:lumMod val="65000"/>
                    <a:lumOff val="35000"/>
                  </a:schemeClr>
                </a:solidFill>
                <a:latin typeface="+mj-ea"/>
                <a:ea typeface="+mj-ea"/>
              </a:rPr>
              <a:t>BBS</a:t>
            </a:r>
            <a:r>
              <a:rPr lang="zh-CN" altLang="en-US" sz="1050" b="1" dirty="0">
                <a:solidFill>
                  <a:schemeClr val="tx1">
                    <a:lumMod val="65000"/>
                    <a:lumOff val="35000"/>
                  </a:schemeClr>
                </a:solidFill>
                <a:latin typeface="+mj-ea"/>
                <a:ea typeface="+mj-ea"/>
              </a:rPr>
              <a:t>每月活跃帖</a:t>
            </a:r>
            <a:r>
              <a:rPr lang="en-US" altLang="zh-CN" sz="1050" b="1" dirty="0">
                <a:solidFill>
                  <a:schemeClr val="tx1">
                    <a:lumMod val="65000"/>
                    <a:lumOff val="35000"/>
                  </a:schemeClr>
                </a:solidFill>
                <a:latin typeface="+mj-ea"/>
                <a:ea typeface="+mj-ea"/>
              </a:rPr>
              <a:t>+</a:t>
            </a:r>
            <a:r>
              <a:rPr lang="zh-CN" altLang="en-US" sz="1050" b="1" dirty="0">
                <a:solidFill>
                  <a:schemeClr val="tx1">
                    <a:lumMod val="65000"/>
                    <a:lumOff val="35000"/>
                  </a:schemeClr>
                </a:solidFill>
                <a:latin typeface="+mj-ea"/>
                <a:ea typeface="+mj-ea"/>
              </a:rPr>
              <a:t>精华帖产出</a:t>
            </a:r>
          </a:p>
        </p:txBody>
      </p:sp>
      <p:sp>
        <p:nvSpPr>
          <p:cNvPr id="114" name="标题 1"/>
          <p:cNvSpPr txBox="1"/>
          <p:nvPr/>
        </p:nvSpPr>
        <p:spPr bwMode="auto">
          <a:xfrm>
            <a:off x="857058" y="0"/>
            <a:ext cx="7953375" cy="442394"/>
          </a:xfrm>
          <a:prstGeom prst="rect">
            <a:avLst/>
          </a:prstGeom>
          <a:noFill/>
          <a:ln>
            <a:noFill/>
          </a:ln>
        </p:spPr>
        <p:txBody>
          <a:bodyPr vert="horz" wrap="square" lIns="0" tIns="0" rIns="0" bIns="0" numCol="1" anchor="t" anchorCtr="0" compatLnSpc="1"/>
          <a:lstStyle>
            <a:lvl1pPr algn="l" rtl="0" eaLnBrk="0" fontAlgn="base" hangingPunct="0">
              <a:lnSpc>
                <a:spcPct val="103000"/>
              </a:lnSpc>
              <a:spcBef>
                <a:spcPct val="0"/>
              </a:spcBef>
              <a:spcAft>
                <a:spcPct val="0"/>
              </a:spcAft>
              <a:defRPr sz="2800">
                <a:solidFill>
                  <a:schemeClr val="tx1"/>
                </a:solidFill>
                <a:latin typeface="+mj-lt"/>
                <a:ea typeface="+mj-ea"/>
                <a:cs typeface="+mj-cs"/>
              </a:defRPr>
            </a:lvl1pPr>
            <a:lvl2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2pPr>
            <a:lvl3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3pPr>
            <a:lvl4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4pPr>
            <a:lvl5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5pPr>
            <a:lvl6pPr marL="457200" algn="l" rtl="0" eaLnBrk="0" fontAlgn="base" hangingPunct="0">
              <a:lnSpc>
                <a:spcPct val="103000"/>
              </a:lnSpc>
              <a:spcBef>
                <a:spcPct val="0"/>
              </a:spcBef>
              <a:spcAft>
                <a:spcPct val="0"/>
              </a:spcAft>
              <a:defRPr sz="2800">
                <a:solidFill>
                  <a:schemeClr val="tx1"/>
                </a:solidFill>
                <a:latin typeface="VW Headline OT-Black" pitchFamily="34" charset="0"/>
              </a:defRPr>
            </a:lvl6pPr>
            <a:lvl7pPr marL="914400" algn="l" rtl="0" eaLnBrk="0" fontAlgn="base" hangingPunct="0">
              <a:lnSpc>
                <a:spcPct val="103000"/>
              </a:lnSpc>
              <a:spcBef>
                <a:spcPct val="0"/>
              </a:spcBef>
              <a:spcAft>
                <a:spcPct val="0"/>
              </a:spcAft>
              <a:defRPr sz="2800">
                <a:solidFill>
                  <a:schemeClr val="tx1"/>
                </a:solidFill>
                <a:latin typeface="VW Headline OT-Black" pitchFamily="34" charset="0"/>
              </a:defRPr>
            </a:lvl7pPr>
            <a:lvl8pPr marL="1371600" algn="l" rtl="0" eaLnBrk="0" fontAlgn="base" hangingPunct="0">
              <a:lnSpc>
                <a:spcPct val="103000"/>
              </a:lnSpc>
              <a:spcBef>
                <a:spcPct val="0"/>
              </a:spcBef>
              <a:spcAft>
                <a:spcPct val="0"/>
              </a:spcAft>
              <a:defRPr sz="2800">
                <a:solidFill>
                  <a:schemeClr val="tx1"/>
                </a:solidFill>
                <a:latin typeface="VW Headline OT-Black" pitchFamily="34" charset="0"/>
              </a:defRPr>
            </a:lvl8pPr>
            <a:lvl9pPr marL="1828800" algn="l" rtl="0" eaLnBrk="0" fontAlgn="base" hangingPunct="0">
              <a:lnSpc>
                <a:spcPct val="103000"/>
              </a:lnSpc>
              <a:spcBef>
                <a:spcPct val="0"/>
              </a:spcBef>
              <a:spcAft>
                <a:spcPct val="0"/>
              </a:spcAft>
              <a:defRPr sz="2800">
                <a:solidFill>
                  <a:schemeClr val="tx1"/>
                </a:solidFill>
                <a:latin typeface="VW Headline OT-Black" pitchFamily="34" charset="0"/>
              </a:defRPr>
            </a:lvl9pPr>
          </a:lstStyle>
          <a:p>
            <a:r>
              <a:rPr lang="zh-CN" altLang="en-US" b="1" kern="0" dirty="0">
                <a:latin typeface="+mj-ea"/>
              </a:rPr>
              <a:t>年整体传播流程</a:t>
            </a:r>
          </a:p>
        </p:txBody>
      </p:sp>
      <p:sp>
        <p:nvSpPr>
          <p:cNvPr id="115" name="圆角矩形 114"/>
          <p:cNvSpPr/>
          <p:nvPr/>
        </p:nvSpPr>
        <p:spPr>
          <a:xfrm>
            <a:off x="418801" y="2457771"/>
            <a:ext cx="1177207" cy="406343"/>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110" b="1" dirty="0">
                <a:latin typeface="+mj-ea"/>
                <a:ea typeface="+mj-ea"/>
              </a:rPr>
              <a:t>朗逸生活二楼</a:t>
            </a:r>
            <a:endParaRPr lang="en-US" altLang="zh-CN" sz="1110" b="1" dirty="0">
              <a:latin typeface="+mj-ea"/>
              <a:ea typeface="+mj-ea"/>
            </a:endParaRPr>
          </a:p>
        </p:txBody>
      </p:sp>
      <p:sp>
        <p:nvSpPr>
          <p:cNvPr id="116" name="矩形 115"/>
          <p:cNvSpPr/>
          <p:nvPr/>
        </p:nvSpPr>
        <p:spPr>
          <a:xfrm>
            <a:off x="6426745" y="2527380"/>
            <a:ext cx="1019906" cy="273653"/>
          </a:xfrm>
          <a:prstGeom prst="rect">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1640">
              <a:lnSpc>
                <a:spcPct val="120000"/>
              </a:lnSpc>
              <a:defRPr/>
            </a:pPr>
            <a:r>
              <a:rPr lang="zh-CN" altLang="en-US" sz="1000" b="1" dirty="0">
                <a:solidFill>
                  <a:schemeClr val="bg1">
                    <a:lumMod val="50000"/>
                  </a:schemeClr>
                </a:solidFill>
                <a:latin typeface="+mj-ea"/>
                <a:ea typeface="+mj-ea"/>
              </a:rPr>
              <a:t>机场路分离篇</a:t>
            </a:r>
            <a:endParaRPr lang="en-US" altLang="zh-CN" sz="1000" b="1" dirty="0">
              <a:solidFill>
                <a:schemeClr val="bg1">
                  <a:lumMod val="50000"/>
                </a:schemeClr>
              </a:solidFill>
              <a:latin typeface="+mj-ea"/>
              <a:ea typeface="+mj-ea"/>
            </a:endParaRPr>
          </a:p>
        </p:txBody>
      </p:sp>
      <p:sp>
        <p:nvSpPr>
          <p:cNvPr id="117" name="矩形 116"/>
          <p:cNvSpPr/>
          <p:nvPr/>
        </p:nvSpPr>
        <p:spPr>
          <a:xfrm>
            <a:off x="7519505" y="2546753"/>
            <a:ext cx="1000658" cy="250826"/>
          </a:xfrm>
          <a:prstGeom prst="rect">
            <a:avLst/>
          </a:prstGeom>
          <a:noFill/>
          <a:ln w="9525">
            <a:solidFill>
              <a:schemeClr val="bg1">
                <a:lumMod val="6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21640">
              <a:lnSpc>
                <a:spcPct val="120000"/>
              </a:lnSpc>
              <a:defRPr/>
            </a:pPr>
            <a:r>
              <a:rPr lang="zh-CN" altLang="en-US" sz="1000" b="1" dirty="0">
                <a:solidFill>
                  <a:schemeClr val="bg1">
                    <a:lumMod val="50000"/>
                  </a:schemeClr>
                </a:solidFill>
                <a:latin typeface="+mj-ea"/>
                <a:ea typeface="+mj-ea"/>
              </a:rPr>
              <a:t>相中拼车男篇</a:t>
            </a:r>
            <a:endParaRPr lang="en-US" altLang="zh-CN" sz="1000" b="1" dirty="0">
              <a:solidFill>
                <a:schemeClr val="bg1">
                  <a:lumMod val="50000"/>
                </a:schemeClr>
              </a:solidFill>
              <a:latin typeface="+mj-ea"/>
              <a:ea typeface="+mj-ea"/>
            </a:endParaRPr>
          </a:p>
        </p:txBody>
      </p:sp>
      <p:sp>
        <p:nvSpPr>
          <p:cNvPr id="47" name="圆角矩形 46"/>
          <p:cNvSpPr/>
          <p:nvPr/>
        </p:nvSpPr>
        <p:spPr>
          <a:xfrm>
            <a:off x="418801" y="2242655"/>
            <a:ext cx="8605690" cy="256690"/>
          </a:xfrm>
          <a:prstGeom prst="roundRect">
            <a:avLst/>
          </a:prstGeom>
          <a:solidFill>
            <a:srgbClr val="FF8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bg1"/>
                </a:solidFill>
                <a:effectLst>
                  <a:outerShdw blurRad="38100" dist="38100" dir="2700000" algn="tl">
                    <a:srgbClr val="000000">
                      <a:alpha val="43137"/>
                    </a:srgbClr>
                  </a:outerShdw>
                </a:effectLst>
                <a:latin typeface="+mj-ea"/>
                <a:ea typeface="+mj-ea"/>
              </a:rPr>
              <a:t>情无界－</a:t>
            </a:r>
            <a:r>
              <a:rPr lang="zh-CN" altLang="en-US" sz="1200" b="1" dirty="0">
                <a:latin typeface="+mj-ea"/>
              </a:rPr>
              <a:t>生活有我有温度</a:t>
            </a:r>
            <a:r>
              <a:rPr lang="en-US" altLang="zh-CN" sz="1200" b="1" dirty="0">
                <a:latin typeface="+mj-ea"/>
              </a:rPr>
              <a:t> </a:t>
            </a:r>
            <a:endParaRPr lang="en-US" altLang="zh-CN" sz="1200" b="1" dirty="0">
              <a:solidFill>
                <a:schemeClr val="bg1"/>
              </a:solidFill>
              <a:effectLst>
                <a:outerShdw blurRad="38100" dist="38100" dir="2700000" algn="tl">
                  <a:srgbClr val="000000">
                    <a:alpha val="43137"/>
                  </a:srgbClr>
                </a:outerShdw>
              </a:effectLst>
              <a:latin typeface="+mj-ea"/>
              <a:ea typeface="+mj-ea"/>
            </a:endParaRPr>
          </a:p>
        </p:txBody>
      </p:sp>
      <p:sp>
        <p:nvSpPr>
          <p:cNvPr id="48" name="圆角矩形 47"/>
          <p:cNvSpPr/>
          <p:nvPr/>
        </p:nvSpPr>
        <p:spPr>
          <a:xfrm>
            <a:off x="391782" y="2866145"/>
            <a:ext cx="8619199" cy="214447"/>
          </a:xfrm>
          <a:prstGeom prst="roundRect">
            <a:avLst/>
          </a:prstGeom>
          <a:solidFill>
            <a:srgbClr val="FF8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bg1"/>
                </a:solidFill>
                <a:effectLst>
                  <a:outerShdw blurRad="38100" dist="38100" dir="2700000" algn="tl">
                    <a:srgbClr val="000000">
                      <a:alpha val="43137"/>
                    </a:srgbClr>
                  </a:outerShdw>
                </a:effectLst>
                <a:latin typeface="+mj-ea"/>
                <a:ea typeface="+mj-ea"/>
              </a:rPr>
              <a:t>路无界</a:t>
            </a:r>
            <a:r>
              <a:rPr lang="zh-CN" altLang="zh-CN" sz="1200" b="1" dirty="0">
                <a:solidFill>
                  <a:schemeClr val="bg1"/>
                </a:solidFill>
                <a:effectLst>
                  <a:outerShdw blurRad="38100" dist="38100" dir="2700000" algn="tl">
                    <a:srgbClr val="000000">
                      <a:alpha val="43137"/>
                    </a:srgbClr>
                  </a:outerShdw>
                </a:effectLst>
                <a:latin typeface="+mj-ea"/>
                <a:ea typeface="+mj-ea"/>
              </a:rPr>
              <a:t>－</a:t>
            </a:r>
            <a:r>
              <a:rPr lang="zh-CN" altLang="en-US" sz="1200" b="1" dirty="0">
                <a:latin typeface="+mj-ea"/>
              </a:rPr>
              <a:t>为生活让路</a:t>
            </a:r>
          </a:p>
        </p:txBody>
      </p:sp>
      <p:sp>
        <p:nvSpPr>
          <p:cNvPr id="54" name="圆角矩形 53"/>
          <p:cNvSpPr/>
          <p:nvPr/>
        </p:nvSpPr>
        <p:spPr>
          <a:xfrm>
            <a:off x="395573" y="4489486"/>
            <a:ext cx="8628917" cy="264699"/>
          </a:xfrm>
          <a:prstGeom prst="roundRect">
            <a:avLst/>
          </a:prstGeom>
          <a:solidFill>
            <a:srgbClr val="FF87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solidFill>
                  <a:schemeClr val="bg1"/>
                </a:solidFill>
                <a:effectLst>
                  <a:outerShdw blurRad="38100" dist="38100" dir="2700000" algn="tl">
                    <a:srgbClr val="000000">
                      <a:alpha val="43137"/>
                    </a:srgbClr>
                  </a:outerShdw>
                </a:effectLst>
                <a:latin typeface="+mj-ea"/>
              </a:rPr>
              <a:t>人无界</a:t>
            </a:r>
            <a:r>
              <a:rPr lang="zh-CN" altLang="zh-CN" sz="1200" b="1" dirty="0">
                <a:solidFill>
                  <a:schemeClr val="bg1"/>
                </a:solidFill>
                <a:effectLst>
                  <a:outerShdw blurRad="38100" dist="38100" dir="2700000" algn="tl">
                    <a:srgbClr val="000000">
                      <a:alpha val="43137"/>
                    </a:srgbClr>
                  </a:outerShdw>
                </a:effectLst>
                <a:latin typeface="+mj-ea"/>
              </a:rPr>
              <a:t>－</a:t>
            </a:r>
            <a:r>
              <a:rPr lang="zh-CN" altLang="en-US" sz="1200" b="1" dirty="0">
                <a:latin typeface="+mj-ea"/>
              </a:rPr>
              <a:t>每个人身边总有一个开朗逸的朋友</a:t>
            </a:r>
          </a:p>
        </p:txBody>
      </p:sp>
      <p:sp>
        <p:nvSpPr>
          <p:cNvPr id="56" name="圆角矩形 55"/>
          <p:cNvSpPr/>
          <p:nvPr/>
        </p:nvSpPr>
        <p:spPr>
          <a:xfrm>
            <a:off x="412877" y="5452802"/>
            <a:ext cx="8652143" cy="287929"/>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mj-ea"/>
              </a:rPr>
              <a:t>日常</a:t>
            </a:r>
          </a:p>
        </p:txBody>
      </p:sp>
      <p:sp>
        <p:nvSpPr>
          <p:cNvPr id="2" name="矩形 1"/>
          <p:cNvSpPr/>
          <p:nvPr/>
        </p:nvSpPr>
        <p:spPr>
          <a:xfrm>
            <a:off x="2783110" y="3961876"/>
            <a:ext cx="1727758" cy="288919"/>
          </a:xfrm>
          <a:prstGeom prst="rect">
            <a:avLst/>
          </a:prstGeom>
          <a:solidFill>
            <a:schemeClr val="bg1">
              <a:lumMod val="95000"/>
            </a:schemeClr>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defTabSz="457200">
              <a:lnSpc>
                <a:spcPct val="120000"/>
              </a:lnSpc>
            </a:pPr>
            <a:r>
              <a:rPr lang="zh-CN" altLang="en-US" sz="1050" b="1" dirty="0">
                <a:solidFill>
                  <a:schemeClr val="tx1">
                    <a:lumMod val="65000"/>
                    <a:lumOff val="35000"/>
                  </a:schemeClr>
                </a:solidFill>
                <a:latin typeface="+mj-ea"/>
                <a:ea typeface="+mj-ea"/>
              </a:rPr>
              <a:t>让路病毒视频拍摄</a:t>
            </a:r>
            <a:r>
              <a:rPr lang="en-US" altLang="zh-CN" sz="1050" b="1" dirty="0">
                <a:solidFill>
                  <a:schemeClr val="tx1">
                    <a:lumMod val="65000"/>
                    <a:lumOff val="35000"/>
                  </a:schemeClr>
                </a:solidFill>
                <a:latin typeface="+mj-ea"/>
                <a:ea typeface="+mj-ea"/>
              </a:rPr>
              <a:t>+</a:t>
            </a:r>
            <a:r>
              <a:rPr lang="zh-CN" altLang="en-US" sz="1050" b="1" dirty="0">
                <a:solidFill>
                  <a:schemeClr val="tx1">
                    <a:lumMod val="65000"/>
                    <a:lumOff val="35000"/>
                  </a:schemeClr>
                </a:solidFill>
                <a:latin typeface="+mj-ea"/>
                <a:ea typeface="+mj-ea"/>
              </a:rPr>
              <a:t>传播</a:t>
            </a:r>
          </a:p>
        </p:txBody>
      </p:sp>
      <p:sp>
        <p:nvSpPr>
          <p:cNvPr id="58" name="矩形 57"/>
          <p:cNvSpPr/>
          <p:nvPr/>
        </p:nvSpPr>
        <p:spPr>
          <a:xfrm>
            <a:off x="1931609" y="3590145"/>
            <a:ext cx="1454026" cy="339222"/>
          </a:xfrm>
          <a:prstGeom prst="rect">
            <a:avLst/>
          </a:prstGeom>
          <a:solidFill>
            <a:schemeClr val="bg1">
              <a:lumMod val="95000"/>
            </a:schemeClr>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457200">
              <a:lnSpc>
                <a:spcPct val="120000"/>
              </a:lnSpc>
            </a:pPr>
            <a:r>
              <a:rPr lang="zh-CN" altLang="en-US" sz="1050" b="1" dirty="0">
                <a:solidFill>
                  <a:schemeClr val="tx1">
                    <a:lumMod val="65000"/>
                    <a:lumOff val="35000"/>
                  </a:schemeClr>
                </a:solidFill>
                <a:latin typeface="+mj-ea"/>
                <a:ea typeface="+mj-ea"/>
              </a:rPr>
              <a:t>为生活让路生活</a:t>
            </a:r>
            <a:r>
              <a:rPr lang="en-US" altLang="zh-CN" sz="1050" b="1" dirty="0">
                <a:solidFill>
                  <a:schemeClr val="tx1">
                    <a:lumMod val="65000"/>
                    <a:lumOff val="35000"/>
                  </a:schemeClr>
                </a:solidFill>
                <a:latin typeface="+mj-ea"/>
                <a:ea typeface="+mj-ea"/>
              </a:rPr>
              <a:t>APP</a:t>
            </a:r>
          </a:p>
          <a:p>
            <a:pPr marL="285750" indent="-285750" defTabSz="457200">
              <a:lnSpc>
                <a:spcPct val="120000"/>
              </a:lnSpc>
            </a:pPr>
            <a:r>
              <a:rPr lang="zh-CN" altLang="en-US" sz="1050" b="1" dirty="0">
                <a:solidFill>
                  <a:schemeClr val="tx1">
                    <a:lumMod val="65000"/>
                    <a:lumOff val="35000"/>
                  </a:schemeClr>
                </a:solidFill>
                <a:latin typeface="+mj-ea"/>
                <a:ea typeface="+mj-ea"/>
              </a:rPr>
              <a:t>合作</a:t>
            </a:r>
          </a:p>
        </p:txBody>
      </p:sp>
      <p:sp>
        <p:nvSpPr>
          <p:cNvPr id="62" name="矩形 61"/>
          <p:cNvSpPr/>
          <p:nvPr/>
        </p:nvSpPr>
        <p:spPr>
          <a:xfrm>
            <a:off x="7721580" y="4786378"/>
            <a:ext cx="1455517" cy="262067"/>
          </a:xfrm>
          <a:prstGeom prst="rect">
            <a:avLst/>
          </a:prstGeom>
          <a:solidFill>
            <a:schemeClr val="bg1">
              <a:lumMod val="95000"/>
            </a:schemeClr>
          </a:solidFill>
          <a:ln w="127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457200">
              <a:lnSpc>
                <a:spcPct val="120000"/>
              </a:lnSpc>
            </a:pPr>
            <a:r>
              <a:rPr lang="zh-CN" altLang="en-US" sz="1050" b="1" dirty="0">
                <a:solidFill>
                  <a:schemeClr val="tx1">
                    <a:lumMod val="65000"/>
                    <a:lumOff val="35000"/>
                  </a:schemeClr>
                </a:solidFill>
                <a:latin typeface="+mj-ea"/>
                <a:ea typeface="+mj-ea"/>
              </a:rPr>
              <a:t>媒体老师</a:t>
            </a:r>
            <a:r>
              <a:rPr lang="zh-CN" altLang="en-US" sz="1050" b="1">
                <a:solidFill>
                  <a:schemeClr val="tx1">
                    <a:lumMod val="65000"/>
                    <a:lumOff val="35000"/>
                  </a:schemeClr>
                </a:solidFill>
                <a:latin typeface="+mj-ea"/>
                <a:ea typeface="+mj-ea"/>
              </a:rPr>
              <a:t>短视频传播</a:t>
            </a:r>
            <a:endParaRPr lang="zh-CN" altLang="en-US" sz="1050" b="1" dirty="0">
              <a:solidFill>
                <a:schemeClr val="tx1">
                  <a:lumMod val="65000"/>
                  <a:lumOff val="35000"/>
                </a:schemeClr>
              </a:solidFill>
              <a:latin typeface="+mj-ea"/>
              <a:ea typeface="+mj-ea"/>
            </a:endParaRPr>
          </a:p>
        </p:txBody>
      </p:sp>
    </p:spTree>
  </p:cSld>
  <p:clrMapOvr>
    <a:masterClrMapping/>
  </p:clrMapOvr>
  <p:transition>
    <p:cut/>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half" idx="11"/>
          </p:nvPr>
        </p:nvSpPr>
        <p:spPr/>
        <p:txBody>
          <a:bodyPr/>
          <a:lstStyle/>
          <a:p>
            <a:pPr>
              <a:defRPr/>
            </a:pPr>
            <a:r>
              <a:rPr lang="en-US" altLang="zh-CN"/>
              <a:t>DD.MM.JJJJ</a:t>
            </a:r>
            <a:endParaRPr lang="de-DE" altLang="zh-CN" dirty="0">
              <a:ea typeface="宋体" panose="02010600030101010101" pitchFamily="2" charset="-122"/>
            </a:endParaRPr>
          </a:p>
        </p:txBody>
      </p:sp>
      <p:sp>
        <p:nvSpPr>
          <p:cNvPr id="6" name="灯片编号占位符 5"/>
          <p:cNvSpPr>
            <a:spLocks noGrp="1"/>
          </p:cNvSpPr>
          <p:nvPr>
            <p:ph type="sldNum" sz="quarter" idx="12"/>
          </p:nvPr>
        </p:nvSpPr>
        <p:spPr/>
        <p:txBody>
          <a:bodyPr/>
          <a:lstStyle/>
          <a:p>
            <a:pPr>
              <a:defRPr/>
            </a:pPr>
            <a:r>
              <a:rPr lang="de-DE" altLang="zh-CN"/>
              <a:t>Page </a:t>
            </a:r>
            <a:fld id="{F663A920-3F87-4F59-811E-2E6F64EE5D5B}" type="slidenum">
              <a:rPr lang="de-DE" altLang="zh-CN" smtClean="0"/>
              <a:t>89</a:t>
            </a:fld>
            <a:endParaRPr lang="de-DE" altLang="zh-CN"/>
          </a:p>
        </p:txBody>
      </p:sp>
      <p:graphicFrame>
        <p:nvGraphicFramePr>
          <p:cNvPr id="8" name="表格 7"/>
          <p:cNvGraphicFramePr>
            <a:graphicFrameLocks noGrp="1"/>
          </p:cNvGraphicFramePr>
          <p:nvPr/>
        </p:nvGraphicFramePr>
        <p:xfrm>
          <a:off x="907765" y="1254677"/>
          <a:ext cx="8036209" cy="4863168"/>
        </p:xfrm>
        <a:graphic>
          <a:graphicData uri="http://schemas.openxmlformats.org/drawingml/2006/table">
            <a:tbl>
              <a:tblPr firstRow="1" bandRow="1">
                <a:tableStyleId>{5C22544A-7EE6-4342-B048-85BDC9FD1C3A}</a:tableStyleId>
              </a:tblPr>
              <a:tblGrid>
                <a:gridCol w="1659582">
                  <a:extLst>
                    <a:ext uri="{9D8B030D-6E8A-4147-A177-3AD203B41FA5}">
                      <a16:colId xmlns:a16="http://schemas.microsoft.com/office/drawing/2014/main" val="20000"/>
                    </a:ext>
                  </a:extLst>
                </a:gridCol>
                <a:gridCol w="3214888">
                  <a:extLst>
                    <a:ext uri="{9D8B030D-6E8A-4147-A177-3AD203B41FA5}">
                      <a16:colId xmlns:a16="http://schemas.microsoft.com/office/drawing/2014/main" val="20001"/>
                    </a:ext>
                  </a:extLst>
                </a:gridCol>
                <a:gridCol w="1502157">
                  <a:extLst>
                    <a:ext uri="{9D8B030D-6E8A-4147-A177-3AD203B41FA5}">
                      <a16:colId xmlns:a16="http://schemas.microsoft.com/office/drawing/2014/main" val="20002"/>
                    </a:ext>
                  </a:extLst>
                </a:gridCol>
                <a:gridCol w="1659582">
                  <a:extLst>
                    <a:ext uri="{9D8B030D-6E8A-4147-A177-3AD203B41FA5}">
                      <a16:colId xmlns:a16="http://schemas.microsoft.com/office/drawing/2014/main" val="20003"/>
                    </a:ext>
                  </a:extLst>
                </a:gridCol>
              </a:tblGrid>
              <a:tr h="415826">
                <a:tc>
                  <a:txBody>
                    <a:bodyPr/>
                    <a:lstStyle/>
                    <a:p>
                      <a:pPr algn="ctr"/>
                      <a:r>
                        <a:rPr lang="en-US" altLang="zh-CN" dirty="0">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项目</a:t>
                      </a:r>
                    </a:p>
                  </a:txBody>
                  <a:tcPr anchor="ctr"/>
                </a:tc>
                <a:tc>
                  <a:txBody>
                    <a:bodyPr/>
                    <a:lstStyle/>
                    <a:p>
                      <a:pPr algn="ctr"/>
                      <a:r>
                        <a:rPr lang="zh-CN" altLang="en-US" dirty="0">
                          <a:latin typeface="微软雅黑" panose="020B0503020204020204" pitchFamily="34" charset="-122"/>
                          <a:ea typeface="微软雅黑" panose="020B0503020204020204" pitchFamily="34" charset="-122"/>
                        </a:rPr>
                        <a:t>项目</a:t>
                      </a:r>
                    </a:p>
                  </a:txBody>
                  <a:tcPr anchor="ctr"/>
                </a:tc>
                <a:tc>
                  <a:txBody>
                    <a:bodyPr/>
                    <a:lstStyle/>
                    <a:p>
                      <a:pPr algn="ctr"/>
                      <a:r>
                        <a:rPr lang="zh-CN" altLang="en-US" dirty="0">
                          <a:latin typeface="微软雅黑" panose="020B0503020204020204" pitchFamily="34" charset="-122"/>
                          <a:ea typeface="微软雅黑" panose="020B0503020204020204" pitchFamily="34" charset="-122"/>
                        </a:rPr>
                        <a:t>报价</a:t>
                      </a:r>
                    </a:p>
                  </a:txBody>
                  <a:tcPr anchor="ctr"/>
                </a:tc>
                <a:tc>
                  <a:txBody>
                    <a:bodyPr/>
                    <a:lstStyle/>
                    <a:p>
                      <a:pPr algn="ctr"/>
                      <a:r>
                        <a:rPr lang="zh-CN" altLang="en-US" dirty="0">
                          <a:latin typeface="微软雅黑" panose="020B0503020204020204" pitchFamily="34" charset="-122"/>
                          <a:ea typeface="微软雅黑" panose="020B0503020204020204" pitchFamily="34" charset="-122"/>
                        </a:rPr>
                        <a:t>总计</a:t>
                      </a:r>
                    </a:p>
                  </a:txBody>
                  <a:tcPr anchor="ctr"/>
                </a:tc>
                <a:extLst>
                  <a:ext uri="{0D108BD9-81ED-4DB2-BD59-A6C34878D82A}">
                    <a16:rowId xmlns:a16="http://schemas.microsoft.com/office/drawing/2014/main" val="10000"/>
                  </a:ext>
                </a:extLst>
              </a:tr>
              <a:tr h="47421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800" dirty="0">
                          <a:solidFill>
                            <a:schemeClr val="tx1"/>
                          </a:solidFill>
                          <a:latin typeface="微软雅黑" panose="020B0503020204020204" pitchFamily="34" charset="-122"/>
                          <a:ea typeface="微软雅黑" panose="020B0503020204020204" pitchFamily="34" charset="-122"/>
                        </a:rPr>
                        <a:t>情无界</a:t>
                      </a:r>
                    </a:p>
                  </a:txBody>
                  <a:tcPr anchor="ctr"/>
                </a:tc>
                <a:tc>
                  <a:txBody>
                    <a:bodyPr/>
                    <a:lstStyle/>
                    <a:p>
                      <a:pPr algn="ctr"/>
                      <a:r>
                        <a:rPr lang="zh-CN" altLang="en-US" sz="1600" dirty="0">
                          <a:solidFill>
                            <a:schemeClr val="tx1"/>
                          </a:solidFill>
                          <a:latin typeface="微软雅黑" panose="020B0503020204020204" pitchFamily="34" charset="-122"/>
                          <a:ea typeface="微软雅黑" panose="020B0503020204020204" pitchFamily="34" charset="-122"/>
                        </a:rPr>
                        <a:t>视频拍摄及</a:t>
                      </a:r>
                      <a:r>
                        <a:rPr lang="en-US" altLang="zh-CN" sz="1600" dirty="0">
                          <a:solidFill>
                            <a:schemeClr val="tx1"/>
                          </a:solidFill>
                          <a:latin typeface="微软雅黑" panose="020B0503020204020204" pitchFamily="34" charset="-122"/>
                          <a:ea typeface="微软雅黑" panose="020B0503020204020204" pitchFamily="34" charset="-122"/>
                        </a:rPr>
                        <a:t>APP</a:t>
                      </a:r>
                      <a:r>
                        <a:rPr lang="zh-CN" altLang="en-US" sz="1600" dirty="0">
                          <a:solidFill>
                            <a:schemeClr val="tx1"/>
                          </a:solidFill>
                          <a:latin typeface="微软雅黑" panose="020B0503020204020204" pitchFamily="34" charset="-122"/>
                          <a:ea typeface="微软雅黑" panose="020B0503020204020204" pitchFamily="34" charset="-122"/>
                        </a:rPr>
                        <a:t>合作</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600" dirty="0">
                          <a:latin typeface="微软雅黑" panose="020B0503020204020204" pitchFamily="34" charset="-122"/>
                          <a:ea typeface="微软雅黑" panose="020B0503020204020204" pitchFamily="34" charset="-122"/>
                        </a:rPr>
                        <a:t>750</a:t>
                      </a:r>
                      <a:r>
                        <a:rPr lang="zh-CN" altLang="en-US" sz="1600" dirty="0">
                          <a:latin typeface="微软雅黑" panose="020B0503020204020204" pitchFamily="34" charset="-122"/>
                          <a:ea typeface="微软雅黑" panose="020B0503020204020204" pitchFamily="34" charset="-122"/>
                        </a:rPr>
                        <a:t>万</a:t>
                      </a:r>
                    </a:p>
                  </a:txBody>
                  <a:tcPr anchor="ctr"/>
                </a:tc>
                <a:tc rowSpan="10">
                  <a:txBody>
                    <a:bodyPr/>
                    <a:lstStyle/>
                    <a:p>
                      <a:pPr algn="ctr"/>
                      <a:r>
                        <a:rPr lang="en-US" altLang="zh-CN" dirty="0">
                          <a:latin typeface="微软雅黑" panose="020B0503020204020204" pitchFamily="34" charset="-122"/>
                          <a:ea typeface="微软雅黑" panose="020B0503020204020204" pitchFamily="34" charset="-122"/>
                        </a:rPr>
                        <a:t>2640</a:t>
                      </a:r>
                      <a:r>
                        <a:rPr lang="zh-CN" altLang="en-US" dirty="0">
                          <a:latin typeface="微软雅黑" panose="020B0503020204020204" pitchFamily="34" charset="-122"/>
                          <a:ea typeface="微软雅黑" panose="020B0503020204020204" pitchFamily="34" charset="-122"/>
                        </a:rPr>
                        <a:t>万</a:t>
                      </a:r>
                    </a:p>
                  </a:txBody>
                  <a:tcPr anchor="ctr"/>
                </a:tc>
                <a:extLst>
                  <a:ext uri="{0D108BD9-81ED-4DB2-BD59-A6C34878D82A}">
                    <a16:rowId xmlns:a16="http://schemas.microsoft.com/office/drawing/2014/main" val="10001"/>
                  </a:ext>
                </a:extLst>
              </a:tr>
              <a:tr h="375952">
                <a:tc rowSpan="4">
                  <a:txBody>
                    <a:bodyPr/>
                    <a:lstStyle/>
                    <a:p>
                      <a:pPr algn="ctr"/>
                      <a:r>
                        <a:rPr lang="zh-CN" altLang="en-US" dirty="0">
                          <a:latin typeface="微软雅黑" panose="020B0503020204020204" pitchFamily="34" charset="-122"/>
                          <a:ea typeface="微软雅黑" panose="020B0503020204020204" pitchFamily="34" charset="-122"/>
                        </a:rPr>
                        <a:t>路无界</a:t>
                      </a:r>
                    </a:p>
                  </a:txBody>
                  <a:tcPr anchor="ctr"/>
                </a:tc>
                <a:tc>
                  <a:txBody>
                    <a:bodyPr/>
                    <a:lstStyle/>
                    <a:p>
                      <a:pPr algn="ctr"/>
                      <a:r>
                        <a:rPr lang="zh-CN" altLang="en-US" sz="1600" dirty="0">
                          <a:latin typeface="微软雅黑" panose="020B0503020204020204" pitchFamily="34" charset="-122"/>
                          <a:ea typeface="微软雅黑" panose="020B0503020204020204" pitchFamily="34" charset="-122"/>
                        </a:rPr>
                        <a:t>高德地图周末生活日</a:t>
                      </a:r>
                    </a:p>
                  </a:txBody>
                  <a:tcPr anchor="ctr"/>
                </a:tc>
                <a:tc>
                  <a:txBody>
                    <a:bodyPr/>
                    <a:lstStyle/>
                    <a:p>
                      <a:pPr algn="ctr"/>
                      <a:r>
                        <a:rPr lang="en-US" altLang="zh-CN" sz="1600" dirty="0">
                          <a:latin typeface="微软雅黑" panose="020B0503020204020204" pitchFamily="34" charset="-122"/>
                          <a:ea typeface="微软雅黑" panose="020B0503020204020204" pitchFamily="34" charset="-122"/>
                        </a:rPr>
                        <a:t>400</a:t>
                      </a:r>
                      <a:r>
                        <a:rPr lang="zh-CN" altLang="en-US" sz="1600" dirty="0">
                          <a:latin typeface="微软雅黑" panose="020B0503020204020204" pitchFamily="34" charset="-122"/>
                          <a:ea typeface="微软雅黑" panose="020B0503020204020204" pitchFamily="34" charset="-122"/>
                        </a:rPr>
                        <a:t>万</a:t>
                      </a:r>
                    </a:p>
                  </a:txBody>
                  <a:tcPr anchor="ctr"/>
                </a:tc>
                <a:tc vMerge="1">
                  <a:txBody>
                    <a:bodyPr/>
                    <a:lstStyle/>
                    <a:p>
                      <a:endParaRPr lang="zh-CN"/>
                    </a:p>
                  </a:txBody>
                  <a:tcPr/>
                </a:tc>
                <a:extLst>
                  <a:ext uri="{0D108BD9-81ED-4DB2-BD59-A6C34878D82A}">
                    <a16:rowId xmlns:a16="http://schemas.microsoft.com/office/drawing/2014/main" val="10002"/>
                  </a:ext>
                </a:extLst>
              </a:tr>
              <a:tr h="375952">
                <a:tc vMerge="1">
                  <a:txBody>
                    <a:bodyPr/>
                    <a:lstStyle/>
                    <a:p>
                      <a:endParaRPr lang="zh-CN"/>
                    </a:p>
                  </a:txBody>
                  <a:tcPr anchor="ctr"/>
                </a:tc>
                <a:tc>
                  <a:txBody>
                    <a:bodyPr/>
                    <a:lstStyle/>
                    <a:p>
                      <a:pPr algn="ctr"/>
                      <a:r>
                        <a:rPr lang="zh-CN" altLang="en-US" sz="1600" dirty="0">
                          <a:solidFill>
                            <a:schemeClr val="tx1"/>
                          </a:solidFill>
                          <a:latin typeface="微软雅黑" panose="020B0503020204020204" pitchFamily="34" charset="-122"/>
                          <a:ea typeface="微软雅黑" panose="020B0503020204020204" pitchFamily="34" charset="-122"/>
                        </a:rPr>
                        <a:t>大众点评及格瓦拉合作</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600" dirty="0">
                          <a:latin typeface="微软雅黑" panose="020B0503020204020204" pitchFamily="34" charset="-122"/>
                          <a:ea typeface="微软雅黑" panose="020B0503020204020204" pitchFamily="34" charset="-122"/>
                        </a:rPr>
                        <a:t>300</a:t>
                      </a:r>
                      <a:r>
                        <a:rPr lang="zh-CN" altLang="en-US" sz="1600" dirty="0">
                          <a:latin typeface="微软雅黑" panose="020B0503020204020204" pitchFamily="34" charset="-122"/>
                          <a:ea typeface="微软雅黑" panose="020B0503020204020204" pitchFamily="34" charset="-122"/>
                        </a:rPr>
                        <a:t>万</a:t>
                      </a:r>
                    </a:p>
                  </a:txBody>
                  <a:tcPr anchor="ctr"/>
                </a:tc>
                <a:tc vMerge="1">
                  <a:txBody>
                    <a:bodyPr/>
                    <a:lstStyle/>
                    <a:p>
                      <a:endParaRPr lang="zh-CN"/>
                    </a:p>
                  </a:txBody>
                  <a:tcPr/>
                </a:tc>
                <a:extLst>
                  <a:ext uri="{0D108BD9-81ED-4DB2-BD59-A6C34878D82A}">
                    <a16:rowId xmlns:a16="http://schemas.microsoft.com/office/drawing/2014/main" val="10003"/>
                  </a:ext>
                </a:extLst>
              </a:tr>
              <a:tr h="375952">
                <a:tc vMerge="1">
                  <a:txBody>
                    <a:bodyPr/>
                    <a:lstStyle/>
                    <a:p>
                      <a:endParaRPr lang="zh-CN"/>
                    </a:p>
                  </a:txBody>
                  <a:tcPr anchor="ctr"/>
                </a:tc>
                <a:tc>
                  <a:txBody>
                    <a:bodyPr/>
                    <a:lstStyle/>
                    <a:p>
                      <a:pPr algn="ctr"/>
                      <a:r>
                        <a:rPr lang="zh-CN" altLang="en-US" sz="1600" dirty="0">
                          <a:solidFill>
                            <a:srgbClr val="334347"/>
                          </a:solidFill>
                          <a:latin typeface="微软雅黑" panose="020B0503020204020204" pitchFamily="34" charset="-122"/>
                          <a:ea typeface="微软雅黑" panose="020B0503020204020204" pitchFamily="34" charset="-122"/>
                          <a:sym typeface="+mn-ea"/>
                        </a:rPr>
                        <a:t>让路病毒视频拍摄及传播</a:t>
                      </a:r>
                      <a:endParaRPr lang="zh-CN" altLang="en-US" sz="1600" dirty="0">
                        <a:latin typeface="微软雅黑" panose="020B0503020204020204" pitchFamily="34" charset="-122"/>
                        <a:ea typeface="微软雅黑" panose="020B0503020204020204" pitchFamily="34" charset="-122"/>
                      </a:endParaRPr>
                    </a:p>
                  </a:txBody>
                  <a:tcPr anchor="ctr"/>
                </a:tc>
                <a:tc>
                  <a:txBody>
                    <a:bodyPr/>
                    <a:lstStyle/>
                    <a:p>
                      <a:pPr algn="ctr"/>
                      <a:r>
                        <a:rPr lang="en-US" altLang="zh-CN" sz="1600" dirty="0">
                          <a:latin typeface="微软雅黑" panose="020B0503020204020204" pitchFamily="34" charset="-122"/>
                          <a:ea typeface="微软雅黑" panose="020B0503020204020204" pitchFamily="34" charset="-122"/>
                        </a:rPr>
                        <a:t>100</a:t>
                      </a:r>
                      <a:r>
                        <a:rPr lang="zh-CN" altLang="en-US" sz="1600" dirty="0">
                          <a:latin typeface="微软雅黑" panose="020B0503020204020204" pitchFamily="34" charset="-122"/>
                          <a:ea typeface="微软雅黑" panose="020B0503020204020204" pitchFamily="34" charset="-122"/>
                        </a:rPr>
                        <a:t>万</a:t>
                      </a:r>
                    </a:p>
                  </a:txBody>
                  <a:tcPr anchor="ctr"/>
                </a:tc>
                <a:tc vMerge="1">
                  <a:txBody>
                    <a:bodyPr/>
                    <a:lstStyle/>
                    <a:p>
                      <a:endParaRPr lang="zh-CN"/>
                    </a:p>
                  </a:txBody>
                  <a:tcPr/>
                </a:tc>
                <a:extLst>
                  <a:ext uri="{0D108BD9-81ED-4DB2-BD59-A6C34878D82A}">
                    <a16:rowId xmlns:a16="http://schemas.microsoft.com/office/drawing/2014/main" val="10004"/>
                  </a:ext>
                </a:extLst>
              </a:tr>
              <a:tr h="415826">
                <a:tc vMerge="1">
                  <a:txBody>
                    <a:bodyPr/>
                    <a:lstStyle/>
                    <a:p>
                      <a:endParaRPr lang="zh-CN"/>
                    </a:p>
                  </a:txBody>
                  <a:tcPr anchor="ctr"/>
                </a:tc>
                <a:tc>
                  <a:txBody>
                    <a:bodyPr/>
                    <a:lstStyle/>
                    <a:p>
                      <a:pPr algn="ctr"/>
                      <a:r>
                        <a:rPr lang="zh-CN" altLang="en-US" sz="1600" dirty="0">
                          <a:latin typeface="微软雅黑" panose="020B0503020204020204" pitchFamily="34" charset="-122"/>
                          <a:ea typeface="微软雅黑" panose="020B0503020204020204" pitchFamily="34" charset="-122"/>
                        </a:rPr>
                        <a:t>朗行上市常规</a:t>
                      </a:r>
                      <a:r>
                        <a:rPr lang="en-US" altLang="zh-CN" sz="1600" dirty="0">
                          <a:latin typeface="微软雅黑" panose="020B0503020204020204" pitchFamily="34" charset="-122"/>
                          <a:ea typeface="微软雅黑" panose="020B0503020204020204" pitchFamily="34" charset="-122"/>
                        </a:rPr>
                        <a:t>EPR</a:t>
                      </a:r>
                      <a:r>
                        <a:rPr lang="zh-CN" altLang="en-US" sz="1600" dirty="0">
                          <a:latin typeface="微软雅黑" panose="020B0503020204020204" pitchFamily="34" charset="-122"/>
                          <a:ea typeface="微软雅黑" panose="020B0503020204020204" pitchFamily="34" charset="-122"/>
                        </a:rPr>
                        <a:t>传播</a:t>
                      </a:r>
                    </a:p>
                  </a:txBody>
                  <a:tcPr anchor="ctr"/>
                </a:tc>
                <a:tc>
                  <a:txBody>
                    <a:bodyPr/>
                    <a:lstStyle/>
                    <a:p>
                      <a:pPr algn="ctr"/>
                      <a:r>
                        <a:rPr lang="en-US" altLang="zh-CN" sz="1600" dirty="0">
                          <a:latin typeface="微软雅黑" panose="020B0503020204020204" pitchFamily="34" charset="-122"/>
                          <a:ea typeface="微软雅黑" panose="020B0503020204020204" pitchFamily="34" charset="-122"/>
                        </a:rPr>
                        <a:t>300</a:t>
                      </a:r>
                      <a:r>
                        <a:rPr lang="zh-CN" altLang="en-US" sz="1600" dirty="0">
                          <a:latin typeface="微软雅黑" panose="020B0503020204020204" pitchFamily="34" charset="-122"/>
                          <a:ea typeface="微软雅黑" panose="020B0503020204020204" pitchFamily="34" charset="-122"/>
                        </a:rPr>
                        <a:t>万</a:t>
                      </a:r>
                    </a:p>
                  </a:txBody>
                  <a:tcPr anchor="ctr"/>
                </a:tc>
                <a:tc vMerge="1">
                  <a:txBody>
                    <a:bodyPr/>
                    <a:lstStyle/>
                    <a:p>
                      <a:endParaRPr lang="zh-CN"/>
                    </a:p>
                  </a:txBody>
                  <a:tcPr/>
                </a:tc>
                <a:extLst>
                  <a:ext uri="{0D108BD9-81ED-4DB2-BD59-A6C34878D82A}">
                    <a16:rowId xmlns:a16="http://schemas.microsoft.com/office/drawing/2014/main" val="10005"/>
                  </a:ext>
                </a:extLst>
              </a:tr>
              <a:tr h="474212">
                <a:tc rowSpan="2">
                  <a:txBody>
                    <a:bodyPr/>
                    <a:lstStyle/>
                    <a:p>
                      <a:pPr algn="ctr"/>
                      <a:r>
                        <a:rPr lang="zh-CN" altLang="en-US" dirty="0">
                          <a:latin typeface="微软雅黑" panose="020B0503020204020204" pitchFamily="34" charset="-122"/>
                          <a:ea typeface="微软雅黑" panose="020B0503020204020204" pitchFamily="34" charset="-122"/>
                        </a:rPr>
                        <a:t>人无界</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chemeClr val="tx1"/>
                          </a:solidFill>
                          <a:latin typeface="微软雅黑" panose="020B0503020204020204" pitchFamily="34" charset="-122"/>
                          <a:ea typeface="微软雅黑" panose="020B0503020204020204" pitchFamily="34" charset="-122"/>
                        </a:rPr>
                        <a:t>专业媒体口碑塑造</a:t>
                      </a:r>
                    </a:p>
                  </a:txBody>
                  <a:tcPr anchor="ctr"/>
                </a:tc>
                <a:tc>
                  <a:txBody>
                    <a:bodyPr/>
                    <a:lstStyle/>
                    <a:p>
                      <a:pPr algn="ctr"/>
                      <a:r>
                        <a:rPr lang="en-US" altLang="zh-CN" sz="1600" dirty="0">
                          <a:latin typeface="微软雅黑" panose="020B0503020204020204" pitchFamily="34" charset="-122"/>
                          <a:ea typeface="微软雅黑" panose="020B0503020204020204" pitchFamily="34" charset="-122"/>
                        </a:rPr>
                        <a:t>300</a:t>
                      </a:r>
                      <a:r>
                        <a:rPr lang="zh-CN" altLang="en-US" sz="1600" dirty="0">
                          <a:latin typeface="微软雅黑" panose="020B0503020204020204" pitchFamily="34" charset="-122"/>
                          <a:ea typeface="微软雅黑" panose="020B0503020204020204" pitchFamily="34" charset="-122"/>
                        </a:rPr>
                        <a:t>万</a:t>
                      </a:r>
                    </a:p>
                  </a:txBody>
                  <a:tcPr anchor="ctr"/>
                </a:tc>
                <a:tc vMerge="1">
                  <a:txBody>
                    <a:bodyPr/>
                    <a:lstStyle/>
                    <a:p>
                      <a:endParaRPr lang="zh-CN"/>
                    </a:p>
                  </a:txBody>
                  <a:tcPr/>
                </a:tc>
                <a:extLst>
                  <a:ext uri="{0D108BD9-81ED-4DB2-BD59-A6C34878D82A}">
                    <a16:rowId xmlns:a16="http://schemas.microsoft.com/office/drawing/2014/main" val="10006"/>
                  </a:ext>
                </a:extLst>
              </a:tr>
              <a:tr h="474212">
                <a:tc vMerge="1">
                  <a:txBody>
                    <a:bodyPr/>
                    <a:lstStyle/>
                    <a:p>
                      <a:endParaRPr lang="zh-CN"/>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chemeClr val="tx1"/>
                          </a:solidFill>
                          <a:latin typeface="微软雅黑" panose="020B0503020204020204" pitchFamily="34" charset="-122"/>
                          <a:ea typeface="微软雅黑" panose="020B0503020204020204" pitchFamily="34" charset="-122"/>
                        </a:rPr>
                        <a:t>微博网友</a:t>
                      </a:r>
                      <a:r>
                        <a:rPr lang="en-US" altLang="zh-CN" sz="1600" dirty="0">
                          <a:solidFill>
                            <a:schemeClr val="tx1"/>
                          </a:solidFill>
                          <a:latin typeface="微软雅黑" panose="020B0503020204020204" pitchFamily="34" charset="-122"/>
                          <a:ea typeface="微软雅黑" panose="020B0503020204020204" pitchFamily="34" charset="-122"/>
                        </a:rPr>
                        <a:t>/</a:t>
                      </a:r>
                      <a:r>
                        <a:rPr lang="zh-CN" altLang="en-US" sz="1600" dirty="0">
                          <a:solidFill>
                            <a:schemeClr val="tx1"/>
                          </a:solidFill>
                          <a:latin typeface="微软雅黑" panose="020B0503020204020204" pitchFamily="34" charset="-122"/>
                          <a:ea typeface="微软雅黑" panose="020B0503020204020204" pitchFamily="34" charset="-122"/>
                        </a:rPr>
                        <a:t>真实车主口碑塑造</a:t>
                      </a:r>
                    </a:p>
                  </a:txBody>
                  <a:tcPr anchor="ctr"/>
                </a:tc>
                <a:tc>
                  <a:txBody>
                    <a:bodyPr/>
                    <a:lstStyle/>
                    <a:p>
                      <a:pPr algn="ctr"/>
                      <a:r>
                        <a:rPr lang="en-US" altLang="zh-CN" sz="1600" dirty="0">
                          <a:latin typeface="微软雅黑" panose="020B0503020204020204" pitchFamily="34" charset="-122"/>
                          <a:ea typeface="微软雅黑" panose="020B0503020204020204" pitchFamily="34" charset="-122"/>
                        </a:rPr>
                        <a:t>100</a:t>
                      </a:r>
                      <a:r>
                        <a:rPr lang="zh-CN" altLang="en-US" sz="1600" dirty="0">
                          <a:latin typeface="微软雅黑" panose="020B0503020204020204" pitchFamily="34" charset="-122"/>
                          <a:ea typeface="微软雅黑" panose="020B0503020204020204" pitchFamily="34" charset="-122"/>
                        </a:rPr>
                        <a:t>万</a:t>
                      </a:r>
                    </a:p>
                  </a:txBody>
                  <a:tcPr anchor="ctr"/>
                </a:tc>
                <a:tc vMerge="1">
                  <a:txBody>
                    <a:bodyPr/>
                    <a:lstStyle/>
                    <a:p>
                      <a:endParaRPr lang="zh-CN"/>
                    </a:p>
                  </a:txBody>
                  <a:tcPr/>
                </a:tc>
                <a:extLst>
                  <a:ext uri="{0D108BD9-81ED-4DB2-BD59-A6C34878D82A}">
                    <a16:rowId xmlns:a16="http://schemas.microsoft.com/office/drawing/2014/main" val="10007"/>
                  </a:ext>
                </a:extLst>
              </a:tr>
              <a:tr h="649372">
                <a:tc rowSpan="3">
                  <a:txBody>
                    <a:bodyPr/>
                    <a:lstStyle/>
                    <a:p>
                      <a:pPr algn="ctr"/>
                      <a:r>
                        <a:rPr lang="zh-CN" altLang="en-US" dirty="0">
                          <a:latin typeface="微软雅黑" panose="020B0503020204020204" pitchFamily="34" charset="-122"/>
                          <a:ea typeface="微软雅黑" panose="020B0503020204020204" pitchFamily="34" charset="-122"/>
                        </a:rPr>
                        <a:t>常规</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600" dirty="0">
                          <a:solidFill>
                            <a:srgbClr val="334347"/>
                          </a:solidFill>
                          <a:latin typeface="微软雅黑" panose="020B0503020204020204" pitchFamily="34" charset="-122"/>
                          <a:ea typeface="微软雅黑" panose="020B0503020204020204" pitchFamily="34" charset="-122"/>
                          <a:sym typeface="+mn-ea"/>
                        </a:rPr>
                        <a:t>月度</a:t>
                      </a:r>
                      <a:r>
                        <a:rPr lang="en-US" altLang="zh-CN" sz="1600" dirty="0">
                          <a:solidFill>
                            <a:srgbClr val="334347"/>
                          </a:solidFill>
                          <a:latin typeface="微软雅黑" panose="020B0503020204020204" pitchFamily="34" charset="-122"/>
                          <a:ea typeface="微软雅黑" panose="020B0503020204020204" pitchFamily="34" charset="-122"/>
                          <a:sym typeface="+mn-ea"/>
                        </a:rPr>
                        <a:t>EPR</a:t>
                      </a:r>
                      <a:r>
                        <a:rPr lang="zh-CN" altLang="en-US" sz="1600" dirty="0">
                          <a:solidFill>
                            <a:srgbClr val="334347"/>
                          </a:solidFill>
                          <a:latin typeface="微软雅黑" panose="020B0503020204020204" pitchFamily="34" charset="-122"/>
                          <a:ea typeface="微软雅黑" panose="020B0503020204020204" pitchFamily="34" charset="-122"/>
                          <a:sym typeface="+mn-ea"/>
                        </a:rPr>
                        <a:t>传播（稿件铺量</a:t>
                      </a:r>
                      <a:r>
                        <a:rPr lang="en-US" altLang="zh-CN" sz="1600" dirty="0">
                          <a:solidFill>
                            <a:srgbClr val="334347"/>
                          </a:solidFill>
                          <a:latin typeface="微软雅黑" panose="020B0503020204020204" pitchFamily="34" charset="-122"/>
                          <a:ea typeface="微软雅黑" panose="020B0503020204020204" pitchFamily="34" charset="-122"/>
                          <a:sym typeface="+mn-ea"/>
                        </a:rPr>
                        <a:t>+BBS</a:t>
                      </a:r>
                      <a:r>
                        <a:rPr lang="zh-CN" altLang="en-US" sz="1600" dirty="0">
                          <a:solidFill>
                            <a:srgbClr val="334347"/>
                          </a:solidFill>
                          <a:latin typeface="微软雅黑" panose="020B0503020204020204" pitchFamily="34" charset="-122"/>
                          <a:ea typeface="微软雅黑" panose="020B0503020204020204" pitchFamily="34" charset="-122"/>
                          <a:sym typeface="+mn-ea"/>
                        </a:rPr>
                        <a:t>）</a:t>
                      </a:r>
                      <a:r>
                        <a:rPr lang="en-US" altLang="zh-CN" sz="1600" dirty="0">
                          <a:solidFill>
                            <a:srgbClr val="334347"/>
                          </a:solidFill>
                          <a:latin typeface="微软雅黑" panose="020B0503020204020204" pitchFamily="34" charset="-122"/>
                          <a:ea typeface="微软雅黑" panose="020B0503020204020204" pitchFamily="34" charset="-122"/>
                          <a:sym typeface="+mn-ea"/>
                        </a:rPr>
                        <a:t>X</a:t>
                      </a:r>
                      <a:r>
                        <a:rPr lang="zh-CN" altLang="en-US" sz="1600" dirty="0">
                          <a:solidFill>
                            <a:srgbClr val="334347"/>
                          </a:solidFill>
                          <a:latin typeface="微软雅黑" panose="020B0503020204020204" pitchFamily="34" charset="-122"/>
                          <a:ea typeface="微软雅黑" panose="020B0503020204020204" pitchFamily="34" charset="-122"/>
                          <a:sym typeface="+mn-ea"/>
                        </a:rPr>
                        <a:t> </a:t>
                      </a:r>
                      <a:r>
                        <a:rPr lang="en-US" altLang="zh-CN" sz="1600" dirty="0">
                          <a:solidFill>
                            <a:srgbClr val="334347"/>
                          </a:solidFill>
                          <a:latin typeface="微软雅黑" panose="020B0503020204020204" pitchFamily="34" charset="-122"/>
                          <a:ea typeface="微软雅黑" panose="020B0503020204020204" pitchFamily="34" charset="-122"/>
                          <a:sym typeface="+mn-ea"/>
                        </a:rPr>
                        <a:t>7</a:t>
                      </a:r>
                      <a:r>
                        <a:rPr lang="zh-CN" altLang="en-US" sz="1600" dirty="0">
                          <a:solidFill>
                            <a:srgbClr val="334347"/>
                          </a:solidFill>
                          <a:latin typeface="微软雅黑" panose="020B0503020204020204" pitchFamily="34" charset="-122"/>
                          <a:ea typeface="微软雅黑" panose="020B0503020204020204" pitchFamily="34" charset="-122"/>
                          <a:sym typeface="+mn-ea"/>
                        </a:rPr>
                        <a:t>个月</a:t>
                      </a:r>
                    </a:p>
                  </a:txBody>
                  <a:tcPr anchor="ctr"/>
                </a:tc>
                <a:tc>
                  <a:txBody>
                    <a:bodyPr/>
                    <a:lstStyle/>
                    <a:p>
                      <a:pPr algn="ctr"/>
                      <a:r>
                        <a:rPr lang="en-US" altLang="zh-CN" sz="1600" dirty="0">
                          <a:latin typeface="微软雅黑" panose="020B0503020204020204" pitchFamily="34" charset="-122"/>
                          <a:ea typeface="微软雅黑" panose="020B0503020204020204" pitchFamily="34" charset="-122"/>
                        </a:rPr>
                        <a:t>280</a:t>
                      </a:r>
                      <a:r>
                        <a:rPr lang="zh-CN" altLang="en-US" sz="1600" dirty="0">
                          <a:latin typeface="微软雅黑" panose="020B0503020204020204" pitchFamily="34" charset="-122"/>
                          <a:ea typeface="微软雅黑" panose="020B0503020204020204" pitchFamily="34" charset="-122"/>
                        </a:rPr>
                        <a:t>万</a:t>
                      </a:r>
                    </a:p>
                  </a:txBody>
                  <a:tcPr anchor="ctr"/>
                </a:tc>
                <a:tc vMerge="1">
                  <a:txBody>
                    <a:bodyPr/>
                    <a:lstStyle/>
                    <a:p>
                      <a:endParaRPr lang="zh-CN"/>
                    </a:p>
                  </a:txBody>
                  <a:tcPr/>
                </a:tc>
                <a:extLst>
                  <a:ext uri="{0D108BD9-81ED-4DB2-BD59-A6C34878D82A}">
                    <a16:rowId xmlns:a16="http://schemas.microsoft.com/office/drawing/2014/main" val="10008"/>
                  </a:ext>
                </a:extLst>
              </a:tr>
              <a:tr h="415826">
                <a:tc vMerge="1">
                  <a:txBody>
                    <a:bodyPr/>
                    <a:lstStyle/>
                    <a:p>
                      <a:endParaRPr lang="zh-CN"/>
                    </a:p>
                  </a:txBody>
                  <a:tcPr anchor="ctr"/>
                </a:tc>
                <a:tc>
                  <a:txBody>
                    <a:bodyPr/>
                    <a:lstStyle/>
                    <a:p>
                      <a:pPr algn="ctr"/>
                      <a:r>
                        <a:rPr lang="zh-CN" altLang="en-US" sz="1600" dirty="0">
                          <a:latin typeface="微软雅黑" panose="020B0503020204020204" pitchFamily="34" charset="-122"/>
                          <a:ea typeface="微软雅黑" panose="020B0503020204020204" pitchFamily="34" charset="-122"/>
                        </a:rPr>
                        <a:t>口碑竞品打榜 </a:t>
                      </a:r>
                      <a:r>
                        <a:rPr lang="en-US" altLang="zh-CN" sz="1600" dirty="0">
                          <a:latin typeface="微软雅黑" panose="020B0503020204020204" pitchFamily="34" charset="-122"/>
                          <a:ea typeface="微软雅黑" panose="020B0503020204020204" pitchFamily="34" charset="-122"/>
                        </a:rPr>
                        <a:t>X</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7</a:t>
                      </a:r>
                      <a:r>
                        <a:rPr lang="zh-CN" altLang="en-US" sz="1600" dirty="0">
                          <a:latin typeface="微软雅黑" panose="020B0503020204020204" pitchFamily="34" charset="-122"/>
                          <a:ea typeface="微软雅黑" panose="020B0503020204020204" pitchFamily="34" charset="-122"/>
                        </a:rPr>
                        <a:t>个月</a:t>
                      </a:r>
                    </a:p>
                  </a:txBody>
                  <a:tcPr anchor="ctr"/>
                </a:tc>
                <a:tc>
                  <a:txBody>
                    <a:bodyPr/>
                    <a:lstStyle/>
                    <a:p>
                      <a:pPr algn="ctr"/>
                      <a:r>
                        <a:rPr lang="en-US" altLang="zh-CN" sz="1600" dirty="0">
                          <a:latin typeface="微软雅黑" panose="020B0503020204020204" pitchFamily="34" charset="-122"/>
                          <a:ea typeface="微软雅黑" panose="020B0503020204020204" pitchFamily="34" charset="-122"/>
                        </a:rPr>
                        <a:t>60</a:t>
                      </a:r>
                      <a:r>
                        <a:rPr lang="zh-CN" altLang="en-US" sz="1600" dirty="0">
                          <a:latin typeface="微软雅黑" panose="020B0503020204020204" pitchFamily="34" charset="-122"/>
                          <a:ea typeface="微软雅黑" panose="020B0503020204020204" pitchFamily="34" charset="-122"/>
                        </a:rPr>
                        <a:t>万</a:t>
                      </a:r>
                    </a:p>
                  </a:txBody>
                  <a:tcPr anchor="ctr"/>
                </a:tc>
                <a:tc vMerge="1">
                  <a:txBody>
                    <a:bodyPr/>
                    <a:lstStyle/>
                    <a:p>
                      <a:endParaRPr lang="zh-CN"/>
                    </a:p>
                  </a:txBody>
                  <a:tcPr/>
                </a:tc>
                <a:extLst>
                  <a:ext uri="{0D108BD9-81ED-4DB2-BD59-A6C34878D82A}">
                    <a16:rowId xmlns:a16="http://schemas.microsoft.com/office/drawing/2014/main" val="10009"/>
                  </a:ext>
                </a:extLst>
              </a:tr>
              <a:tr h="415826">
                <a:tc vMerge="1">
                  <a:txBody>
                    <a:bodyPr/>
                    <a:lstStyle/>
                    <a:p>
                      <a:endParaRPr lang="zh-CN"/>
                    </a:p>
                  </a:txBody>
                  <a:tcPr anchor="ctr"/>
                </a:tc>
                <a:tc>
                  <a:txBody>
                    <a:bodyPr/>
                    <a:lstStyle/>
                    <a:p>
                      <a:pPr algn="ctr"/>
                      <a:r>
                        <a:rPr lang="zh-CN" altLang="en-US" sz="1600" dirty="0">
                          <a:latin typeface="微软雅黑" panose="020B0503020204020204" pitchFamily="34" charset="-122"/>
                          <a:ea typeface="微软雅黑" panose="020B0503020204020204" pitchFamily="34" charset="-122"/>
                        </a:rPr>
                        <a:t>舆情监控 </a:t>
                      </a:r>
                      <a:r>
                        <a:rPr lang="en-US" altLang="zh-CN" sz="1600" dirty="0">
                          <a:latin typeface="微软雅黑" panose="020B0503020204020204" pitchFamily="34" charset="-122"/>
                          <a:ea typeface="微软雅黑" panose="020B0503020204020204" pitchFamily="34" charset="-122"/>
                        </a:rPr>
                        <a:t>X</a:t>
                      </a:r>
                      <a:r>
                        <a:rPr lang="zh-CN" altLang="en-US" sz="1600" dirty="0">
                          <a:latin typeface="微软雅黑" panose="020B0503020204020204" pitchFamily="34" charset="-122"/>
                          <a:ea typeface="微软雅黑" panose="020B0503020204020204" pitchFamily="34" charset="-122"/>
                        </a:rPr>
                        <a:t> </a:t>
                      </a:r>
                      <a:r>
                        <a:rPr lang="en-US" altLang="zh-CN" sz="1600" dirty="0">
                          <a:latin typeface="微软雅黑" panose="020B0503020204020204" pitchFamily="34" charset="-122"/>
                          <a:ea typeface="微软雅黑" panose="020B0503020204020204" pitchFamily="34" charset="-122"/>
                        </a:rPr>
                        <a:t>7</a:t>
                      </a:r>
                      <a:r>
                        <a:rPr lang="zh-CN" altLang="en-US" sz="1600" dirty="0">
                          <a:latin typeface="微软雅黑" panose="020B0503020204020204" pitchFamily="34" charset="-122"/>
                          <a:ea typeface="微软雅黑" panose="020B0503020204020204" pitchFamily="34" charset="-122"/>
                        </a:rPr>
                        <a:t>个月</a:t>
                      </a:r>
                    </a:p>
                  </a:txBody>
                  <a:tcPr anchor="ctr"/>
                </a:tc>
                <a:tc>
                  <a:txBody>
                    <a:bodyPr/>
                    <a:lstStyle/>
                    <a:p>
                      <a:pPr algn="ctr"/>
                      <a:r>
                        <a:rPr lang="en-US" altLang="zh-CN" sz="1600" dirty="0">
                          <a:latin typeface="微软雅黑" panose="020B0503020204020204" pitchFamily="34" charset="-122"/>
                          <a:ea typeface="微软雅黑" panose="020B0503020204020204" pitchFamily="34" charset="-122"/>
                        </a:rPr>
                        <a:t>50</a:t>
                      </a:r>
                      <a:r>
                        <a:rPr lang="zh-CN" altLang="en-US" sz="1600" dirty="0">
                          <a:latin typeface="微软雅黑" panose="020B0503020204020204" pitchFamily="34" charset="-122"/>
                          <a:ea typeface="微软雅黑" panose="020B0503020204020204" pitchFamily="34" charset="-122"/>
                        </a:rPr>
                        <a:t>万</a:t>
                      </a:r>
                    </a:p>
                  </a:txBody>
                  <a:tcPr anchor="ctr"/>
                </a:tc>
                <a:tc vMerge="1">
                  <a:txBody>
                    <a:bodyPr/>
                    <a:lstStyle/>
                    <a:p>
                      <a:endParaRPr lang="zh-CN"/>
                    </a:p>
                  </a:txBody>
                  <a:tcPr anchor="ctr"/>
                </a:tc>
                <a:extLst>
                  <a:ext uri="{0D108BD9-81ED-4DB2-BD59-A6C34878D82A}">
                    <a16:rowId xmlns:a16="http://schemas.microsoft.com/office/drawing/2014/main" val="10010"/>
                  </a:ext>
                </a:extLst>
              </a:tr>
            </a:tbl>
          </a:graphicData>
        </a:graphic>
      </p:graphicFrame>
      <p:sp>
        <p:nvSpPr>
          <p:cNvPr id="9" name="标题 1"/>
          <p:cNvSpPr txBox="1"/>
          <p:nvPr/>
        </p:nvSpPr>
        <p:spPr bwMode="auto">
          <a:xfrm>
            <a:off x="1019175" y="287338"/>
            <a:ext cx="7953375" cy="442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lstStyle>
            <a:lvl1pPr algn="l" rtl="0" eaLnBrk="0" fontAlgn="base" hangingPunct="0">
              <a:lnSpc>
                <a:spcPct val="103000"/>
              </a:lnSpc>
              <a:spcBef>
                <a:spcPct val="0"/>
              </a:spcBef>
              <a:spcAft>
                <a:spcPct val="0"/>
              </a:spcAft>
              <a:defRPr sz="2800">
                <a:solidFill>
                  <a:schemeClr val="tx1"/>
                </a:solidFill>
                <a:latin typeface="+mj-lt"/>
                <a:ea typeface="+mj-ea"/>
                <a:cs typeface="+mj-cs"/>
              </a:defRPr>
            </a:lvl1pPr>
            <a:lvl2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2pPr>
            <a:lvl3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3pPr>
            <a:lvl4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4pPr>
            <a:lvl5pPr algn="l" rtl="0" eaLnBrk="0" fontAlgn="base" hangingPunct="0">
              <a:lnSpc>
                <a:spcPct val="103000"/>
              </a:lnSpc>
              <a:spcBef>
                <a:spcPct val="0"/>
              </a:spcBef>
              <a:spcAft>
                <a:spcPct val="0"/>
              </a:spcAft>
              <a:defRPr sz="2800">
                <a:solidFill>
                  <a:schemeClr val="tx1"/>
                </a:solidFill>
                <a:latin typeface="VW Head Office" panose="020B0504040200000003" pitchFamily="34" charset="0"/>
                <a:ea typeface="汉仪大黑简" pitchFamily="49" charset="-122"/>
              </a:defRPr>
            </a:lvl5pPr>
            <a:lvl6pPr marL="457200" algn="l" rtl="0" eaLnBrk="0" fontAlgn="base" hangingPunct="0">
              <a:lnSpc>
                <a:spcPct val="103000"/>
              </a:lnSpc>
              <a:spcBef>
                <a:spcPct val="0"/>
              </a:spcBef>
              <a:spcAft>
                <a:spcPct val="0"/>
              </a:spcAft>
              <a:defRPr sz="2800">
                <a:solidFill>
                  <a:schemeClr val="tx1"/>
                </a:solidFill>
                <a:latin typeface="VW Headline OT-Black" pitchFamily="34" charset="0"/>
              </a:defRPr>
            </a:lvl6pPr>
            <a:lvl7pPr marL="914400" algn="l" rtl="0" eaLnBrk="0" fontAlgn="base" hangingPunct="0">
              <a:lnSpc>
                <a:spcPct val="103000"/>
              </a:lnSpc>
              <a:spcBef>
                <a:spcPct val="0"/>
              </a:spcBef>
              <a:spcAft>
                <a:spcPct val="0"/>
              </a:spcAft>
              <a:defRPr sz="2800">
                <a:solidFill>
                  <a:schemeClr val="tx1"/>
                </a:solidFill>
                <a:latin typeface="VW Headline OT-Black" pitchFamily="34" charset="0"/>
              </a:defRPr>
            </a:lvl7pPr>
            <a:lvl8pPr marL="1371600" algn="l" rtl="0" eaLnBrk="0" fontAlgn="base" hangingPunct="0">
              <a:lnSpc>
                <a:spcPct val="103000"/>
              </a:lnSpc>
              <a:spcBef>
                <a:spcPct val="0"/>
              </a:spcBef>
              <a:spcAft>
                <a:spcPct val="0"/>
              </a:spcAft>
              <a:defRPr sz="2800">
                <a:solidFill>
                  <a:schemeClr val="tx1"/>
                </a:solidFill>
                <a:latin typeface="VW Headline OT-Black" pitchFamily="34" charset="0"/>
              </a:defRPr>
            </a:lvl8pPr>
            <a:lvl9pPr marL="1828800" algn="l" rtl="0" eaLnBrk="0" fontAlgn="base" hangingPunct="0">
              <a:lnSpc>
                <a:spcPct val="103000"/>
              </a:lnSpc>
              <a:spcBef>
                <a:spcPct val="0"/>
              </a:spcBef>
              <a:spcAft>
                <a:spcPct val="0"/>
              </a:spcAft>
              <a:defRPr sz="2800">
                <a:solidFill>
                  <a:schemeClr val="tx1"/>
                </a:solidFill>
                <a:latin typeface="VW Headline OT-Black" pitchFamily="34" charset="0"/>
              </a:defRPr>
            </a:lvl9pPr>
          </a:lstStyle>
          <a:p>
            <a:r>
              <a:rPr lang="zh-CN" altLang="en-US" b="1" kern="0" dirty="0">
                <a:latin typeface="+mj-ea"/>
              </a:rPr>
              <a:t>整体预算</a:t>
            </a:r>
          </a:p>
        </p:txBody>
      </p:sp>
    </p:spTree>
  </p:cSld>
  <p:clrMapOvr>
    <a:masterClrMapping/>
  </p:clrMapOvr>
  <p:transition>
    <p:cu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图表 7"/>
          <p:cNvGraphicFramePr/>
          <p:nvPr/>
        </p:nvGraphicFramePr>
        <p:xfrm>
          <a:off x="8890" y="1517587"/>
          <a:ext cx="9886950" cy="2628265"/>
        </p:xfrm>
        <a:graphic>
          <a:graphicData uri="http://schemas.openxmlformats.org/drawingml/2006/chart">
            <c:chart xmlns:c="http://schemas.openxmlformats.org/drawingml/2006/chart" xmlns:r="http://schemas.openxmlformats.org/officeDocument/2006/relationships" r:id="rId4"/>
          </a:graphicData>
        </a:graphic>
      </p:graphicFrame>
      <p:cxnSp>
        <p:nvCxnSpPr>
          <p:cNvPr id="18" name="直接连接符 17"/>
          <p:cNvCxnSpPr/>
          <p:nvPr/>
        </p:nvCxnSpPr>
        <p:spPr bwMode="auto">
          <a:xfrm>
            <a:off x="3687170" y="2240477"/>
            <a:ext cx="25021" cy="3259571"/>
          </a:xfrm>
          <a:prstGeom prst="line">
            <a:avLst/>
          </a:prstGeom>
          <a:solidFill>
            <a:schemeClr val="accent2"/>
          </a:solidFill>
          <a:ln w="28575" cap="flat" cmpd="sng" algn="ctr">
            <a:solidFill>
              <a:srgbClr val="33434C"/>
            </a:solidFill>
            <a:prstDash val="dash"/>
            <a:round/>
            <a:headEnd type="none" w="med" len="med"/>
            <a:tailEnd type="none" w="med" len="med"/>
          </a:ln>
          <a:effectLst/>
        </p:spPr>
      </p:cxnSp>
      <p:sp>
        <p:nvSpPr>
          <p:cNvPr id="58" name="矩形 57"/>
          <p:cNvSpPr/>
          <p:nvPr/>
        </p:nvSpPr>
        <p:spPr bwMode="auto">
          <a:xfrm>
            <a:off x="109184" y="1421640"/>
            <a:ext cx="9594378" cy="953069"/>
          </a:xfrm>
          <a:prstGeom prst="rect">
            <a:avLst/>
          </a:prstGeom>
          <a:solidFill>
            <a:srgbClr val="FFD100">
              <a:alpha val="50196"/>
            </a:srgbClr>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dirty="0">
              <a:ln>
                <a:noFill/>
              </a:ln>
              <a:solidFill>
                <a:srgbClr val="73B1DD"/>
              </a:solidFill>
              <a:effectLst/>
              <a:latin typeface="VW Headline OT-Book" pitchFamily="34" charset="0"/>
            </a:endParaRPr>
          </a:p>
        </p:txBody>
      </p:sp>
      <p:sp>
        <p:nvSpPr>
          <p:cNvPr id="55" name="矩形 54"/>
          <p:cNvSpPr/>
          <p:nvPr/>
        </p:nvSpPr>
        <p:spPr bwMode="auto">
          <a:xfrm>
            <a:off x="109180" y="4230806"/>
            <a:ext cx="9594378" cy="1705970"/>
          </a:xfrm>
          <a:prstGeom prst="rect">
            <a:avLst/>
          </a:prstGeom>
          <a:solidFill>
            <a:srgbClr val="73B1DD">
              <a:alpha val="50196"/>
            </a:srgbClr>
          </a:solidFill>
          <a:ln>
            <a:solidFill>
              <a:srgbClr val="CFD7D9"/>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dirty="0">
              <a:ln>
                <a:noFill/>
              </a:ln>
              <a:solidFill>
                <a:srgbClr val="73B1DD"/>
              </a:solidFill>
              <a:effectLst/>
              <a:latin typeface="VW Headline OT-Book" pitchFamily="34" charset="0"/>
            </a:endParaRPr>
          </a:p>
        </p:txBody>
      </p:sp>
      <p:sp>
        <p:nvSpPr>
          <p:cNvPr id="4098" name="标题 1"/>
          <p:cNvSpPr>
            <a:spLocks noGrp="1"/>
          </p:cNvSpPr>
          <p:nvPr>
            <p:ph type="title"/>
          </p:nvPr>
        </p:nvSpPr>
        <p:spPr>
          <a:xfrm>
            <a:off x="445969" y="314633"/>
            <a:ext cx="7953375" cy="545175"/>
          </a:xfrm>
        </p:spPr>
        <p:txBody>
          <a:bodyPr/>
          <a:lstStyle/>
          <a:p>
            <a:r>
              <a:rPr lang="zh-CN" altLang="en-US" dirty="0"/>
              <a:t>竞品车型推出金融和促销活动，刺激销售</a:t>
            </a:r>
          </a:p>
        </p:txBody>
      </p:sp>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a:t>DD.MM.JJJJ</a:t>
            </a:r>
            <a:endParaRPr lang="de-DE" altLang="zh-CN" dirty="0">
              <a:ea typeface="宋体" panose="02010600030101010101" pitchFamily="2" charset="-122"/>
            </a:endParaRPr>
          </a:p>
        </p:txBody>
      </p:sp>
      <p:sp>
        <p:nvSpPr>
          <p:cNvPr id="4102" name="灯片编号占位符 5"/>
          <p:cNvSpPr>
            <a:spLocks noGrp="1"/>
          </p:cNvSpPr>
          <p:nvPr>
            <p:ph type="sldNum" sz="quarter" idx="12"/>
          </p:nvPr>
        </p:nvSpPr>
        <p:spPr>
          <a:noFill/>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1335405F-C4DD-41C0-A45B-E47B63AAE547}" type="slidenum">
              <a:rPr lang="de-DE" altLang="zh-CN" smtClean="0">
                <a:solidFill>
                  <a:schemeClr val="tx1"/>
                </a:solidFill>
                <a:latin typeface="VW Text Office" pitchFamily="34" charset="0"/>
              </a:rPr>
              <a:t>9</a:t>
            </a:fld>
            <a:endParaRPr lang="de-DE" altLang="zh-CN">
              <a:solidFill>
                <a:schemeClr val="tx1"/>
              </a:solidFill>
              <a:latin typeface="VW Text Office" pitchFamily="34" charset="0"/>
            </a:endParaRPr>
          </a:p>
        </p:txBody>
      </p:sp>
      <p:sp>
        <p:nvSpPr>
          <p:cNvPr id="11" name="内容占位符 2"/>
          <p:cNvSpPr txBox="1"/>
          <p:nvPr/>
        </p:nvSpPr>
        <p:spPr bwMode="auto">
          <a:xfrm>
            <a:off x="214091" y="905332"/>
            <a:ext cx="9459893" cy="469194"/>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en-US" altLang="zh-CN" sz="2000" kern="0" dirty="0">
                <a:solidFill>
                  <a:srgbClr val="2274AC"/>
                </a:solidFill>
                <a:latin typeface="+mn-ea"/>
                <a:ea typeface="+mn-ea"/>
              </a:rPr>
              <a:t>2016</a:t>
            </a:r>
            <a:r>
              <a:rPr lang="zh-CN" altLang="en-US" sz="2000" kern="0" dirty="0">
                <a:solidFill>
                  <a:srgbClr val="2274AC"/>
                </a:solidFill>
                <a:latin typeface="+mn-ea"/>
                <a:ea typeface="+mn-ea"/>
              </a:rPr>
              <a:t>年</a:t>
            </a:r>
            <a:r>
              <a:rPr lang="en-US" altLang="zh-CN" sz="2000" kern="0" dirty="0">
                <a:solidFill>
                  <a:srgbClr val="2274AC"/>
                </a:solidFill>
                <a:latin typeface="+mn-ea"/>
                <a:ea typeface="+mn-ea"/>
              </a:rPr>
              <a:t>6</a:t>
            </a:r>
            <a:r>
              <a:rPr lang="zh-CN" altLang="en-US" sz="2000" kern="0" dirty="0">
                <a:solidFill>
                  <a:srgbClr val="2274AC"/>
                </a:solidFill>
                <a:latin typeface="+mn-ea"/>
                <a:ea typeface="+mn-ea"/>
              </a:rPr>
              <a:t>月英朗推出金融和促销活动销量攀升明显，下半年卡罗拉捷达促销刺激销售</a:t>
            </a:r>
            <a:endParaRPr kumimoji="0" lang="en-US" altLang="zh-CN" sz="2000" b="0" i="0" u="none" strike="noStrike" kern="0" cap="none" spc="0" normalizeH="0" baseline="0" noProof="0" dirty="0">
              <a:ln>
                <a:noFill/>
              </a:ln>
              <a:solidFill>
                <a:srgbClr val="2274AC"/>
              </a:solidFill>
              <a:effectLst/>
              <a:uLnTx/>
              <a:uFillTx/>
              <a:latin typeface="+mn-ea"/>
              <a:ea typeface="+mn-ea"/>
              <a:cs typeface="+mn-cs"/>
            </a:endParaRPr>
          </a:p>
        </p:txBody>
      </p:sp>
      <p:cxnSp>
        <p:nvCxnSpPr>
          <p:cNvPr id="16" name="直接连接符 15"/>
          <p:cNvCxnSpPr/>
          <p:nvPr/>
        </p:nvCxnSpPr>
        <p:spPr bwMode="auto">
          <a:xfrm>
            <a:off x="6237027" y="2251850"/>
            <a:ext cx="40943" cy="1897069"/>
          </a:xfrm>
          <a:prstGeom prst="line">
            <a:avLst/>
          </a:prstGeom>
          <a:solidFill>
            <a:schemeClr val="accent2"/>
          </a:solidFill>
          <a:ln w="19050" cap="flat" cmpd="sng" algn="ctr">
            <a:solidFill>
              <a:schemeClr val="accent1"/>
            </a:solidFill>
            <a:prstDash val="dash"/>
            <a:round/>
            <a:headEnd type="none" w="med" len="med"/>
            <a:tailEnd type="none" w="med" len="med"/>
          </a:ln>
          <a:effectLst/>
        </p:spPr>
      </p:cxnSp>
      <p:cxnSp>
        <p:nvCxnSpPr>
          <p:cNvPr id="19" name="直接连接符 18"/>
          <p:cNvCxnSpPr/>
          <p:nvPr/>
        </p:nvCxnSpPr>
        <p:spPr bwMode="auto">
          <a:xfrm>
            <a:off x="2361063" y="2019838"/>
            <a:ext cx="13647" cy="2251911"/>
          </a:xfrm>
          <a:prstGeom prst="line">
            <a:avLst/>
          </a:prstGeom>
          <a:solidFill>
            <a:schemeClr val="accent2"/>
          </a:solidFill>
          <a:ln w="19050" cap="flat" cmpd="sng" algn="ctr">
            <a:solidFill>
              <a:schemeClr val="accent1"/>
            </a:solidFill>
            <a:prstDash val="dash"/>
            <a:round/>
            <a:headEnd type="none" w="med" len="med"/>
            <a:tailEnd type="none" w="med" len="med"/>
          </a:ln>
          <a:effectLst/>
        </p:spPr>
      </p:cxnSp>
      <p:sp>
        <p:nvSpPr>
          <p:cNvPr id="15" name="内容占位符 2"/>
          <p:cNvSpPr txBox="1"/>
          <p:nvPr/>
        </p:nvSpPr>
        <p:spPr bwMode="auto">
          <a:xfrm>
            <a:off x="3680565" y="1885637"/>
            <a:ext cx="2435908" cy="354842"/>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1400" kern="0" dirty="0">
                <a:solidFill>
                  <a:srgbClr val="C82D20"/>
                </a:solidFill>
                <a:latin typeface="+mn-ea"/>
                <a:ea typeface="+mn-ea"/>
              </a:rPr>
              <a:t>英朗 </a:t>
            </a:r>
            <a:r>
              <a:rPr lang="zh-CN" altLang="en-US" sz="1400" kern="0" dirty="0">
                <a:solidFill>
                  <a:srgbClr val="C82D20"/>
                </a:solidFill>
                <a:latin typeface="+mn-ea"/>
                <a:ea typeface="+mn-ea"/>
                <a:sym typeface="+mn-ea"/>
              </a:rPr>
              <a:t>2016年</a:t>
            </a:r>
            <a:r>
              <a:rPr lang="en-US" altLang="zh-CN" sz="1400" kern="0" dirty="0">
                <a:solidFill>
                  <a:srgbClr val="C82D20"/>
                </a:solidFill>
                <a:latin typeface="+mn-ea"/>
                <a:ea typeface="+mn-ea"/>
                <a:sym typeface="+mn-ea"/>
              </a:rPr>
              <a:t>8</a:t>
            </a:r>
            <a:r>
              <a:rPr lang="zh-CN" altLang="en-US" sz="1400" kern="0" dirty="0">
                <a:solidFill>
                  <a:srgbClr val="C82D20"/>
                </a:solidFill>
                <a:latin typeface="+mn-ea"/>
                <a:ea typeface="+mn-ea"/>
                <a:sym typeface="+mn-ea"/>
              </a:rPr>
              <a:t>月</a:t>
            </a:r>
            <a:r>
              <a:rPr lang="zh-CN" altLang="en-US" sz="1400" kern="0" dirty="0">
                <a:solidFill>
                  <a:srgbClr val="C82D20"/>
                </a:solidFill>
                <a:latin typeface="+mn-ea"/>
                <a:ea typeface="+mn-ea"/>
              </a:rPr>
              <a:t>优惠</a:t>
            </a:r>
            <a:r>
              <a:rPr lang="en-US" altLang="zh-CN" sz="1400" kern="0" dirty="0">
                <a:solidFill>
                  <a:srgbClr val="C82D20"/>
                </a:solidFill>
                <a:latin typeface="+mn-ea"/>
                <a:ea typeface="+mn-ea"/>
              </a:rPr>
              <a:t>2</a:t>
            </a:r>
            <a:r>
              <a:rPr lang="zh-CN" altLang="en-US" sz="1400" kern="0" dirty="0">
                <a:solidFill>
                  <a:srgbClr val="C82D20"/>
                </a:solidFill>
                <a:latin typeface="+mn-ea"/>
                <a:ea typeface="+mn-ea"/>
              </a:rPr>
              <a:t>.7万</a:t>
            </a:r>
          </a:p>
        </p:txBody>
      </p:sp>
      <p:cxnSp>
        <p:nvCxnSpPr>
          <p:cNvPr id="21" name="直接连接符 20"/>
          <p:cNvCxnSpPr/>
          <p:nvPr/>
        </p:nvCxnSpPr>
        <p:spPr bwMode="auto">
          <a:xfrm>
            <a:off x="4913194" y="1815122"/>
            <a:ext cx="22747" cy="1988024"/>
          </a:xfrm>
          <a:prstGeom prst="line">
            <a:avLst/>
          </a:prstGeom>
          <a:solidFill>
            <a:schemeClr val="accent2"/>
          </a:solidFill>
          <a:ln w="19050" cap="flat" cmpd="sng" algn="ctr">
            <a:solidFill>
              <a:schemeClr val="accent1"/>
            </a:solidFill>
            <a:prstDash val="dash"/>
            <a:round/>
            <a:headEnd type="none" w="med" len="med"/>
            <a:tailEnd type="none" w="med" len="med"/>
          </a:ln>
          <a:effectLst/>
        </p:spPr>
      </p:cxnSp>
      <p:sp>
        <p:nvSpPr>
          <p:cNvPr id="23" name="内容占位符 2"/>
          <p:cNvSpPr txBox="1"/>
          <p:nvPr/>
        </p:nvSpPr>
        <p:spPr bwMode="auto">
          <a:xfrm>
            <a:off x="2274846" y="1599035"/>
            <a:ext cx="2435908" cy="354842"/>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1400" kern="0" dirty="0">
                <a:solidFill>
                  <a:srgbClr val="FF871F"/>
                </a:solidFill>
                <a:latin typeface="+mn-ea"/>
                <a:ea typeface="+mn-ea"/>
                <a:sym typeface="+mn-ea"/>
              </a:rPr>
              <a:t>速腾 2016年</a:t>
            </a:r>
            <a:r>
              <a:rPr lang="en-US" altLang="zh-CN" sz="1400" kern="0" dirty="0">
                <a:solidFill>
                  <a:srgbClr val="FF871F"/>
                </a:solidFill>
                <a:latin typeface="+mn-ea"/>
                <a:ea typeface="+mn-ea"/>
                <a:sym typeface="+mn-ea"/>
              </a:rPr>
              <a:t>6</a:t>
            </a:r>
            <a:r>
              <a:rPr lang="zh-CN" altLang="en-US" sz="1400" kern="0" dirty="0">
                <a:solidFill>
                  <a:srgbClr val="FF871F"/>
                </a:solidFill>
                <a:latin typeface="+mn-ea"/>
                <a:ea typeface="+mn-ea"/>
                <a:sym typeface="+mn-ea"/>
              </a:rPr>
              <a:t>月</a:t>
            </a:r>
            <a:r>
              <a:rPr lang="zh-CN" altLang="en-US" sz="1400" kern="0" dirty="0">
                <a:solidFill>
                  <a:srgbClr val="FF871F"/>
                </a:solidFill>
                <a:latin typeface="+mn-ea"/>
                <a:ea typeface="+mn-ea"/>
              </a:rPr>
              <a:t>优惠1.7万</a:t>
            </a:r>
          </a:p>
        </p:txBody>
      </p:sp>
      <p:cxnSp>
        <p:nvCxnSpPr>
          <p:cNvPr id="24" name="直接连接符 23"/>
          <p:cNvCxnSpPr/>
          <p:nvPr/>
        </p:nvCxnSpPr>
        <p:spPr bwMode="auto">
          <a:xfrm>
            <a:off x="7494896" y="1831045"/>
            <a:ext cx="22747" cy="1988024"/>
          </a:xfrm>
          <a:prstGeom prst="line">
            <a:avLst/>
          </a:prstGeom>
          <a:solidFill>
            <a:schemeClr val="accent2"/>
          </a:solidFill>
          <a:ln w="19050" cap="flat" cmpd="sng" algn="ctr">
            <a:solidFill>
              <a:schemeClr val="accent1"/>
            </a:solidFill>
            <a:prstDash val="dash"/>
            <a:round/>
            <a:headEnd type="none" w="med" len="med"/>
            <a:tailEnd type="none" w="med" len="med"/>
          </a:ln>
          <a:effectLst/>
        </p:spPr>
      </p:cxnSp>
      <p:sp>
        <p:nvSpPr>
          <p:cNvPr id="25" name="内容占位符 2"/>
          <p:cNvSpPr txBox="1"/>
          <p:nvPr/>
        </p:nvSpPr>
        <p:spPr bwMode="auto">
          <a:xfrm>
            <a:off x="6289561" y="1614958"/>
            <a:ext cx="2435908" cy="354842"/>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1400" kern="0" dirty="0">
                <a:solidFill>
                  <a:srgbClr val="73B1DD"/>
                </a:solidFill>
                <a:latin typeface="+mn-ea"/>
                <a:ea typeface="+mn-ea"/>
                <a:sym typeface="+mn-ea"/>
              </a:rPr>
              <a:t>捷达 2016年</a:t>
            </a:r>
            <a:r>
              <a:rPr lang="en-US" altLang="zh-CN" sz="1400" kern="0" dirty="0">
                <a:solidFill>
                  <a:srgbClr val="73B1DD"/>
                </a:solidFill>
                <a:latin typeface="+mn-ea"/>
                <a:ea typeface="+mn-ea"/>
                <a:sym typeface="+mn-ea"/>
              </a:rPr>
              <a:t>12</a:t>
            </a:r>
            <a:r>
              <a:rPr lang="zh-CN" altLang="en-US" sz="1400" kern="0" dirty="0">
                <a:solidFill>
                  <a:srgbClr val="73B1DD"/>
                </a:solidFill>
                <a:latin typeface="+mn-ea"/>
                <a:ea typeface="+mn-ea"/>
                <a:sym typeface="+mn-ea"/>
              </a:rPr>
              <a:t>月</a:t>
            </a:r>
            <a:r>
              <a:rPr lang="en-US" altLang="zh-CN" sz="1400" kern="0" dirty="0">
                <a:solidFill>
                  <a:srgbClr val="73B1DD"/>
                </a:solidFill>
                <a:latin typeface="+mn-ea"/>
                <a:ea typeface="+mn-ea"/>
                <a:sym typeface="+mn-ea"/>
              </a:rPr>
              <a:t>16</a:t>
            </a:r>
            <a:r>
              <a:rPr lang="zh-CN" altLang="en-US" sz="1400" kern="0" dirty="0">
                <a:solidFill>
                  <a:srgbClr val="73B1DD"/>
                </a:solidFill>
                <a:latin typeface="+mn-ea"/>
                <a:ea typeface="+mn-ea"/>
                <a:sym typeface="+mn-ea"/>
              </a:rPr>
              <a:t>款直降</a:t>
            </a:r>
            <a:r>
              <a:rPr lang="en-US" altLang="zh-CN" sz="1400" kern="0" dirty="0">
                <a:solidFill>
                  <a:srgbClr val="73B1DD"/>
                </a:solidFill>
                <a:latin typeface="+mn-ea"/>
                <a:ea typeface="+mn-ea"/>
              </a:rPr>
              <a:t>4</a:t>
            </a:r>
            <a:r>
              <a:rPr lang="zh-CN" altLang="en-US" sz="1400" kern="0" dirty="0">
                <a:solidFill>
                  <a:srgbClr val="73B1DD"/>
                </a:solidFill>
                <a:latin typeface="+mn-ea"/>
                <a:ea typeface="+mn-ea"/>
              </a:rPr>
              <a:t>万</a:t>
            </a:r>
          </a:p>
        </p:txBody>
      </p:sp>
      <p:sp>
        <p:nvSpPr>
          <p:cNvPr id="26" name="内容占位符 2"/>
          <p:cNvSpPr txBox="1"/>
          <p:nvPr/>
        </p:nvSpPr>
        <p:spPr bwMode="auto">
          <a:xfrm>
            <a:off x="5090832" y="2149493"/>
            <a:ext cx="2435908" cy="354842"/>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1400" kern="0" dirty="0">
                <a:solidFill>
                  <a:srgbClr val="003C65"/>
                </a:solidFill>
                <a:latin typeface="+mn-ea"/>
                <a:ea typeface="+mn-ea"/>
                <a:sym typeface="+mn-ea"/>
              </a:rPr>
              <a:t>卡罗拉 2016年</a:t>
            </a:r>
            <a:r>
              <a:rPr lang="en-US" altLang="zh-CN" sz="1400" kern="0" dirty="0">
                <a:solidFill>
                  <a:srgbClr val="003C65"/>
                </a:solidFill>
                <a:latin typeface="+mn-ea"/>
                <a:ea typeface="+mn-ea"/>
                <a:sym typeface="+mn-ea"/>
              </a:rPr>
              <a:t>10</a:t>
            </a:r>
            <a:r>
              <a:rPr lang="zh-CN" altLang="en-US" sz="1400" kern="0" dirty="0">
                <a:solidFill>
                  <a:srgbClr val="003C65"/>
                </a:solidFill>
                <a:latin typeface="+mn-ea"/>
                <a:ea typeface="+mn-ea"/>
                <a:sym typeface="+mn-ea"/>
              </a:rPr>
              <a:t>月优惠</a:t>
            </a:r>
            <a:r>
              <a:rPr lang="en-US" altLang="zh-CN" sz="1400" kern="0" dirty="0">
                <a:solidFill>
                  <a:srgbClr val="003C65"/>
                </a:solidFill>
                <a:latin typeface="+mn-ea"/>
                <a:ea typeface="+mn-ea"/>
                <a:sym typeface="+mn-ea"/>
              </a:rPr>
              <a:t>0.6</a:t>
            </a:r>
            <a:r>
              <a:rPr lang="zh-CN" altLang="en-US" sz="1400" kern="0" dirty="0">
                <a:solidFill>
                  <a:srgbClr val="003C65"/>
                </a:solidFill>
                <a:latin typeface="+mn-ea"/>
                <a:ea typeface="+mn-ea"/>
              </a:rPr>
              <a:t>万</a:t>
            </a:r>
          </a:p>
        </p:txBody>
      </p:sp>
      <p:cxnSp>
        <p:nvCxnSpPr>
          <p:cNvPr id="29" name="直接连接符 28"/>
          <p:cNvCxnSpPr/>
          <p:nvPr/>
        </p:nvCxnSpPr>
        <p:spPr bwMode="auto">
          <a:xfrm>
            <a:off x="8134066" y="2169994"/>
            <a:ext cx="27295" cy="1637731"/>
          </a:xfrm>
          <a:prstGeom prst="line">
            <a:avLst/>
          </a:prstGeom>
          <a:solidFill>
            <a:schemeClr val="accent2"/>
          </a:solidFill>
          <a:ln w="19050" cap="flat" cmpd="sng" algn="ctr">
            <a:solidFill>
              <a:schemeClr val="accent1"/>
            </a:solidFill>
            <a:prstDash val="dash"/>
            <a:round/>
            <a:headEnd type="none" w="med" len="med"/>
            <a:tailEnd type="none" w="med" len="med"/>
          </a:ln>
          <a:effectLst/>
        </p:spPr>
      </p:cxnSp>
      <p:sp>
        <p:nvSpPr>
          <p:cNvPr id="30" name="内容占位符 2"/>
          <p:cNvSpPr txBox="1"/>
          <p:nvPr/>
        </p:nvSpPr>
        <p:spPr bwMode="auto">
          <a:xfrm>
            <a:off x="6978773" y="1899285"/>
            <a:ext cx="2435908" cy="354842"/>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1400" kern="0" dirty="0">
                <a:solidFill>
                  <a:srgbClr val="C82D20"/>
                </a:solidFill>
                <a:latin typeface="+mn-ea"/>
                <a:ea typeface="+mn-ea"/>
              </a:rPr>
              <a:t>英朗 </a:t>
            </a:r>
            <a:r>
              <a:rPr lang="zh-CN" altLang="en-US" sz="1400" kern="0" dirty="0">
                <a:solidFill>
                  <a:srgbClr val="C82D20"/>
                </a:solidFill>
                <a:latin typeface="+mn-ea"/>
                <a:ea typeface="+mn-ea"/>
                <a:sym typeface="+mn-ea"/>
              </a:rPr>
              <a:t>年</a:t>
            </a:r>
            <a:r>
              <a:rPr lang="en-US" altLang="zh-CN" sz="1400" kern="0" dirty="0">
                <a:solidFill>
                  <a:srgbClr val="C82D20"/>
                </a:solidFill>
                <a:latin typeface="+mn-ea"/>
                <a:ea typeface="+mn-ea"/>
                <a:sym typeface="+mn-ea"/>
              </a:rPr>
              <a:t>1</a:t>
            </a:r>
            <a:r>
              <a:rPr lang="zh-CN" altLang="en-US" sz="1400" kern="0" dirty="0">
                <a:solidFill>
                  <a:srgbClr val="C82D20"/>
                </a:solidFill>
                <a:latin typeface="+mn-ea"/>
                <a:ea typeface="+mn-ea"/>
                <a:sym typeface="+mn-ea"/>
              </a:rPr>
              <a:t>月</a:t>
            </a:r>
            <a:r>
              <a:rPr lang="zh-CN" altLang="en-US" sz="1400" kern="0" dirty="0">
                <a:solidFill>
                  <a:srgbClr val="C82D20"/>
                </a:solidFill>
                <a:latin typeface="+mn-ea"/>
                <a:ea typeface="+mn-ea"/>
              </a:rPr>
              <a:t>优惠1.7万</a:t>
            </a:r>
          </a:p>
        </p:txBody>
      </p:sp>
      <p:sp>
        <p:nvSpPr>
          <p:cNvPr id="31" name="内容占位符 2"/>
          <p:cNvSpPr txBox="1"/>
          <p:nvPr/>
        </p:nvSpPr>
        <p:spPr bwMode="auto">
          <a:xfrm>
            <a:off x="163777" y="4276269"/>
            <a:ext cx="4339984" cy="354842"/>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1400" kern="0" dirty="0">
                <a:solidFill>
                  <a:srgbClr val="C82D20"/>
                </a:solidFill>
                <a:latin typeface="+mn-ea"/>
                <a:ea typeface="+mn-ea"/>
              </a:rPr>
              <a:t>英朗 </a:t>
            </a:r>
            <a:r>
              <a:rPr lang="zh-CN" altLang="en-US" sz="1400" kern="0" dirty="0">
                <a:solidFill>
                  <a:srgbClr val="C82D20"/>
                </a:solidFill>
                <a:latin typeface="+mn-ea"/>
                <a:ea typeface="+mn-ea"/>
                <a:sym typeface="+mn-ea"/>
              </a:rPr>
              <a:t>2016年</a:t>
            </a:r>
            <a:r>
              <a:rPr lang="en-US" altLang="zh-CN" sz="1400" kern="0" dirty="0">
                <a:solidFill>
                  <a:srgbClr val="C82D20"/>
                </a:solidFill>
                <a:latin typeface="+mn-ea"/>
                <a:ea typeface="+mn-ea"/>
                <a:sym typeface="+mn-ea"/>
              </a:rPr>
              <a:t>4</a:t>
            </a:r>
            <a:r>
              <a:rPr lang="zh-CN" altLang="en-US" sz="1400" kern="0" dirty="0">
                <a:solidFill>
                  <a:srgbClr val="C82D20"/>
                </a:solidFill>
                <a:latin typeface="+mn-ea"/>
                <a:ea typeface="+mn-ea"/>
                <a:sym typeface="+mn-ea"/>
              </a:rPr>
              <a:t>月</a:t>
            </a:r>
            <a:r>
              <a:rPr lang="en-US" altLang="zh-CN" sz="1400" kern="0" dirty="0">
                <a:solidFill>
                  <a:srgbClr val="C82D20"/>
                </a:solidFill>
                <a:latin typeface="+mn-ea"/>
                <a:ea typeface="+mn-ea"/>
              </a:rPr>
              <a:t>7</a:t>
            </a:r>
            <a:r>
              <a:rPr lang="zh-CN" altLang="en-US" sz="1400" kern="0" dirty="0">
                <a:solidFill>
                  <a:srgbClr val="C82D20"/>
                </a:solidFill>
                <a:latin typeface="+mn-ea"/>
                <a:ea typeface="+mn-ea"/>
              </a:rPr>
              <a:t>万定额贷 </a:t>
            </a:r>
            <a:r>
              <a:rPr lang="en-US" altLang="zh-CN" sz="1400" kern="0" dirty="0">
                <a:solidFill>
                  <a:srgbClr val="C82D20"/>
                </a:solidFill>
                <a:latin typeface="+mn-ea"/>
                <a:ea typeface="+mn-ea"/>
              </a:rPr>
              <a:t>2</a:t>
            </a:r>
            <a:r>
              <a:rPr lang="zh-CN" altLang="en-US" sz="1400" kern="0" dirty="0">
                <a:solidFill>
                  <a:srgbClr val="C82D20"/>
                </a:solidFill>
                <a:latin typeface="+mn-ea"/>
                <a:ea typeface="+mn-ea"/>
              </a:rPr>
              <a:t>年零利息 </a:t>
            </a:r>
            <a:r>
              <a:rPr lang="en-US" altLang="zh-CN" sz="1400" kern="0" dirty="0">
                <a:solidFill>
                  <a:srgbClr val="C82D20"/>
                </a:solidFill>
                <a:latin typeface="+mn-ea"/>
                <a:ea typeface="+mn-ea"/>
              </a:rPr>
              <a:t>3</a:t>
            </a:r>
            <a:r>
              <a:rPr lang="zh-CN" altLang="en-US" sz="1400" kern="0" dirty="0">
                <a:solidFill>
                  <a:srgbClr val="C82D20"/>
                </a:solidFill>
                <a:latin typeface="+mn-ea"/>
                <a:ea typeface="+mn-ea"/>
              </a:rPr>
              <a:t>年机油保养</a:t>
            </a:r>
          </a:p>
        </p:txBody>
      </p:sp>
      <p:sp>
        <p:nvSpPr>
          <p:cNvPr id="37" name="内容占位符 2"/>
          <p:cNvSpPr txBox="1"/>
          <p:nvPr/>
        </p:nvSpPr>
        <p:spPr bwMode="auto">
          <a:xfrm>
            <a:off x="1912965" y="4578792"/>
            <a:ext cx="4312692" cy="354842"/>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1400" kern="0" dirty="0">
                <a:solidFill>
                  <a:srgbClr val="C82D20"/>
                </a:solidFill>
                <a:latin typeface="+mn-ea"/>
                <a:ea typeface="+mn-ea"/>
              </a:rPr>
              <a:t>英朗 </a:t>
            </a:r>
            <a:r>
              <a:rPr lang="zh-CN" altLang="en-US" sz="1400" kern="0" dirty="0">
                <a:solidFill>
                  <a:srgbClr val="C82D20"/>
                </a:solidFill>
                <a:latin typeface="+mn-ea"/>
                <a:ea typeface="+mn-ea"/>
                <a:sym typeface="+mn-ea"/>
              </a:rPr>
              <a:t>2016年</a:t>
            </a:r>
            <a:r>
              <a:rPr lang="en-US" altLang="zh-CN" sz="1400" kern="0" dirty="0">
                <a:solidFill>
                  <a:srgbClr val="C82D20"/>
                </a:solidFill>
                <a:latin typeface="+mn-ea"/>
                <a:ea typeface="+mn-ea"/>
                <a:sym typeface="+mn-ea"/>
              </a:rPr>
              <a:t>6</a:t>
            </a:r>
            <a:r>
              <a:rPr lang="zh-CN" altLang="en-US" sz="1400" kern="0" dirty="0">
                <a:solidFill>
                  <a:srgbClr val="C82D20"/>
                </a:solidFill>
                <a:latin typeface="+mn-ea"/>
                <a:ea typeface="+mn-ea"/>
                <a:sym typeface="+mn-ea"/>
              </a:rPr>
              <a:t>月购置税减半 贷款</a:t>
            </a:r>
            <a:r>
              <a:rPr lang="en-US" altLang="zh-CN" sz="1400" kern="0" dirty="0">
                <a:solidFill>
                  <a:srgbClr val="C82D20"/>
                </a:solidFill>
                <a:latin typeface="+mn-ea"/>
                <a:ea typeface="+mn-ea"/>
                <a:sym typeface="+mn-ea"/>
              </a:rPr>
              <a:t>2</a:t>
            </a:r>
            <a:r>
              <a:rPr lang="zh-CN" altLang="en-US" sz="1400" kern="0" dirty="0">
                <a:solidFill>
                  <a:srgbClr val="C82D20"/>
                </a:solidFill>
                <a:latin typeface="+mn-ea"/>
                <a:ea typeface="+mn-ea"/>
                <a:sym typeface="+mn-ea"/>
              </a:rPr>
              <a:t>年免息</a:t>
            </a:r>
            <a:endParaRPr lang="zh-CN" altLang="en-US" sz="1400" kern="0" dirty="0">
              <a:solidFill>
                <a:srgbClr val="C82D20"/>
              </a:solidFill>
              <a:latin typeface="+mn-ea"/>
              <a:ea typeface="+mn-ea"/>
            </a:endParaRPr>
          </a:p>
        </p:txBody>
      </p:sp>
      <p:sp>
        <p:nvSpPr>
          <p:cNvPr id="42" name="内容占位符 2"/>
          <p:cNvSpPr txBox="1"/>
          <p:nvPr/>
        </p:nvSpPr>
        <p:spPr bwMode="auto">
          <a:xfrm>
            <a:off x="4713040" y="4267171"/>
            <a:ext cx="4312692" cy="354842"/>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1400" kern="0" dirty="0">
                <a:solidFill>
                  <a:srgbClr val="C82D20"/>
                </a:solidFill>
                <a:latin typeface="+mn-ea"/>
                <a:ea typeface="+mn-ea"/>
              </a:rPr>
              <a:t>英朗 </a:t>
            </a:r>
            <a:r>
              <a:rPr lang="zh-CN" altLang="en-US" sz="1400" kern="0" dirty="0">
                <a:solidFill>
                  <a:srgbClr val="C82D20"/>
                </a:solidFill>
                <a:latin typeface="+mn-ea"/>
                <a:ea typeface="+mn-ea"/>
                <a:sym typeface="+mn-ea"/>
              </a:rPr>
              <a:t>2016年</a:t>
            </a:r>
            <a:r>
              <a:rPr lang="en-US" altLang="zh-CN" sz="1400" kern="0" dirty="0">
                <a:solidFill>
                  <a:srgbClr val="C82D20"/>
                </a:solidFill>
                <a:latin typeface="+mn-ea"/>
                <a:ea typeface="+mn-ea"/>
                <a:sym typeface="+mn-ea"/>
              </a:rPr>
              <a:t>10</a:t>
            </a:r>
            <a:r>
              <a:rPr lang="zh-CN" altLang="en-US" sz="1400" kern="0" dirty="0">
                <a:solidFill>
                  <a:srgbClr val="C82D20"/>
                </a:solidFill>
                <a:latin typeface="+mn-ea"/>
                <a:ea typeface="+mn-ea"/>
                <a:sym typeface="+mn-ea"/>
              </a:rPr>
              <a:t>月</a:t>
            </a:r>
            <a:r>
              <a:rPr lang="en-US" altLang="zh-CN" sz="1400" kern="0" dirty="0">
                <a:solidFill>
                  <a:srgbClr val="C82D20"/>
                </a:solidFill>
                <a:latin typeface="+mn-ea"/>
                <a:ea typeface="+mn-ea"/>
                <a:sym typeface="+mn-ea"/>
              </a:rPr>
              <a:t>3</a:t>
            </a:r>
            <a:r>
              <a:rPr lang="zh-CN" altLang="en-US" sz="1400" kern="0" dirty="0">
                <a:solidFill>
                  <a:srgbClr val="C82D20"/>
                </a:solidFill>
                <a:latin typeface="+mn-ea"/>
                <a:ea typeface="+mn-ea"/>
                <a:sym typeface="+mn-ea"/>
              </a:rPr>
              <a:t>年期首付</a:t>
            </a:r>
            <a:r>
              <a:rPr lang="en-US" altLang="zh-CN" sz="1400" kern="0" dirty="0">
                <a:solidFill>
                  <a:srgbClr val="C82D20"/>
                </a:solidFill>
                <a:latin typeface="+mn-ea"/>
                <a:ea typeface="+mn-ea"/>
                <a:sym typeface="+mn-ea"/>
              </a:rPr>
              <a:t>30%</a:t>
            </a:r>
            <a:endParaRPr lang="zh-CN" altLang="en-US" sz="1400" kern="0" dirty="0">
              <a:solidFill>
                <a:srgbClr val="C82D20"/>
              </a:solidFill>
              <a:latin typeface="+mn-ea"/>
              <a:ea typeface="+mn-ea"/>
            </a:endParaRPr>
          </a:p>
        </p:txBody>
      </p:sp>
      <p:sp>
        <p:nvSpPr>
          <p:cNvPr id="44" name="内容占位符 2"/>
          <p:cNvSpPr txBox="1"/>
          <p:nvPr/>
        </p:nvSpPr>
        <p:spPr bwMode="auto">
          <a:xfrm>
            <a:off x="150128" y="4931360"/>
            <a:ext cx="9687636" cy="354842"/>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1400" kern="0" dirty="0">
                <a:solidFill>
                  <a:srgbClr val="FF871F"/>
                </a:solidFill>
                <a:latin typeface="+mn-ea"/>
                <a:ea typeface="+mn-ea"/>
                <a:sym typeface="+mn-ea"/>
              </a:rPr>
              <a:t>速腾 2016年</a:t>
            </a:r>
            <a:r>
              <a:rPr lang="en-US" altLang="zh-CN" sz="1400" kern="0" dirty="0">
                <a:solidFill>
                  <a:srgbClr val="FF871F"/>
                </a:solidFill>
                <a:latin typeface="+mn-ea"/>
                <a:ea typeface="+mn-ea"/>
                <a:sym typeface="+mn-ea"/>
              </a:rPr>
              <a:t>6</a:t>
            </a:r>
            <a:r>
              <a:rPr lang="zh-CN" altLang="en-US" sz="1400" kern="0" dirty="0">
                <a:solidFill>
                  <a:srgbClr val="FF871F"/>
                </a:solidFill>
                <a:latin typeface="+mn-ea"/>
                <a:ea typeface="+mn-ea"/>
                <a:sym typeface="+mn-ea"/>
              </a:rPr>
              <a:t>月</a:t>
            </a:r>
            <a:r>
              <a:rPr lang="zh-CN" altLang="en-US" sz="1400" kern="0" dirty="0">
                <a:solidFill>
                  <a:srgbClr val="FF871F"/>
                </a:solidFill>
                <a:latin typeface="+mn-ea"/>
                <a:ea typeface="+mn-ea"/>
              </a:rPr>
              <a:t>标准信贷首付</a:t>
            </a:r>
            <a:r>
              <a:rPr lang="en-US" altLang="zh-CN" sz="1400" kern="0" dirty="0">
                <a:solidFill>
                  <a:srgbClr val="FF871F"/>
                </a:solidFill>
                <a:latin typeface="+mn-ea"/>
                <a:ea typeface="+mn-ea"/>
              </a:rPr>
              <a:t>20%</a:t>
            </a:r>
            <a:r>
              <a:rPr lang="zh-CN" altLang="en-US" sz="1400" kern="0" dirty="0">
                <a:solidFill>
                  <a:srgbClr val="FF871F"/>
                </a:solidFill>
                <a:latin typeface="+mn-ea"/>
                <a:ea typeface="+mn-ea"/>
              </a:rPr>
              <a:t>起，</a:t>
            </a:r>
            <a:r>
              <a:rPr lang="en-US" altLang="zh-CN" sz="1400" kern="0" dirty="0">
                <a:solidFill>
                  <a:srgbClr val="FF871F"/>
                </a:solidFill>
                <a:latin typeface="+mn-ea"/>
                <a:ea typeface="+mn-ea"/>
              </a:rPr>
              <a:t>1</a:t>
            </a:r>
            <a:r>
              <a:rPr lang="zh-CN" altLang="en-US" sz="1400" kern="0" dirty="0">
                <a:solidFill>
                  <a:srgbClr val="FF871F"/>
                </a:solidFill>
                <a:latin typeface="+mn-ea"/>
                <a:ea typeface="+mn-ea"/>
              </a:rPr>
              <a:t>年</a:t>
            </a:r>
            <a:r>
              <a:rPr lang="en-US" altLang="zh-CN" sz="1400" kern="0" dirty="0">
                <a:solidFill>
                  <a:srgbClr val="FF871F"/>
                </a:solidFill>
                <a:latin typeface="+mn-ea"/>
                <a:ea typeface="+mn-ea"/>
              </a:rPr>
              <a:t>0</a:t>
            </a:r>
            <a:r>
              <a:rPr lang="zh-CN" altLang="en-US" sz="1400" kern="0" dirty="0">
                <a:solidFill>
                  <a:srgbClr val="FF871F"/>
                </a:solidFill>
                <a:latin typeface="+mn-ea"/>
                <a:ea typeface="+mn-ea"/>
              </a:rPr>
              <a:t>利率；弹性信贷首付</a:t>
            </a:r>
            <a:r>
              <a:rPr lang="en-US" altLang="zh-CN" sz="1400" kern="0" dirty="0">
                <a:solidFill>
                  <a:srgbClr val="FF871F"/>
                </a:solidFill>
                <a:latin typeface="+mn-ea"/>
                <a:ea typeface="+mn-ea"/>
              </a:rPr>
              <a:t>50%</a:t>
            </a:r>
            <a:r>
              <a:rPr lang="zh-CN" altLang="en-US" sz="1400" kern="0" dirty="0">
                <a:solidFill>
                  <a:srgbClr val="FF871F"/>
                </a:solidFill>
                <a:latin typeface="+mn-ea"/>
                <a:ea typeface="+mn-ea"/>
              </a:rPr>
              <a:t>；信用卡分期享</a:t>
            </a:r>
            <a:r>
              <a:rPr lang="en-US" altLang="zh-CN" sz="1400" kern="0" dirty="0">
                <a:solidFill>
                  <a:srgbClr val="FF871F"/>
                </a:solidFill>
                <a:latin typeface="+mn-ea"/>
                <a:ea typeface="+mn-ea"/>
              </a:rPr>
              <a:t>12</a:t>
            </a:r>
            <a:r>
              <a:rPr lang="zh-CN" altLang="en-US" sz="1400" kern="0" dirty="0">
                <a:solidFill>
                  <a:srgbClr val="FF871F"/>
                </a:solidFill>
                <a:latin typeface="+mn-ea"/>
                <a:ea typeface="+mn-ea"/>
              </a:rPr>
              <a:t>期免利息免手续费。任选其一。</a:t>
            </a:r>
          </a:p>
        </p:txBody>
      </p:sp>
      <p:sp>
        <p:nvSpPr>
          <p:cNvPr id="47" name="内容占位符 2"/>
          <p:cNvSpPr txBox="1"/>
          <p:nvPr/>
        </p:nvSpPr>
        <p:spPr bwMode="auto">
          <a:xfrm>
            <a:off x="-179694" y="5233888"/>
            <a:ext cx="10099342" cy="354842"/>
          </a:xfrm>
          <a:prstGeom prst="rect">
            <a:avLst/>
          </a:prstGeom>
          <a:noFill/>
          <a:ln>
            <a:noFill/>
          </a:ln>
        </p:spPr>
        <p:txBody>
          <a:bodyPr vert="horz" wrap="square" lIns="0" tIns="0" rIns="0" bIns="0" numCol="1" anchor="t" anchorCtr="0" compatLnSpc="1"/>
          <a:lstStyle/>
          <a:p>
            <a:pPr marL="342900" lvl="0" indent="-342900" algn="ctr">
              <a:lnSpc>
                <a:spcPct val="103000"/>
              </a:lnSpc>
              <a:spcBef>
                <a:spcPct val="50000"/>
              </a:spcBef>
              <a:defRPr/>
            </a:pPr>
            <a:r>
              <a:rPr lang="zh-CN" altLang="en-US" sz="1400" kern="0" dirty="0">
                <a:solidFill>
                  <a:srgbClr val="73B1DD"/>
                </a:solidFill>
                <a:latin typeface="+mn-ea"/>
                <a:ea typeface="+mn-ea"/>
                <a:sym typeface="+mn-ea"/>
              </a:rPr>
              <a:t>捷达2016年</a:t>
            </a:r>
            <a:r>
              <a:rPr lang="en-US" altLang="zh-CN" sz="1400" kern="0" dirty="0">
                <a:solidFill>
                  <a:srgbClr val="73B1DD"/>
                </a:solidFill>
                <a:latin typeface="+mn-ea"/>
                <a:ea typeface="+mn-ea"/>
                <a:sym typeface="+mn-ea"/>
              </a:rPr>
              <a:t>6</a:t>
            </a:r>
            <a:r>
              <a:rPr lang="zh-CN" altLang="en-US" sz="1400" kern="0" dirty="0">
                <a:solidFill>
                  <a:srgbClr val="73B1DD"/>
                </a:solidFill>
                <a:latin typeface="+mn-ea"/>
                <a:ea typeface="+mn-ea"/>
                <a:sym typeface="+mn-ea"/>
              </a:rPr>
              <a:t>月</a:t>
            </a:r>
            <a:r>
              <a:rPr lang="zh-CN" altLang="en-US" sz="1400" kern="0" dirty="0">
                <a:solidFill>
                  <a:srgbClr val="73B1DD"/>
                </a:solidFill>
                <a:latin typeface="+mn-ea"/>
                <a:ea typeface="+mn-ea"/>
              </a:rPr>
              <a:t>标准首付</a:t>
            </a:r>
            <a:r>
              <a:rPr lang="en-US" altLang="zh-CN" sz="1400" kern="0" dirty="0">
                <a:solidFill>
                  <a:srgbClr val="73B1DD"/>
                </a:solidFill>
                <a:latin typeface="+mn-ea"/>
                <a:ea typeface="+mn-ea"/>
              </a:rPr>
              <a:t>20%</a:t>
            </a:r>
            <a:r>
              <a:rPr lang="zh-CN" altLang="en-US" sz="1400" kern="0" dirty="0">
                <a:solidFill>
                  <a:srgbClr val="73B1DD"/>
                </a:solidFill>
                <a:latin typeface="+mn-ea"/>
                <a:ea typeface="+mn-ea"/>
              </a:rPr>
              <a:t>起</a:t>
            </a:r>
            <a:r>
              <a:rPr lang="en-US" altLang="zh-CN" sz="1400" kern="0" dirty="0">
                <a:solidFill>
                  <a:srgbClr val="73B1DD"/>
                </a:solidFill>
                <a:latin typeface="+mn-ea"/>
                <a:ea typeface="+mn-ea"/>
              </a:rPr>
              <a:t>1</a:t>
            </a:r>
            <a:r>
              <a:rPr lang="zh-CN" altLang="en-US" sz="1400" kern="0" dirty="0">
                <a:solidFill>
                  <a:srgbClr val="73B1DD"/>
                </a:solidFill>
                <a:latin typeface="+mn-ea"/>
                <a:ea typeface="+mn-ea"/>
              </a:rPr>
              <a:t>年</a:t>
            </a:r>
            <a:r>
              <a:rPr lang="en-US" altLang="zh-CN" sz="1400" kern="0" dirty="0">
                <a:solidFill>
                  <a:srgbClr val="73B1DD"/>
                </a:solidFill>
                <a:latin typeface="+mn-ea"/>
                <a:ea typeface="+mn-ea"/>
              </a:rPr>
              <a:t>0</a:t>
            </a:r>
            <a:r>
              <a:rPr lang="zh-CN" altLang="en-US" sz="1400" kern="0" dirty="0">
                <a:solidFill>
                  <a:srgbClr val="73B1DD"/>
                </a:solidFill>
                <a:latin typeface="+mn-ea"/>
                <a:ea typeface="+mn-ea"/>
              </a:rPr>
              <a:t>利率</a:t>
            </a:r>
            <a:r>
              <a:rPr lang="en-US" altLang="zh-CN" sz="1400" kern="0" dirty="0">
                <a:solidFill>
                  <a:srgbClr val="73B1DD"/>
                </a:solidFill>
                <a:latin typeface="+mn-ea"/>
                <a:ea typeface="+mn-ea"/>
              </a:rPr>
              <a:t>;</a:t>
            </a:r>
            <a:r>
              <a:rPr lang="zh-CN" altLang="en-US" sz="1400" kern="0" dirty="0">
                <a:solidFill>
                  <a:srgbClr val="73B1DD"/>
                </a:solidFill>
                <a:latin typeface="+mn-ea"/>
                <a:ea typeface="+mn-ea"/>
              </a:rPr>
              <a:t>弹性首付</a:t>
            </a:r>
            <a:r>
              <a:rPr lang="en-US" altLang="zh-CN" sz="1400" kern="0" dirty="0">
                <a:solidFill>
                  <a:srgbClr val="73B1DD"/>
                </a:solidFill>
                <a:latin typeface="+mn-ea"/>
                <a:ea typeface="+mn-ea"/>
              </a:rPr>
              <a:t>50%;</a:t>
            </a:r>
            <a:r>
              <a:rPr lang="zh-CN" altLang="en-US" sz="1400" kern="0" dirty="0">
                <a:solidFill>
                  <a:srgbClr val="73B1DD"/>
                </a:solidFill>
                <a:latin typeface="+mn-ea"/>
                <a:ea typeface="+mn-ea"/>
              </a:rPr>
              <a:t>缓冲首付</a:t>
            </a:r>
            <a:r>
              <a:rPr lang="en-US" altLang="zh-CN" sz="1400" kern="0" dirty="0">
                <a:solidFill>
                  <a:srgbClr val="73B1DD"/>
                </a:solidFill>
                <a:latin typeface="+mn-ea"/>
                <a:ea typeface="+mn-ea"/>
              </a:rPr>
              <a:t>20%</a:t>
            </a:r>
            <a:r>
              <a:rPr lang="zh-CN" altLang="en-US" sz="1400" kern="0" dirty="0">
                <a:solidFill>
                  <a:srgbClr val="73B1DD"/>
                </a:solidFill>
                <a:latin typeface="+mn-ea"/>
                <a:ea typeface="+mn-ea"/>
              </a:rPr>
              <a:t>起</a:t>
            </a:r>
            <a:r>
              <a:rPr lang="en-US" altLang="zh-CN" sz="1400" kern="0" dirty="0">
                <a:solidFill>
                  <a:srgbClr val="73B1DD"/>
                </a:solidFill>
                <a:latin typeface="+mn-ea"/>
                <a:ea typeface="+mn-ea"/>
              </a:rPr>
              <a:t>;</a:t>
            </a:r>
            <a:r>
              <a:rPr lang="zh-CN" altLang="en-US" sz="1400" kern="0" dirty="0">
                <a:solidFill>
                  <a:srgbClr val="73B1DD"/>
                </a:solidFill>
                <a:latin typeface="+mn-ea"/>
                <a:ea typeface="+mn-ea"/>
              </a:rPr>
              <a:t>信用卡分期首付</a:t>
            </a:r>
            <a:r>
              <a:rPr lang="en-US" altLang="zh-CN" sz="1400" kern="0" dirty="0">
                <a:solidFill>
                  <a:srgbClr val="73B1DD"/>
                </a:solidFill>
                <a:latin typeface="+mn-ea"/>
                <a:ea typeface="+mn-ea"/>
              </a:rPr>
              <a:t>20%</a:t>
            </a:r>
            <a:r>
              <a:rPr lang="zh-CN" altLang="en-US" sz="1400" kern="0" dirty="0">
                <a:solidFill>
                  <a:srgbClr val="73B1DD"/>
                </a:solidFill>
                <a:latin typeface="+mn-ea"/>
                <a:ea typeface="+mn-ea"/>
              </a:rPr>
              <a:t>起最高</a:t>
            </a:r>
            <a:r>
              <a:rPr lang="en-US" altLang="zh-CN" sz="1400" kern="0" dirty="0">
                <a:solidFill>
                  <a:srgbClr val="73B1DD"/>
                </a:solidFill>
                <a:latin typeface="+mn-ea"/>
                <a:ea typeface="+mn-ea"/>
              </a:rPr>
              <a:t>36</a:t>
            </a:r>
            <a:r>
              <a:rPr lang="zh-CN" altLang="en-US" sz="1400" kern="0" dirty="0">
                <a:solidFill>
                  <a:srgbClr val="73B1DD"/>
                </a:solidFill>
                <a:latin typeface="+mn-ea"/>
                <a:ea typeface="+mn-ea"/>
              </a:rPr>
              <a:t>期</a:t>
            </a:r>
            <a:r>
              <a:rPr lang="en-US" altLang="zh-CN" sz="1400" kern="0" dirty="0">
                <a:solidFill>
                  <a:srgbClr val="73B1DD"/>
                </a:solidFill>
                <a:latin typeface="+mn-ea"/>
                <a:ea typeface="+mn-ea"/>
              </a:rPr>
              <a:t>0</a:t>
            </a:r>
            <a:r>
              <a:rPr lang="zh-CN" altLang="en-US" sz="1400" kern="0" dirty="0">
                <a:solidFill>
                  <a:srgbClr val="73B1DD"/>
                </a:solidFill>
                <a:latin typeface="+mn-ea"/>
                <a:ea typeface="+mn-ea"/>
              </a:rPr>
              <a:t>利息</a:t>
            </a:r>
            <a:r>
              <a:rPr lang="en-US" altLang="zh-CN" sz="1400" kern="0" dirty="0">
                <a:solidFill>
                  <a:srgbClr val="73B1DD"/>
                </a:solidFill>
                <a:latin typeface="+mn-ea"/>
                <a:ea typeface="+mn-ea"/>
              </a:rPr>
              <a:t>0</a:t>
            </a:r>
            <a:r>
              <a:rPr lang="zh-CN" altLang="en-US" sz="1400" kern="0" dirty="0">
                <a:solidFill>
                  <a:srgbClr val="73B1DD"/>
                </a:solidFill>
                <a:latin typeface="+mn-ea"/>
                <a:ea typeface="+mn-ea"/>
              </a:rPr>
              <a:t>手续费。</a:t>
            </a:r>
          </a:p>
        </p:txBody>
      </p:sp>
      <p:cxnSp>
        <p:nvCxnSpPr>
          <p:cNvPr id="48" name="直接连接符 47"/>
          <p:cNvCxnSpPr/>
          <p:nvPr/>
        </p:nvCxnSpPr>
        <p:spPr bwMode="auto">
          <a:xfrm>
            <a:off x="1110018" y="3252685"/>
            <a:ext cx="22746" cy="2438431"/>
          </a:xfrm>
          <a:prstGeom prst="line">
            <a:avLst/>
          </a:prstGeom>
          <a:solidFill>
            <a:schemeClr val="accent2"/>
          </a:solidFill>
          <a:ln w="19050" cap="flat" cmpd="sng" algn="ctr">
            <a:solidFill>
              <a:schemeClr val="accent1"/>
            </a:solidFill>
            <a:prstDash val="dash"/>
            <a:round/>
            <a:headEnd type="none" w="med" len="med"/>
            <a:tailEnd type="none" w="med" len="med"/>
          </a:ln>
          <a:effectLst/>
        </p:spPr>
      </p:cxnSp>
      <p:sp>
        <p:nvSpPr>
          <p:cNvPr id="51" name="内容占位符 2"/>
          <p:cNvSpPr txBox="1"/>
          <p:nvPr/>
        </p:nvSpPr>
        <p:spPr bwMode="auto">
          <a:xfrm>
            <a:off x="-163776" y="5591004"/>
            <a:ext cx="7383438" cy="354842"/>
          </a:xfrm>
          <a:prstGeom prst="rect">
            <a:avLst/>
          </a:prstGeom>
          <a:noFill/>
          <a:ln>
            <a:noFill/>
          </a:ln>
        </p:spPr>
        <p:txBody>
          <a:bodyPr vert="horz" wrap="square" lIns="0" tIns="0" rIns="0" bIns="0" numCol="1" anchor="t" anchorCtr="0" compatLnSpc="1"/>
          <a:lstStyle/>
          <a:p>
            <a:pPr marL="342900" lvl="0" indent="-342900" algn="ctr">
              <a:lnSpc>
                <a:spcPct val="103000"/>
              </a:lnSpc>
              <a:spcBef>
                <a:spcPct val="50000"/>
              </a:spcBef>
              <a:defRPr/>
            </a:pPr>
            <a:r>
              <a:rPr lang="zh-CN" altLang="en-US" sz="1400" kern="0" dirty="0">
                <a:solidFill>
                  <a:srgbClr val="003C65"/>
                </a:solidFill>
                <a:latin typeface="+mn-ea"/>
                <a:ea typeface="+mn-ea"/>
                <a:sym typeface="+mn-ea"/>
              </a:rPr>
              <a:t>卡罗拉 </a:t>
            </a:r>
            <a:r>
              <a:rPr lang="en-US" altLang="zh-CN" sz="1400" kern="0" dirty="0">
                <a:solidFill>
                  <a:srgbClr val="003C65"/>
                </a:solidFill>
                <a:latin typeface="+mn-ea"/>
                <a:ea typeface="+mn-ea"/>
                <a:sym typeface="+mn-ea"/>
              </a:rPr>
              <a:t>2016</a:t>
            </a:r>
            <a:r>
              <a:rPr lang="zh-CN" altLang="en-US" sz="1400" kern="0" dirty="0">
                <a:solidFill>
                  <a:srgbClr val="003C65"/>
                </a:solidFill>
                <a:latin typeface="+mn-ea"/>
                <a:ea typeface="+mn-ea"/>
                <a:sym typeface="+mn-ea"/>
              </a:rPr>
              <a:t>年</a:t>
            </a:r>
            <a:r>
              <a:rPr lang="en-US" altLang="zh-CN" sz="1400" kern="0" dirty="0">
                <a:solidFill>
                  <a:srgbClr val="003C65"/>
                </a:solidFill>
                <a:latin typeface="+mn-ea"/>
                <a:ea typeface="+mn-ea"/>
                <a:sym typeface="+mn-ea"/>
              </a:rPr>
              <a:t>02</a:t>
            </a:r>
            <a:r>
              <a:rPr lang="zh-CN" altLang="en-US" sz="1400" kern="0" dirty="0">
                <a:solidFill>
                  <a:srgbClr val="003C65"/>
                </a:solidFill>
                <a:latin typeface="+mn-ea"/>
                <a:ea typeface="+mn-ea"/>
                <a:sym typeface="+mn-ea"/>
              </a:rPr>
              <a:t>月“心近致远”，尊享加倍计划、超长</a:t>
            </a:r>
            <a:r>
              <a:rPr lang="en-US" altLang="zh-CN" sz="1400" kern="0" dirty="0">
                <a:solidFill>
                  <a:srgbClr val="003C65"/>
                </a:solidFill>
                <a:latin typeface="+mn-ea"/>
                <a:ea typeface="+mn-ea"/>
                <a:sym typeface="+mn-ea"/>
              </a:rPr>
              <a:t>0</a:t>
            </a:r>
            <a:r>
              <a:rPr lang="zh-CN" altLang="en-US" sz="1400" kern="0" dirty="0">
                <a:solidFill>
                  <a:srgbClr val="003C65"/>
                </a:solidFill>
                <a:latin typeface="+mn-ea"/>
                <a:ea typeface="+mn-ea"/>
                <a:sym typeface="+mn-ea"/>
              </a:rPr>
              <a:t>息计划、置换补贴、定保贷。</a:t>
            </a:r>
          </a:p>
        </p:txBody>
      </p:sp>
      <p:sp>
        <p:nvSpPr>
          <p:cNvPr id="53" name="内容占位符 2"/>
          <p:cNvSpPr>
            <a:spLocks noGrp="1"/>
          </p:cNvSpPr>
          <p:nvPr>
            <p:ph idx="1"/>
          </p:nvPr>
        </p:nvSpPr>
        <p:spPr>
          <a:xfrm>
            <a:off x="1392070" y="3398291"/>
            <a:ext cx="7397087" cy="409433"/>
          </a:xfrm>
        </p:spPr>
        <p:txBody>
          <a:bodyPr/>
          <a:lstStyle/>
          <a:p>
            <a:pPr algn="ctr">
              <a:defRPr/>
            </a:pPr>
            <a:r>
              <a:rPr lang="en-US" altLang="zh-CN" sz="1800" dirty="0">
                <a:solidFill>
                  <a:srgbClr val="8994A0"/>
                </a:solidFill>
                <a:latin typeface="+mj-lt"/>
              </a:rPr>
              <a:t>2016.1-.3</a:t>
            </a:r>
            <a:r>
              <a:rPr lang="zh-CN" altLang="en-US" sz="1800" dirty="0">
                <a:solidFill>
                  <a:srgbClr val="8994A0"/>
                </a:solidFill>
                <a:latin typeface="+mj-lt"/>
              </a:rPr>
              <a:t>英朗</a:t>
            </a:r>
            <a:r>
              <a:rPr lang="en-US" altLang="zh-CN" sz="1800" dirty="0">
                <a:solidFill>
                  <a:srgbClr val="8994A0"/>
                </a:solidFill>
                <a:latin typeface="+mj-lt"/>
              </a:rPr>
              <a:t>/</a:t>
            </a:r>
            <a:r>
              <a:rPr lang="zh-CN" altLang="en-US" sz="1800" dirty="0">
                <a:solidFill>
                  <a:srgbClr val="8994A0"/>
                </a:solidFill>
                <a:latin typeface="+mj-lt"/>
              </a:rPr>
              <a:t>速腾</a:t>
            </a:r>
            <a:r>
              <a:rPr lang="en-US" altLang="zh-CN" sz="1800" dirty="0">
                <a:solidFill>
                  <a:srgbClr val="8994A0"/>
                </a:solidFill>
                <a:latin typeface="+mj-lt"/>
              </a:rPr>
              <a:t>/</a:t>
            </a:r>
            <a:r>
              <a:rPr lang="zh-CN" altLang="en-US" sz="1800" dirty="0">
                <a:solidFill>
                  <a:srgbClr val="8994A0"/>
                </a:solidFill>
                <a:latin typeface="+mj-lt"/>
              </a:rPr>
              <a:t>捷达</a:t>
            </a:r>
            <a:r>
              <a:rPr lang="en-US" altLang="zh-CN" sz="1800" dirty="0">
                <a:solidFill>
                  <a:srgbClr val="8994A0"/>
                </a:solidFill>
                <a:latin typeface="+mj-lt"/>
              </a:rPr>
              <a:t>/</a:t>
            </a:r>
            <a:r>
              <a:rPr lang="zh-CN" altLang="en-US" sz="1800" dirty="0">
                <a:solidFill>
                  <a:srgbClr val="8994A0"/>
                </a:solidFill>
                <a:latin typeface="+mj-lt"/>
              </a:rPr>
              <a:t>卡罗拉</a:t>
            </a:r>
            <a:r>
              <a:rPr lang="zh-CN" altLang="en-US" sz="1800" dirty="0">
                <a:solidFill>
                  <a:srgbClr val="8994A0"/>
                </a:solidFill>
                <a:latin typeface="+mn-ea"/>
              </a:rPr>
              <a:t>销量</a:t>
            </a:r>
            <a:r>
              <a:rPr lang="zh-CN" altLang="en-US" sz="1400" dirty="0">
                <a:solidFill>
                  <a:srgbClr val="8994A0"/>
                </a:solidFill>
                <a:latin typeface="+mn-ea"/>
              </a:rPr>
              <a:t>（单位：辆）</a:t>
            </a:r>
            <a:endParaRPr lang="zh-CN" altLang="en-US" sz="1800" dirty="0">
              <a:solidFill>
                <a:srgbClr val="8994A0"/>
              </a:solidFill>
              <a:latin typeface="+mn-ea"/>
            </a:endParaRPr>
          </a:p>
        </p:txBody>
      </p:sp>
      <p:sp>
        <p:nvSpPr>
          <p:cNvPr id="56" name="矩形 55"/>
          <p:cNvSpPr/>
          <p:nvPr/>
        </p:nvSpPr>
        <p:spPr bwMode="auto">
          <a:xfrm>
            <a:off x="8761862" y="4233079"/>
            <a:ext cx="941695" cy="434455"/>
          </a:xfrm>
          <a:prstGeom prst="rect">
            <a:avLst/>
          </a:prstGeom>
          <a:solidFill>
            <a:srgbClr val="73B1DD"/>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dirty="0">
              <a:ln>
                <a:noFill/>
              </a:ln>
              <a:solidFill>
                <a:srgbClr val="73B1DD"/>
              </a:solidFill>
              <a:effectLst/>
              <a:latin typeface="VW Headline OT-Book" pitchFamily="34" charset="0"/>
            </a:endParaRPr>
          </a:p>
        </p:txBody>
      </p:sp>
      <p:sp>
        <p:nvSpPr>
          <p:cNvPr id="57" name="内容占位符 2"/>
          <p:cNvSpPr txBox="1"/>
          <p:nvPr/>
        </p:nvSpPr>
        <p:spPr bwMode="auto">
          <a:xfrm>
            <a:off x="8864235" y="4242150"/>
            <a:ext cx="784733" cy="354842"/>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2800" kern="0" dirty="0">
                <a:latin typeface="+mn-ea"/>
                <a:ea typeface="+mn-ea"/>
              </a:rPr>
              <a:t>金融</a:t>
            </a:r>
          </a:p>
        </p:txBody>
      </p:sp>
      <p:sp>
        <p:nvSpPr>
          <p:cNvPr id="59" name="矩形 58"/>
          <p:cNvSpPr/>
          <p:nvPr/>
        </p:nvSpPr>
        <p:spPr bwMode="auto">
          <a:xfrm>
            <a:off x="8764136" y="1423914"/>
            <a:ext cx="941695" cy="434455"/>
          </a:xfrm>
          <a:prstGeom prst="rect">
            <a:avLst/>
          </a:prstGeom>
          <a:solidFill>
            <a:srgbClr val="FFD100"/>
          </a:solidFill>
          <a:ln>
            <a:no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0000" tIns="90000" rIns="90000" bIns="90000" numCol="1" rtlCol="0" anchor="ctr" anchorCtr="0" compatLnSpc="1"/>
          <a:lstStyle/>
          <a:p>
            <a:pPr marL="5080" marR="0" indent="0" algn="ctr" defTabSz="914400" rtl="0" eaLnBrk="0" fontAlgn="base" latinLnBrk="0" hangingPunct="0">
              <a:lnSpc>
                <a:spcPct val="103000"/>
              </a:lnSpc>
              <a:spcBef>
                <a:spcPct val="50000"/>
              </a:spcBef>
              <a:spcAft>
                <a:spcPct val="0"/>
              </a:spcAft>
              <a:buClrTx/>
              <a:buSzTx/>
              <a:buFontTx/>
              <a:buNone/>
            </a:pPr>
            <a:endParaRPr kumimoji="0" lang="zh-CN" altLang="en-US" sz="1800" b="0" i="0" u="none" strike="noStrike" cap="none" normalizeH="0" baseline="0" dirty="0">
              <a:ln>
                <a:noFill/>
              </a:ln>
              <a:solidFill>
                <a:srgbClr val="73B1DD"/>
              </a:solidFill>
              <a:effectLst/>
              <a:latin typeface="VW Headline OT-Book" pitchFamily="34" charset="0"/>
            </a:endParaRPr>
          </a:p>
        </p:txBody>
      </p:sp>
      <p:sp>
        <p:nvSpPr>
          <p:cNvPr id="60" name="内容占位符 2"/>
          <p:cNvSpPr txBox="1"/>
          <p:nvPr/>
        </p:nvSpPr>
        <p:spPr bwMode="auto">
          <a:xfrm>
            <a:off x="8866509" y="1432985"/>
            <a:ext cx="784733" cy="354842"/>
          </a:xfrm>
          <a:prstGeom prst="rect">
            <a:avLst/>
          </a:prstGeom>
          <a:noFill/>
          <a:ln>
            <a:noFill/>
          </a:ln>
        </p:spPr>
        <p:txBody>
          <a:bodyPr vert="horz" wrap="square" lIns="0" tIns="0" rIns="0" bIns="0" numCol="1" anchor="t" anchorCtr="0" compatLnSpc="1"/>
          <a:lstStyle/>
          <a:p>
            <a:pPr marL="342900" lvl="0" indent="-342900">
              <a:lnSpc>
                <a:spcPct val="103000"/>
              </a:lnSpc>
              <a:spcBef>
                <a:spcPct val="50000"/>
              </a:spcBef>
              <a:defRPr/>
            </a:pPr>
            <a:r>
              <a:rPr lang="zh-CN" altLang="en-US" sz="2800" kern="0" dirty="0">
                <a:latin typeface="+mn-ea"/>
                <a:ea typeface="+mn-ea"/>
              </a:rPr>
              <a:t>促销</a:t>
            </a:r>
          </a:p>
        </p:txBody>
      </p:sp>
    </p:spTree>
    <p:custDataLst>
      <p:tags r:id="rId1"/>
    </p:custDataLst>
  </p:cSld>
  <p:clrMapOvr>
    <a:masterClrMapping/>
  </p:clrMapOvr>
  <p:transition>
    <p:cut/>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976313" y="3182938"/>
            <a:ext cx="7953375" cy="492125"/>
          </a:xfrm>
        </p:spPr>
        <p:txBody>
          <a:bodyPr/>
          <a:lstStyle/>
          <a:p>
            <a:r>
              <a:rPr lang="en-GB" altLang="zh-CN" b="1" dirty="0">
                <a:ea typeface="宋体" panose="02010600030101010101" pitchFamily="2" charset="-122"/>
              </a:rPr>
              <a:t>Thank You!</a:t>
            </a:r>
          </a:p>
        </p:txBody>
      </p:sp>
      <p:sp>
        <p:nvSpPr>
          <p:cNvPr id="4" name="页脚占位符 3"/>
          <p:cNvSpPr>
            <a:spLocks noGrp="1"/>
          </p:cNvSpPr>
          <p:nvPr>
            <p:ph type="ftr" sz="quarter" idx="10"/>
          </p:nvPr>
        </p:nvSpPr>
        <p:spPr/>
        <p:txBody>
          <a:bodyPr/>
          <a:lstStyle/>
          <a:p>
            <a:pPr>
              <a:defRPr/>
            </a:pPr>
            <a:r>
              <a:rPr lang="de-DE"/>
              <a:t>Author/Department</a:t>
            </a:r>
            <a:endParaRPr lang="de-DE" dirty="0"/>
          </a:p>
        </p:txBody>
      </p:sp>
      <p:sp>
        <p:nvSpPr>
          <p:cNvPr id="5" name="日期占位符 4"/>
          <p:cNvSpPr>
            <a:spLocks noGrp="1"/>
          </p:cNvSpPr>
          <p:nvPr>
            <p:ph type="dt" sz="quarter" idx="11"/>
          </p:nvPr>
        </p:nvSpPr>
        <p:spPr/>
        <p:txBody>
          <a:bodyPr/>
          <a:lstStyle/>
          <a:p>
            <a:pPr>
              <a:defRPr/>
            </a:pPr>
            <a:r>
              <a:rPr lang="en-US" altLang="zh-CN"/>
              <a:t>DD.MM.JJJJ</a:t>
            </a:r>
            <a:endParaRPr lang="de-DE" altLang="zh-CN" dirty="0">
              <a:ea typeface="宋体" panose="02010600030101010101" pitchFamily="2" charset="-122"/>
            </a:endParaRPr>
          </a:p>
        </p:txBody>
      </p:sp>
      <p:sp>
        <p:nvSpPr>
          <p:cNvPr id="5125" name="灯片编号占位符 5"/>
          <p:cNvSpPr>
            <a:spLocks noGrp="1"/>
          </p:cNvSpPr>
          <p:nvPr>
            <p:ph type="sldNum" sz="quarter" idx="12"/>
          </p:nvPr>
        </p:nvSpPr>
        <p:spPr>
          <a:noFill/>
        </p:spPr>
        <p:txBody>
          <a:bodyPr/>
          <a:lstStyle>
            <a:lvl1pPr>
              <a:defRPr>
                <a:solidFill>
                  <a:schemeClr val="bg1"/>
                </a:solidFill>
                <a:latin typeface="VW Headline OT-Book" pitchFamily="34" charset="0"/>
                <a:ea typeface="宋体" panose="02010600030101010101" pitchFamily="2" charset="-122"/>
              </a:defRPr>
            </a:lvl1pPr>
            <a:lvl2pPr marL="742950" indent="-285750">
              <a:defRPr>
                <a:solidFill>
                  <a:schemeClr val="bg1"/>
                </a:solidFill>
                <a:latin typeface="VW Headline OT-Book" pitchFamily="34" charset="0"/>
                <a:ea typeface="宋体" panose="02010600030101010101" pitchFamily="2" charset="-122"/>
              </a:defRPr>
            </a:lvl2pPr>
            <a:lvl3pPr marL="1143000" indent="-228600">
              <a:defRPr>
                <a:solidFill>
                  <a:schemeClr val="bg1"/>
                </a:solidFill>
                <a:latin typeface="VW Headline OT-Book" pitchFamily="34" charset="0"/>
                <a:ea typeface="宋体" panose="02010600030101010101" pitchFamily="2" charset="-122"/>
              </a:defRPr>
            </a:lvl3pPr>
            <a:lvl4pPr marL="1600200" indent="-228600">
              <a:defRPr>
                <a:solidFill>
                  <a:schemeClr val="bg1"/>
                </a:solidFill>
                <a:latin typeface="VW Headline OT-Book" pitchFamily="34" charset="0"/>
                <a:ea typeface="宋体" panose="02010600030101010101" pitchFamily="2" charset="-122"/>
              </a:defRPr>
            </a:lvl4pPr>
            <a:lvl5pPr marL="2057400" indent="-228600">
              <a:defRPr>
                <a:solidFill>
                  <a:schemeClr val="bg1"/>
                </a:solidFill>
                <a:latin typeface="VW Headline OT-Book" pitchFamily="34" charset="0"/>
                <a:ea typeface="宋体" panose="02010600030101010101" pitchFamily="2" charset="-122"/>
              </a:defRPr>
            </a:lvl5pPr>
            <a:lvl6pPr marL="25146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6pPr>
            <a:lvl7pPr marL="29718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7pPr>
            <a:lvl8pPr marL="34290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8pPr>
            <a:lvl9pPr marL="3886200" indent="-228600" eaLnBrk="0" fontAlgn="base" hangingPunct="0">
              <a:spcBef>
                <a:spcPct val="0"/>
              </a:spcBef>
              <a:spcAft>
                <a:spcPct val="0"/>
              </a:spcAft>
              <a:defRPr>
                <a:solidFill>
                  <a:schemeClr val="bg1"/>
                </a:solidFill>
                <a:latin typeface="VW Headline OT-Book" pitchFamily="34" charset="0"/>
                <a:ea typeface="宋体" panose="02010600030101010101" pitchFamily="2" charset="-122"/>
              </a:defRPr>
            </a:lvl9pPr>
          </a:lstStyle>
          <a:p>
            <a:r>
              <a:rPr lang="de-DE" altLang="zh-CN">
                <a:solidFill>
                  <a:schemeClr val="tx1"/>
                </a:solidFill>
                <a:latin typeface="VW Text Office" pitchFamily="34" charset="0"/>
              </a:rPr>
              <a:t>Page </a:t>
            </a:r>
            <a:fld id="{E4CDB3AB-DA25-4F54-B843-8F0400F7F234}" type="slidenum">
              <a:rPr lang="de-DE" altLang="zh-CN" smtClean="0">
                <a:solidFill>
                  <a:schemeClr val="tx1"/>
                </a:solidFill>
                <a:latin typeface="VW Text Office" pitchFamily="34" charset="0"/>
              </a:rPr>
              <a:t>90</a:t>
            </a:fld>
            <a:endParaRPr lang="de-DE" altLang="zh-CN">
              <a:solidFill>
                <a:schemeClr val="tx1"/>
              </a:solidFill>
              <a:latin typeface="VW Text Office" pitchFamily="34" charset="0"/>
            </a:endParaRPr>
          </a:p>
        </p:txBody>
      </p:sp>
      <p:pic>
        <p:nvPicPr>
          <p:cNvPr id="2" name="图片 1">
            <a:extLst>
              <a:ext uri="{FF2B5EF4-FFF2-40B4-BE49-F238E27FC236}">
                <a16:creationId xmlns:a16="http://schemas.microsoft.com/office/drawing/2014/main" id="{99A5623F-D65D-436B-921A-8DFF4F7F33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27" t="-77" r="2340" b="7758"/>
          <a:stretch/>
        </p:blipFill>
        <p:spPr>
          <a:xfrm>
            <a:off x="3509963" y="2713434"/>
            <a:ext cx="3486150" cy="1431131"/>
          </a:xfrm>
          <a:prstGeom prst="rect">
            <a:avLst/>
          </a:prstGeom>
        </p:spPr>
      </p:pic>
    </p:spTree>
  </p:cSld>
  <p:clrMapOvr>
    <a:masterClrMapping/>
  </p:clrMapOvr>
  <p:transition>
    <p:cut/>
  </p:transition>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timeline"/>
</p:tagLst>
</file>

<file path=ppt/theme/theme1.xml><?xml version="1.0" encoding="utf-8"?>
<a:theme xmlns:a="http://schemas.openxmlformats.org/drawingml/2006/main" name="VW_Basic_Templates_de">
  <a:themeElements>
    <a:clrScheme name="VW_Basic_Templates_de 1">
      <a:dk1>
        <a:srgbClr val="33434C"/>
      </a:dk1>
      <a:lt1>
        <a:srgbClr val="FFFFFF"/>
      </a:lt1>
      <a:dk2>
        <a:srgbClr val="33434C"/>
      </a:dk2>
      <a:lt2>
        <a:srgbClr val="2274AC"/>
      </a:lt2>
      <a:accent1>
        <a:srgbClr val="CFD7D9"/>
      </a:accent1>
      <a:accent2>
        <a:srgbClr val="003C65"/>
      </a:accent2>
      <a:accent3>
        <a:srgbClr val="FFFFFF"/>
      </a:accent3>
      <a:accent4>
        <a:srgbClr val="2A3840"/>
      </a:accent4>
      <a:accent5>
        <a:srgbClr val="E4E8E9"/>
      </a:accent5>
      <a:accent6>
        <a:srgbClr val="00355B"/>
      </a:accent6>
      <a:hlink>
        <a:srgbClr val="73B1DD"/>
      </a:hlink>
      <a:folHlink>
        <a:srgbClr val="8994A0"/>
      </a:folHlink>
    </a:clrScheme>
    <a:fontScheme name="VW">
      <a:majorFont>
        <a:latin typeface="VW Head Office"/>
        <a:ea typeface="汉仪大黑简"/>
        <a:cs typeface=""/>
      </a:majorFont>
      <a:minorFont>
        <a:latin typeface="VW Text Office"/>
        <a:ea typeface="汉仪中黑简"/>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headEnd type="none" w="med" len="med"/>
          <a:tailEnd type="none" w="med" len="med"/>
        </a:ln>
      </a:spPr>
      <a:bodyPr vert="horz" wrap="square" lIns="90000" tIns="90000" rIns="90000" bIns="90000" numCol="1" rtlCol="0" anchor="ctr" anchorCtr="0" compatLnSpc="1"/>
      <a:lstStyle>
        <a:defPPr marL="5080" marR="0" indent="0" algn="ctr" defTabSz="914400" rtl="0" eaLnBrk="0" fontAlgn="base" latinLnBrk="0" hangingPunct="0">
          <a:lnSpc>
            <a:spcPct val="103000"/>
          </a:lnSpc>
          <a:spcBef>
            <a:spcPct val="50000"/>
          </a:spcBef>
          <a:spcAft>
            <a:spcPct val="0"/>
          </a:spcAft>
          <a:buClrTx/>
          <a:buSzTx/>
          <a:buFontTx/>
          <a:buNone/>
          <a:defRPr kumimoji="0" sz="1800" b="0" i="0" u="none" strike="noStrike" cap="none" normalizeH="0" baseline="0" smtClean="0">
            <a:ln>
              <a:noFill/>
            </a:ln>
            <a:solidFill>
              <a:schemeClr val="bg1"/>
            </a:solidFill>
            <a:effectLst/>
            <a:latin typeface="VW Headline OT-Book" pitchFamily="34" charset="0"/>
          </a:defRPr>
        </a:defPPr>
      </a:lstStyle>
      <a:style>
        <a:lnRef idx="2">
          <a:schemeClr val="accent2"/>
        </a:lnRef>
        <a:fillRef idx="1">
          <a:schemeClr val="lt1"/>
        </a:fillRef>
        <a:effectRef idx="0">
          <a:schemeClr val="accent2"/>
        </a:effectRef>
        <a:fontRef idx="minor">
          <a:schemeClr val="dk1"/>
        </a:fontRef>
      </a:style>
    </a:spDef>
    <a:lnDef>
      <a:spPr bwMode="auto">
        <a:xfrm>
          <a:off x="0" y="0"/>
          <a:ext cx="1" cy="1"/>
        </a:xfrm>
        <a:custGeom>
          <a:avLst/>
          <a:gdLst/>
          <a:ahLst/>
          <a:cxnLst/>
          <a:rect l="0" t="0" r="0" b="0"/>
          <a:pathLst/>
        </a:custGeom>
        <a:solidFill>
          <a:schemeClr val="accent2"/>
        </a:solidFill>
        <a:ln w="38100" cap="flat" cmpd="sng" algn="ctr">
          <a:solidFill>
            <a:schemeClr val="bg1"/>
          </a:solidFill>
          <a:prstDash val="solid"/>
          <a:round/>
          <a:headEnd type="none" w="med" len="med"/>
          <a:tailEnd type="none" w="med" len="med"/>
        </a:ln>
      </a:spPr>
      <a:bodyPr vert="horz" wrap="square" lIns="90000" tIns="90000" rIns="90000" bIns="90000" numCol="1" anchor="ctr" anchorCtr="0" compatLnSpc="1"/>
      <a:lstStyle>
        <a:defPPr marL="5080" marR="0" indent="0" algn="ctr" defTabSz="914400" rtl="0" eaLnBrk="0" fontAlgn="base" latinLnBrk="0" hangingPunct="0">
          <a:lnSpc>
            <a:spcPct val="103000"/>
          </a:lnSpc>
          <a:spcBef>
            <a:spcPct val="50000"/>
          </a:spcBef>
          <a:spcAft>
            <a:spcPct val="0"/>
          </a:spcAft>
          <a:buClrTx/>
          <a:buSzTx/>
          <a:buFontTx/>
          <a:buNone/>
          <a:defRPr kumimoji="0" lang="de-DE" sz="1800" b="0" i="0" u="none" strike="noStrike" cap="none" normalizeH="0" baseline="0" smtClean="0">
            <a:ln>
              <a:noFill/>
            </a:ln>
            <a:solidFill>
              <a:schemeClr val="bg1"/>
            </a:solidFill>
            <a:effectLst/>
            <a:latin typeface="VW Headline OT-Book" pitchFamily="34" charset="0"/>
          </a:defRPr>
        </a:defPPr>
      </a:lstStyle>
    </a:lnDef>
    <a:txDef>
      <a:spPr>
        <a:noFill/>
      </a:spPr>
      <a:bodyPr wrap="square" rtlCol="0">
        <a:spAutoFit/>
      </a:bodyPr>
      <a:lstStyle>
        <a:defPPr>
          <a:defRPr dirty="0" smtClean="0">
            <a:solidFill>
              <a:schemeClr val="tx1"/>
            </a:solidFill>
            <a:latin typeface="+mn-lt"/>
            <a:ea typeface="+mn-ea"/>
          </a:defRPr>
        </a:defPPr>
      </a:lstStyle>
    </a:txDef>
  </a:objectDefaults>
  <a:extraClrSchemeLst>
    <a:extraClrScheme>
      <a:clrScheme name="VW_Basic_Templates_de 1">
        <a:dk1>
          <a:srgbClr val="33434C"/>
        </a:dk1>
        <a:lt1>
          <a:srgbClr val="FFFFFF"/>
        </a:lt1>
        <a:dk2>
          <a:srgbClr val="33434C"/>
        </a:dk2>
        <a:lt2>
          <a:srgbClr val="2274AC"/>
        </a:lt2>
        <a:accent1>
          <a:srgbClr val="CFD7D9"/>
        </a:accent1>
        <a:accent2>
          <a:srgbClr val="003C65"/>
        </a:accent2>
        <a:accent3>
          <a:srgbClr val="FFFFFF"/>
        </a:accent3>
        <a:accent4>
          <a:srgbClr val="2A3840"/>
        </a:accent4>
        <a:accent5>
          <a:srgbClr val="E4E8E9"/>
        </a:accent5>
        <a:accent6>
          <a:srgbClr val="00355B"/>
        </a:accent6>
        <a:hlink>
          <a:srgbClr val="73B1DD"/>
        </a:hlink>
        <a:folHlink>
          <a:srgbClr val="8994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TotalTime>
  <Words>9751</Words>
  <Application>Microsoft Office PowerPoint</Application>
  <PresentationFormat>A4 纸张(210x297 毫米)</PresentationFormat>
  <Paragraphs>1434</Paragraphs>
  <Slides>90</Slides>
  <Notes>35</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90</vt:i4>
      </vt:variant>
    </vt:vector>
  </HeadingPairs>
  <TitlesOfParts>
    <vt:vector size="104" baseType="lpstr">
      <vt:lpstr>VW Head Office</vt:lpstr>
      <vt:lpstr>VW Headline OT-Black</vt:lpstr>
      <vt:lpstr>VW Headline OT-Book</vt:lpstr>
      <vt:lpstr>VW Text Office</vt:lpstr>
      <vt:lpstr>汉仪大黑简</vt:lpstr>
      <vt:lpstr>汉仪中黑简</vt:lpstr>
      <vt:lpstr>华文细黑</vt:lpstr>
      <vt:lpstr>宋体</vt:lpstr>
      <vt:lpstr>微软雅黑</vt:lpstr>
      <vt:lpstr>微软雅黑 Light</vt:lpstr>
      <vt:lpstr>Arial</vt:lpstr>
      <vt:lpstr>Tahoma</vt:lpstr>
      <vt:lpstr>Wingdings</vt:lpstr>
      <vt:lpstr>VW_Basic_Templates_de</vt:lpstr>
      <vt:lpstr>朗逸整合营销传播  Digital social eWOM全案 </vt:lpstr>
      <vt:lpstr>PowerPoint 演示文稿</vt:lpstr>
      <vt:lpstr>PowerPoint 演示文稿</vt:lpstr>
      <vt:lpstr>2016提前透支  好景难再</vt:lpstr>
      <vt:lpstr>得A级紧凑车者仍得天下 </vt:lpstr>
      <vt:lpstr>A级紧凑车近三年的变化</vt:lpstr>
      <vt:lpstr>从最走量长胜将军到冠军轮流当</vt:lpstr>
      <vt:lpstr>在销量和声量上，Lavida与竞品的领先优势有所减小</vt:lpstr>
      <vt:lpstr>竞品车型推出金融和促销活动，刺激销售</vt:lpstr>
      <vt:lpstr>PowerPoint 演示文稿</vt:lpstr>
      <vt:lpstr>PowerPoint 演示文稿</vt:lpstr>
      <vt:lpstr>锁定直接竞品：英朗、速腾。</vt:lpstr>
      <vt:lpstr>一、远疏：品牌口碑藐视+外围防守日系品牌轩逸卡罗拉。</vt:lpstr>
      <vt:lpstr>二、近攻三步走：压制英朗速腾</vt:lpstr>
      <vt:lpstr>二、近攻三步走：压制英朗速腾</vt:lpstr>
      <vt:lpstr>二、近攻三步走：压制英朗速腾</vt:lpstr>
      <vt:lpstr>二、近攻三步走：压制英朗速腾</vt:lpstr>
      <vt:lpstr>PowerPoint 演示文稿</vt:lpstr>
      <vt:lpstr>PowerPoint 演示文稿</vt:lpstr>
      <vt:lpstr>PowerPoint 演示文稿</vt:lpstr>
      <vt:lpstr>二、近攻三步走：压制英朗速腾</vt:lpstr>
      <vt:lpstr>二、近攻三步走：压制英朗速腾</vt:lpstr>
      <vt:lpstr>1、英朗品牌营销：Digital领衔线上营销，诠释品牌理念“懂”。</vt:lpstr>
      <vt:lpstr>2、速腾品牌营销：主题不统一，2008年起“质感人生”仍然沿用。</vt:lpstr>
      <vt:lpstr>3、朗逸品牌营销：线上为主，与品牌调性一致前提下诠释“生活”。</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传播主题及传播目的</vt:lpstr>
      <vt:lpstr>传播策略</vt:lpstr>
      <vt:lpstr>传播策略</vt:lpstr>
      <vt:lpstr>PowerPoint 演示文稿</vt:lpstr>
      <vt:lpstr>PowerPoint 演示文稿</vt:lpstr>
      <vt:lpstr>为生活让路-生活类APP合作</vt:lpstr>
      <vt:lpstr>PowerPoint 演示文稿</vt:lpstr>
      <vt:lpstr>PowerPoint 演示文稿</vt:lpstr>
      <vt:lpstr>为生活让路病毒视频拍摄</vt:lpstr>
      <vt:lpstr>传播策略</vt:lpstr>
      <vt:lpstr>媒体常规曝光手段</vt:lpstr>
      <vt:lpstr>媒体常规曝光手段-媒体占位</vt:lpstr>
      <vt:lpstr>媒体常规曝光手段-新闻通稿</vt:lpstr>
      <vt:lpstr>媒体常规曝光手段-图文海报</vt:lpstr>
      <vt:lpstr>媒体常规曝光手段-微信kol</vt:lpstr>
      <vt:lpstr>媒体常规曝光手段-官方双微</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微博网友/真实车主口碑塑造</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监控范围</vt:lpstr>
      <vt:lpstr>负面信息应对</vt:lpstr>
      <vt:lpstr>监控分类及处理</vt:lpstr>
      <vt:lpstr>PowerPoint 演示文稿</vt:lpstr>
      <vt:lpstr>PowerPoint 演示文稿</vt:lpstr>
      <vt:lpstr>Thank You!</vt:lpstr>
    </vt:vector>
  </TitlesOfParts>
  <Company>diffferent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Volkswagen PowerPoint</dc:title>
  <dc:creator>Vincent Kyas</dc:creator>
  <cp:lastModifiedBy>康 邓</cp:lastModifiedBy>
  <cp:revision>685</cp:revision>
  <dcterms:created xsi:type="dcterms:W3CDTF">2010-07-22T14:12:00Z</dcterms:created>
  <dcterms:modified xsi:type="dcterms:W3CDTF">2020-11-02T07:46:26Z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RubyTemplateID">
    <vt:lpwstr>13</vt:lpwstr>
  </property>
  <property fmtid="{D5CDD505-2E9C-101B-9397-08002B2CF9AE}" pid="3" name="KSOProductBuildVer">
    <vt:lpwstr>2052-10.1.0.7698</vt:lpwstr>
  </property>
</Properties>
</file>